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21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01783"/>
            <a:ext cx="8825658" cy="1274618"/>
          </a:xfrm>
        </p:spPr>
        <p:txBody>
          <a:bodyPr/>
          <a:lstStyle/>
          <a:p>
            <a:r>
              <a:rPr lang="en-US" dirty="0" smtClean="0"/>
              <a:t>CLINIX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76402"/>
            <a:ext cx="8825658" cy="651162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solidFill>
                  <a:schemeClr val="tx1"/>
                </a:solidFill>
              </a:rPr>
              <a:t>Diagnostic Medicare Center Management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3311237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PREPARED BY –</a:t>
            </a:r>
          </a:p>
          <a:p>
            <a:endParaRPr lang="en-US" dirty="0"/>
          </a:p>
          <a:p>
            <a:r>
              <a:rPr lang="en-US" dirty="0" smtClean="0"/>
              <a:t>						 799181 -  VAISHNAVI KULKARNI</a:t>
            </a:r>
          </a:p>
          <a:p>
            <a:r>
              <a:rPr lang="en-US" dirty="0"/>
              <a:t>	</a:t>
            </a:r>
            <a:r>
              <a:rPr lang="en-US" dirty="0" smtClean="0"/>
              <a:t>					 799234 -  ANKIT CHHAJED</a:t>
            </a:r>
          </a:p>
          <a:p>
            <a:r>
              <a:rPr lang="en-US" dirty="0" smtClean="0"/>
              <a:t>				 		 799261 -  ABHISHEK SAWANT</a:t>
            </a:r>
          </a:p>
          <a:p>
            <a:r>
              <a:rPr lang="en-US" dirty="0"/>
              <a:t>	</a:t>
            </a:r>
            <a:r>
              <a:rPr lang="en-US" dirty="0" smtClean="0"/>
              <a:t>		        		 799272 -  AMIT WANI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		 799182 </a:t>
            </a:r>
            <a:r>
              <a:rPr lang="en-US" dirty="0"/>
              <a:t>-  SANHITA </a:t>
            </a:r>
            <a:r>
              <a:rPr lang="en-US" dirty="0" smtClean="0"/>
              <a:t>PALUSKAR</a:t>
            </a:r>
          </a:p>
          <a:p>
            <a:r>
              <a:rPr lang="en-US" dirty="0"/>
              <a:t>	</a:t>
            </a:r>
            <a:r>
              <a:rPr lang="en-US" dirty="0" smtClean="0"/>
              <a:t>			 	 	 799309 -  MITALI MARKANDE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549700"/>
            <a:ext cx="9404723" cy="1400530"/>
          </a:xfrm>
        </p:spPr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274591"/>
            <a:ext cx="8946541" cy="4195481"/>
          </a:xfrm>
        </p:spPr>
        <p:txBody>
          <a:bodyPr/>
          <a:lstStyle/>
          <a:p>
            <a:r>
              <a:rPr lang="en-US" dirty="0" smtClean="0"/>
              <a:t>SIMPLICITY IN BOOKING DOCTOR’S APPOINTMENT FOR PATIENT.</a:t>
            </a:r>
          </a:p>
          <a:p>
            <a:r>
              <a:rPr lang="en-US" dirty="0" smtClean="0"/>
              <a:t>DIGITIZATION OF MEDICARE SERVICES.</a:t>
            </a:r>
          </a:p>
          <a:p>
            <a:r>
              <a:rPr lang="en-US" dirty="0" smtClean="0"/>
              <a:t>QUICK ACCESS FOR YOUR MEDICAL TESTS.</a:t>
            </a:r>
          </a:p>
          <a:p>
            <a:r>
              <a:rPr lang="en-US" dirty="0" smtClean="0"/>
              <a:t>HAVE PREMIUM SERVICES IN YOUR EMERGENCY.</a:t>
            </a:r>
          </a:p>
        </p:txBody>
      </p:sp>
    </p:spTree>
    <p:extLst>
      <p:ext uri="{BB962C8B-B14F-4D97-AF65-F5344CB8AC3E}">
        <p14:creationId xmlns:p14="http://schemas.microsoft.com/office/powerpoint/2010/main" val="30478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44193"/>
            <a:ext cx="8946541" cy="4195481"/>
          </a:xfrm>
        </p:spPr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/>
              <a:t>AGENT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/>
              <a:t>PATIENT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FUNCTIONALITIES: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82146"/>
            <a:ext cx="8947150" cy="3936745"/>
          </a:xfrm>
        </p:spPr>
      </p:pic>
    </p:spTree>
    <p:extLst>
      <p:ext uri="{BB962C8B-B14F-4D97-AF65-F5344CB8AC3E}">
        <p14:creationId xmlns:p14="http://schemas.microsoft.com/office/powerpoint/2010/main" val="19154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</a:t>
            </a:r>
            <a:r>
              <a:rPr lang="en-US" dirty="0"/>
              <a:t>FUNCTIONALITIES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88997"/>
            <a:ext cx="8947150" cy="3923043"/>
          </a:xfrm>
        </p:spPr>
      </p:pic>
    </p:spTree>
    <p:extLst>
      <p:ext uri="{BB962C8B-B14F-4D97-AF65-F5344CB8AC3E}">
        <p14:creationId xmlns:p14="http://schemas.microsoft.com/office/powerpoint/2010/main" val="3861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</a:t>
            </a:r>
            <a:r>
              <a:rPr lang="en-US" dirty="0"/>
              <a:t>FUNCTIONALITIES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</a:t>
            </a:r>
            <a:r>
              <a:rPr lang="en-US" dirty="0"/>
              <a:t>FUNCTIONALITIES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75808"/>
            <a:ext cx="8947150" cy="3949422"/>
          </a:xfrm>
        </p:spPr>
      </p:pic>
    </p:spTree>
    <p:extLst>
      <p:ext uri="{BB962C8B-B14F-4D97-AF65-F5344CB8AC3E}">
        <p14:creationId xmlns:p14="http://schemas.microsoft.com/office/powerpoint/2010/main" val="15337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7210" y="408709"/>
            <a:ext cx="8825658" cy="3329581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56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914</TotalTime>
  <Words>59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CLINIX</vt:lpstr>
      <vt:lpstr>OBJECTIVES:</vt:lpstr>
      <vt:lpstr>ENTITIES:</vt:lpstr>
      <vt:lpstr>ADMIN FUNCTIONALITIES:</vt:lpstr>
      <vt:lpstr>DOCTOR FUNCTIONALITIES :</vt:lpstr>
      <vt:lpstr>PATIENT FUNCTIONALITIES :</vt:lpstr>
      <vt:lpstr>AGENT FUNCTIONALITIES :</vt:lpstr>
      <vt:lpstr>THANK YOU!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CLINIX</dc:title>
  <dc:creator>Paluskar, Sanhita (Cognizant)</dc:creator>
  <cp:lastModifiedBy>Paluskar, Sanhita (Cognizant)</cp:lastModifiedBy>
  <cp:revision>6</cp:revision>
  <dcterms:created xsi:type="dcterms:W3CDTF">2019-12-11T11:59:44Z</dcterms:created>
  <dcterms:modified xsi:type="dcterms:W3CDTF">2019-12-12T03:14:29Z</dcterms:modified>
</cp:coreProperties>
</file>