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5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21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1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47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7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0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BCE2BC-D53D-47FC-8720-EAFA288C7962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1F7F-2370-45B8-B6E9-B8E713A2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2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01783"/>
            <a:ext cx="8825658" cy="1274618"/>
          </a:xfrm>
        </p:spPr>
        <p:txBody>
          <a:bodyPr/>
          <a:lstStyle/>
          <a:p>
            <a:r>
              <a:rPr lang="en-US" dirty="0" smtClean="0"/>
              <a:t>CLINIX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676402"/>
            <a:ext cx="8825658" cy="651162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solidFill>
                  <a:schemeClr val="tx1"/>
                </a:solidFill>
              </a:rPr>
              <a:t>Diagnostic Medicare Center Management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964" y="2327564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PREPARED BY –</a:t>
            </a:r>
          </a:p>
          <a:p>
            <a:endParaRPr lang="en-US" dirty="0"/>
          </a:p>
          <a:p>
            <a:r>
              <a:rPr lang="en-US" dirty="0" smtClean="0"/>
              <a:t>						 799181 -  VAISHNAVI KULKARNI</a:t>
            </a:r>
          </a:p>
          <a:p>
            <a:r>
              <a:rPr lang="en-US" dirty="0"/>
              <a:t>	</a:t>
            </a:r>
            <a:r>
              <a:rPr lang="en-US" dirty="0" smtClean="0"/>
              <a:t>					 799234 -  ANKIT CHHAJED</a:t>
            </a:r>
          </a:p>
          <a:p>
            <a:r>
              <a:rPr lang="en-US" dirty="0" smtClean="0"/>
              <a:t>				 		 799261 -  ABHISHEK SAWANT</a:t>
            </a:r>
          </a:p>
          <a:p>
            <a:r>
              <a:rPr lang="en-US" dirty="0"/>
              <a:t>	</a:t>
            </a:r>
            <a:r>
              <a:rPr lang="en-US" dirty="0" smtClean="0"/>
              <a:t>		        		 799272 -  AMIT WANI</a:t>
            </a:r>
            <a:endParaRPr lang="en-US" dirty="0"/>
          </a:p>
          <a:p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		 799182 </a:t>
            </a:r>
            <a:r>
              <a:rPr lang="en-US" dirty="0"/>
              <a:t>-  SANHITA </a:t>
            </a:r>
            <a:r>
              <a:rPr lang="en-US" dirty="0" smtClean="0"/>
              <a:t>PALUSKAR</a:t>
            </a:r>
          </a:p>
          <a:p>
            <a:r>
              <a:rPr lang="en-US" dirty="0"/>
              <a:t>	</a:t>
            </a:r>
            <a:r>
              <a:rPr lang="en-US" dirty="0" smtClean="0"/>
              <a:t>			 	 </a:t>
            </a:r>
            <a:r>
              <a:rPr lang="en-US" smtClean="0"/>
              <a:t>	 799309 </a:t>
            </a:r>
            <a:r>
              <a:rPr lang="en-US" dirty="0" smtClean="0"/>
              <a:t>-  MITALI MARKANDE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8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13</TotalTime>
  <Words>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CLINIX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CLINIX</dc:title>
  <dc:creator>Paluskar, Sanhita (Cognizant)</dc:creator>
  <cp:lastModifiedBy>Paluskar, Sanhita (Cognizant)</cp:lastModifiedBy>
  <cp:revision>2</cp:revision>
  <dcterms:created xsi:type="dcterms:W3CDTF">2019-12-11T11:59:44Z</dcterms:created>
  <dcterms:modified xsi:type="dcterms:W3CDTF">2019-12-11T12:13:30Z</dcterms:modified>
</cp:coreProperties>
</file>