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2" r:id="rId14"/>
    <p:sldId id="273" r:id="rId15"/>
    <p:sldId id="283" r:id="rId16"/>
    <p:sldId id="284" r:id="rId17"/>
    <p:sldId id="274" r:id="rId18"/>
    <p:sldId id="285" r:id="rId19"/>
    <p:sldId id="286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12B"/>
    <a:srgbClr val="1B9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776DB-D0D7-49CC-A746-59C36186F7D2}" type="datetimeFigureOut">
              <a:rPr lang="de-CH" smtClean="0"/>
              <a:t>03.01.2013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D71ED-0134-410C-9AE3-EE654E517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9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Interpretiersprache: Die Files können</a:t>
            </a:r>
            <a:r>
              <a:rPr lang="de-CH" baseline="0" dirty="0" smtClean="0"/>
              <a:t> «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» auf das Gerät geladen werden. Dort werden die Files interpretiert, was eine kurze Verzögerung ergibt.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644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Einfachheit: keine Strukturierten Elemente wie bei HTML</a:t>
            </a:r>
          </a:p>
          <a:p>
            <a:r>
              <a:rPr lang="de-CH" dirty="0" smtClean="0"/>
              <a:t>Entwicklungsumgebung: </a:t>
            </a:r>
            <a:r>
              <a:rPr lang="de-CH" dirty="0" err="1" smtClean="0"/>
              <a:t>Titanium</a:t>
            </a:r>
            <a:r>
              <a:rPr lang="de-CH" baseline="0" dirty="0" smtClean="0"/>
              <a:t> API verschleiert viel Funktionalität</a:t>
            </a:r>
          </a:p>
          <a:p>
            <a:r>
              <a:rPr lang="de-CH" baseline="0" dirty="0" smtClean="0"/>
              <a:t>Tutorials: Sind mehr Feature-Präsentationen als Tutorials, man kann einfach ein bisschen ausprobieren</a:t>
            </a:r>
          </a:p>
          <a:p>
            <a:r>
              <a:rPr lang="de-CH" baseline="0" dirty="0" smtClean="0"/>
              <a:t>Spezielles: Eigene App </a:t>
            </a:r>
            <a:r>
              <a:rPr lang="de-CH" baseline="0" dirty="0" err="1" smtClean="0"/>
              <a:t>Cloud</a:t>
            </a:r>
            <a:r>
              <a:rPr lang="de-CH" baseline="0" dirty="0" smtClean="0"/>
              <a:t> für Push Nachrichten, etc.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644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Look-</a:t>
            </a:r>
            <a:r>
              <a:rPr lang="de-CH" dirty="0" err="1" smtClean="0"/>
              <a:t>and</a:t>
            </a:r>
            <a:r>
              <a:rPr lang="de-CH" dirty="0" smtClean="0"/>
              <a:t>-</a:t>
            </a:r>
            <a:r>
              <a:rPr lang="de-CH" dirty="0" err="1" smtClean="0"/>
              <a:t>Feel</a:t>
            </a:r>
            <a:r>
              <a:rPr lang="de-CH" dirty="0" smtClean="0"/>
              <a:t>: </a:t>
            </a:r>
            <a:r>
              <a:rPr lang="de-CH" dirty="0" err="1" smtClean="0"/>
              <a:t>Rollovereffekte</a:t>
            </a:r>
            <a:r>
              <a:rPr lang="de-CH" dirty="0" smtClean="0"/>
              <a:t> a la </a:t>
            </a:r>
            <a:r>
              <a:rPr lang="de-CH" dirty="0" err="1" smtClean="0"/>
              <a:t>apple</a:t>
            </a:r>
            <a:r>
              <a:rPr lang="de-CH" dirty="0" smtClean="0"/>
              <a:t>, </a:t>
            </a:r>
            <a:r>
              <a:rPr lang="de-CH" dirty="0" err="1" smtClean="0"/>
              <a:t>menustrukturen</a:t>
            </a:r>
            <a:r>
              <a:rPr lang="de-CH" dirty="0" smtClean="0"/>
              <a:t>, etc.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40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Zum Building: Building für Web-Pages:</a:t>
            </a:r>
            <a:r>
              <a:rPr lang="de-CH" baseline="0" dirty="0" smtClean="0"/>
              <a:t> gesamter JS-Code in ein File (</a:t>
            </a:r>
            <a:r>
              <a:rPr lang="de-CH" baseline="0" dirty="0" err="1" smtClean="0"/>
              <a:t>speed</a:t>
            </a:r>
            <a:r>
              <a:rPr lang="de-CH" baseline="0" dirty="0" smtClean="0"/>
              <a:t>), </a:t>
            </a:r>
            <a:r>
              <a:rPr lang="de-CH" baseline="0" dirty="0" err="1" smtClean="0"/>
              <a:t>Sources</a:t>
            </a:r>
            <a:r>
              <a:rPr lang="de-CH" baseline="0" dirty="0" smtClean="0"/>
              <a:t> werden zusammengefasst, Bilder automatisch zugeschnitten, etc.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40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Einfachheit: MVC, gute Verständlichkeit, Schnittstellen</a:t>
            </a:r>
            <a:r>
              <a:rPr lang="de-CH" baseline="0" dirty="0" smtClean="0"/>
              <a:t> zu anderen Frameworks</a:t>
            </a:r>
          </a:p>
          <a:p>
            <a:r>
              <a:rPr lang="de-CH" baseline="0" dirty="0" smtClean="0"/>
              <a:t>Zu Verbreitung: Sproutcore Anwendungen sind schwer als solche zu erkennen. Keine genaue Anzahl </a:t>
            </a:r>
            <a:r>
              <a:rPr lang="de-CH" baseline="0" smtClean="0"/>
              <a:t>von Apps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40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zgesta.de/loup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de-CH" dirty="0" smtClean="0"/>
              <a:t>Evaluation von 10 Frameworks</a:t>
            </a:r>
            <a:br>
              <a:rPr lang="de-CH" dirty="0" smtClean="0"/>
            </a:br>
            <a:r>
              <a:rPr lang="de-CH" dirty="0" smtClean="0"/>
              <a:t>+ Lupen App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58" y="2276872"/>
            <a:ext cx="5218430" cy="375729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2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7 - 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Test?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Methodik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3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8 - Verbreitung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Google-Suche</a:t>
            </a:r>
          </a:p>
          <a:p>
            <a:endParaRPr lang="de-CH" dirty="0"/>
          </a:p>
          <a:p>
            <a:r>
              <a:rPr lang="de-CH" dirty="0" smtClean="0"/>
              <a:t>Anzahl Apps</a:t>
            </a:r>
          </a:p>
          <a:p>
            <a:endParaRPr lang="de-CH" dirty="0"/>
          </a:p>
          <a:p>
            <a:r>
              <a:rPr lang="de-CH" dirty="0" smtClean="0"/>
              <a:t>Persönliche Erfahrung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2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9 - Spezielles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</a:p>
          <a:p>
            <a:endParaRPr lang="de-CH" dirty="0" smtClean="0"/>
          </a:p>
          <a:p>
            <a:r>
              <a:rPr lang="de-CH" dirty="0" smtClean="0"/>
              <a:t>Vorteile</a:t>
            </a:r>
          </a:p>
          <a:p>
            <a:endParaRPr lang="de-CH" dirty="0" smtClean="0"/>
          </a:p>
          <a:p>
            <a:r>
              <a:rPr lang="de-CH" dirty="0" smtClean="0"/>
              <a:t>Nicht bedachtes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95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5 Evaluation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de-CH" dirty="0" err="1" smtClean="0"/>
              <a:t>jQPad</a:t>
            </a:r>
            <a:r>
              <a:rPr lang="de-CH" dirty="0" smtClean="0"/>
              <a:t>: 34P, +Einfachheit, -Tutorials, -Verbreitung</a:t>
            </a:r>
          </a:p>
          <a:p>
            <a:endParaRPr lang="de-CH" dirty="0" smtClean="0"/>
          </a:p>
          <a:p>
            <a:r>
              <a:rPr lang="de-CH" dirty="0" smtClean="0"/>
              <a:t>XUI</a:t>
            </a:r>
            <a:r>
              <a:rPr lang="de-CH" dirty="0" smtClean="0"/>
              <a:t>: 42P, </a:t>
            </a:r>
            <a:r>
              <a:rPr lang="de-CH" dirty="0" smtClean="0"/>
              <a:t>+Einfachheit, -Tutorials, -Testing</a:t>
            </a:r>
          </a:p>
          <a:p>
            <a:endParaRPr lang="de-CH" dirty="0" smtClean="0"/>
          </a:p>
          <a:p>
            <a:r>
              <a:rPr lang="de-CH" dirty="0" err="1" smtClean="0"/>
              <a:t>iWebKit</a:t>
            </a:r>
            <a:r>
              <a:rPr lang="de-CH" dirty="0" smtClean="0"/>
              <a:t>: 44P, </a:t>
            </a:r>
            <a:r>
              <a:rPr lang="de-CH" dirty="0" smtClean="0"/>
              <a:t>+Support, +Dokumentation, -Tutorials</a:t>
            </a:r>
          </a:p>
          <a:p>
            <a:endParaRPr lang="de-CH" dirty="0" smtClean="0"/>
          </a:p>
          <a:p>
            <a:r>
              <a:rPr lang="de-CH" dirty="0" err="1" smtClean="0"/>
              <a:t>iUI</a:t>
            </a:r>
            <a:r>
              <a:rPr lang="de-CH" dirty="0" smtClean="0"/>
              <a:t>: 48P, </a:t>
            </a:r>
            <a:r>
              <a:rPr lang="de-CH" dirty="0" smtClean="0"/>
              <a:t>+Einfachheit, +Dokumentation, -Building</a:t>
            </a:r>
          </a:p>
          <a:p>
            <a:endParaRPr lang="de-CH" dirty="0" smtClean="0"/>
          </a:p>
          <a:p>
            <a:r>
              <a:rPr lang="de-CH" dirty="0" smtClean="0"/>
              <a:t>Rhodes</a:t>
            </a:r>
            <a:r>
              <a:rPr lang="de-CH" dirty="0" smtClean="0"/>
              <a:t>: 48P, </a:t>
            </a:r>
            <a:r>
              <a:rPr lang="de-CH" dirty="0" smtClean="0"/>
              <a:t>+Building, +Testing, -Tutorials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307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Entwicklung von mobilen, </a:t>
            </a:r>
            <a:r>
              <a:rPr lang="de-CH" dirty="0" err="1" smtClean="0"/>
              <a:t>Tablet</a:t>
            </a:r>
            <a:r>
              <a:rPr lang="de-CH" dirty="0" smtClean="0"/>
              <a:t>-  und Desktop Apps</a:t>
            </a:r>
          </a:p>
          <a:p>
            <a:endParaRPr lang="de-CH" dirty="0" smtClean="0"/>
          </a:p>
          <a:p>
            <a:r>
              <a:rPr lang="de-CH" dirty="0" smtClean="0"/>
              <a:t>Unterstützt: </a:t>
            </a:r>
            <a:r>
              <a:rPr lang="de-CH" dirty="0" err="1" smtClean="0"/>
              <a:t>iPhone</a:t>
            </a:r>
            <a:r>
              <a:rPr lang="de-CH" dirty="0" smtClean="0"/>
              <a:t>, </a:t>
            </a:r>
            <a:r>
              <a:rPr lang="de-CH" dirty="0" err="1" smtClean="0"/>
              <a:t>iPad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Blackberry</a:t>
            </a:r>
          </a:p>
          <a:p>
            <a:endParaRPr lang="de-CH" dirty="0"/>
          </a:p>
          <a:p>
            <a:r>
              <a:rPr lang="de-CH" dirty="0" smtClean="0"/>
              <a:t>&gt; 5000 Geräte-Schnittstellen unterstützt</a:t>
            </a:r>
          </a:p>
        </p:txBody>
      </p:sp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Schule\HSZ-T\3. Jahr\Handheld\Semesterarbeit\Handheld_Repo\Media\Appcelerator Titanium\Titanium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41168"/>
            <a:ext cx="1576322" cy="150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Technologien</a:t>
            </a:r>
            <a:r>
              <a:rPr lang="de-CH" dirty="0"/>
              <a:t>: JavaScript, </a:t>
            </a:r>
            <a:r>
              <a:rPr lang="de-CH" dirty="0" err="1"/>
              <a:t>Titanium</a:t>
            </a:r>
            <a:r>
              <a:rPr lang="de-CH" dirty="0"/>
              <a:t> API</a:t>
            </a:r>
          </a:p>
          <a:p>
            <a:endParaRPr lang="de-CH" dirty="0"/>
          </a:p>
          <a:p>
            <a:r>
              <a:rPr lang="de-CH" dirty="0"/>
              <a:t>Interpretiersprache / Laufzeitkompilierung</a:t>
            </a:r>
          </a:p>
          <a:p>
            <a:endParaRPr lang="de-CH" dirty="0"/>
          </a:p>
        </p:txBody>
      </p:sp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Schule\HSZ-T\3. Jahr\Handheld\Semesterarbeit\Handheld_Repo\Media\Appcelerator Titanium\banner-sd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93096"/>
            <a:ext cx="5613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862041"/>
              </p:ext>
            </p:extLst>
          </p:nvPr>
        </p:nvGraphicFramePr>
        <p:xfrm>
          <a:off x="395536" y="1870040"/>
          <a:ext cx="83632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936104"/>
                <a:gridCol w="48965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Kriterium</a:t>
                      </a:r>
                      <a:endParaRPr lang="de-CH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Punkte</a:t>
                      </a:r>
                      <a:endParaRPr lang="de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Erklärung</a:t>
                      </a:r>
                      <a:endParaRPr lang="de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Hohes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Level, keine strukturierten Elemente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Titanium</a:t>
                      </a: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Studio, gute Hilfen, verschleiert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Business-Orientiert,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keine Preise, FAQ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Viele Vorhanden, Buch, Wiki, Overhead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78K Hits, Feature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-Präsentationen,  ausprobieren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Gibt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es nicht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Testing-Erweiterungen, methodisch, standardisiert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621K Hits, 35’000 Apps, global Players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Cloud</a:t>
                      </a: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-Anbieter, eigener Marktplatz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48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8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Entwicklung von Web-Apps mit HW-Beschleunigung</a:t>
            </a:r>
          </a:p>
          <a:p>
            <a:endParaRPr lang="de-CH" dirty="0"/>
          </a:p>
          <a:p>
            <a:r>
              <a:rPr lang="de-CH" dirty="0" smtClean="0"/>
              <a:t>Hauptsächlich für Apple-Devices</a:t>
            </a:r>
          </a:p>
          <a:p>
            <a:endParaRPr lang="de-CH" dirty="0"/>
          </a:p>
          <a:p>
            <a:r>
              <a:rPr lang="de-CH" dirty="0" smtClean="0"/>
              <a:t>Apple Look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Feel</a:t>
            </a:r>
            <a:endParaRPr lang="de-CH" dirty="0"/>
          </a:p>
        </p:txBody>
      </p:sp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Schule\HSZ-T\3. Jahr\Handheld\Semesterarbeit\Handheld_Repo\Media\Sproutcore Touch\guide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14" y="5445224"/>
            <a:ext cx="971650" cy="109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Technologien: JavaScript, Ruby</a:t>
            </a:r>
          </a:p>
          <a:p>
            <a:endParaRPr lang="de-CH" dirty="0"/>
          </a:p>
          <a:p>
            <a:r>
              <a:rPr lang="de-CH" dirty="0" smtClean="0"/>
              <a:t>Funktioniert mit MVC (Model View Controller)</a:t>
            </a:r>
          </a:p>
          <a:p>
            <a:endParaRPr lang="de-CH" dirty="0"/>
          </a:p>
          <a:p>
            <a:r>
              <a:rPr lang="de-CH" dirty="0" smtClean="0"/>
              <a:t>Building erzeugt Web-Dateien</a:t>
            </a:r>
            <a:endParaRPr lang="de-CH" dirty="0"/>
          </a:p>
        </p:txBody>
      </p:sp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Schule\HSZ-T\3. Jahr\Handheld\Semesterarbeit\Handheld_Repo\Media\Sproutcore Touch\warnin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t="6753" r="13087" b="15035"/>
          <a:stretch/>
        </p:blipFill>
        <p:spPr bwMode="auto">
          <a:xfrm>
            <a:off x="5947412" y="3896990"/>
            <a:ext cx="531494" cy="5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Schule\HSZ-T\3. Jahr\Handheld\Semesterarbeit\Handheld_Repo\Media\Sproutcore Touch\the fu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00" y="4506019"/>
            <a:ext cx="2984712" cy="207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7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737653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936104"/>
                <a:gridCol w="490688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Kriterium</a:t>
                      </a:r>
                    </a:p>
                  </a:txBody>
                  <a:tcPr marL="68580" marR="68580" marT="0" marB="0">
                    <a:solidFill>
                      <a:srgbClr val="69A1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Punkte</a:t>
                      </a:r>
                    </a:p>
                  </a:txBody>
                  <a:tcPr marL="68580" marR="68580" marT="0" marB="0">
                    <a:solidFill>
                      <a:srgbClr val="69A1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Erklärung</a:t>
                      </a:r>
                      <a:endParaRPr lang="de-CH" sz="1800" dirty="0"/>
                    </a:p>
                  </a:txBody>
                  <a:tcPr>
                    <a:solidFill>
                      <a:srgbClr val="69A12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MVC, hohe Lernkurve, API Schnittstellen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err="1" smtClean="0"/>
                        <a:t>Greenhouse</a:t>
                      </a:r>
                      <a:r>
                        <a:rPr lang="de-CH" sz="1800" dirty="0" smtClean="0"/>
                        <a:t> IDE, freie Wahl, gute Möglichkeiten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Mailing List, Blog,</a:t>
                      </a:r>
                      <a:r>
                        <a:rPr lang="de-CH" sz="1800" baseline="0" dirty="0" smtClean="0"/>
                        <a:t> </a:t>
                      </a:r>
                      <a:r>
                        <a:rPr lang="de-CH" sz="1800" baseline="0" dirty="0" err="1" smtClean="0"/>
                        <a:t>Twitter</a:t>
                      </a:r>
                      <a:r>
                        <a:rPr lang="de-CH" sz="1800" baseline="0" dirty="0" smtClean="0"/>
                        <a:t>, Facebook. Kein Support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err="1" smtClean="0"/>
                        <a:t>Step</a:t>
                      </a:r>
                      <a:r>
                        <a:rPr lang="de-CH" sz="1800" dirty="0" smtClean="0"/>
                        <a:t> </a:t>
                      </a:r>
                      <a:r>
                        <a:rPr lang="de-CH" sz="1800" dirty="0" err="1" smtClean="0"/>
                        <a:t>by</a:t>
                      </a:r>
                      <a:r>
                        <a:rPr lang="de-CH" sz="1800" dirty="0" smtClean="0"/>
                        <a:t> </a:t>
                      </a:r>
                      <a:r>
                        <a:rPr lang="de-CH" sz="1800" dirty="0" err="1" smtClean="0"/>
                        <a:t>step</a:t>
                      </a:r>
                      <a:r>
                        <a:rPr lang="de-CH" sz="1800" dirty="0" smtClean="0"/>
                        <a:t>, sauber, übersichtlich, Gliederung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257K Hits, gute Tutorials, gute Qualität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Nicht Klassisch, Re-</a:t>
                      </a:r>
                      <a:r>
                        <a:rPr lang="de-CH" sz="1800" dirty="0" err="1" smtClean="0"/>
                        <a:t>Packing</a:t>
                      </a:r>
                      <a:r>
                        <a:rPr lang="de-CH" sz="1800" dirty="0" smtClean="0"/>
                        <a:t>, Output: Web-Files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Unit-Test</a:t>
                      </a:r>
                      <a:r>
                        <a:rPr lang="de-CH" sz="1800" baseline="0" dirty="0" smtClean="0"/>
                        <a:t> Framework, sauber, methodisch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481K Hits, schwer zu erkennen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Schlanke Page-Strukturen, kein</a:t>
                      </a:r>
                      <a:r>
                        <a:rPr lang="de-CH" sz="1800" baseline="0" dirty="0" smtClean="0"/>
                        <a:t> klassischer </a:t>
                      </a:r>
                      <a:r>
                        <a:rPr lang="de-CH" sz="1800" baseline="0" dirty="0" err="1" smtClean="0"/>
                        <a:t>Build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CH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Evaluation der Frameworks</a:t>
            </a:r>
          </a:p>
          <a:p>
            <a:pPr lvl="1"/>
            <a:r>
              <a:rPr lang="de-CH" dirty="0" smtClean="0"/>
              <a:t>Kriterien</a:t>
            </a:r>
          </a:p>
          <a:p>
            <a:pPr lvl="1"/>
            <a:r>
              <a:rPr lang="de-CH" dirty="0" smtClean="0"/>
              <a:t>Short 5 Evaluation: </a:t>
            </a:r>
            <a:r>
              <a:rPr lang="de-CH" dirty="0" err="1" smtClean="0"/>
              <a:t>jQPad</a:t>
            </a:r>
            <a:r>
              <a:rPr lang="de-CH" dirty="0" smtClean="0"/>
              <a:t>, XUI, </a:t>
            </a:r>
            <a:r>
              <a:rPr lang="de-CH" dirty="0" err="1" smtClean="0"/>
              <a:t>iWebKit</a:t>
            </a:r>
            <a:r>
              <a:rPr lang="de-CH" dirty="0" smtClean="0"/>
              <a:t>, </a:t>
            </a:r>
            <a:r>
              <a:rPr lang="de-CH" dirty="0" err="1" smtClean="0"/>
              <a:t>iUI</a:t>
            </a:r>
            <a:r>
              <a:rPr lang="de-CH" dirty="0" smtClean="0"/>
              <a:t>, Rhodes</a:t>
            </a:r>
          </a:p>
          <a:p>
            <a:pPr lvl="1"/>
            <a:r>
              <a:rPr lang="de-CH" dirty="0" smtClean="0"/>
              <a:t>Evaluation: </a:t>
            </a:r>
            <a:r>
              <a:rPr lang="de-CH" dirty="0" err="1" smtClean="0"/>
              <a:t>Appcelerator</a:t>
            </a:r>
            <a:r>
              <a:rPr lang="de-CH" dirty="0" smtClean="0"/>
              <a:t> </a:t>
            </a:r>
            <a:r>
              <a:rPr lang="de-CH" dirty="0" err="1" smtClean="0"/>
              <a:t>Titanium</a:t>
            </a:r>
            <a:r>
              <a:rPr lang="de-CH" dirty="0" smtClean="0"/>
              <a:t>, Sproutcore Touch, </a:t>
            </a:r>
            <a:r>
              <a:rPr lang="de-CH" dirty="0" err="1" smtClean="0"/>
              <a:t>Sencha</a:t>
            </a:r>
            <a:r>
              <a:rPr lang="de-CH" dirty="0" smtClean="0"/>
              <a:t> Touch, </a:t>
            </a:r>
            <a:r>
              <a:rPr lang="de-CH" dirty="0" err="1" smtClean="0"/>
              <a:t>jQuery</a:t>
            </a:r>
            <a:r>
              <a:rPr lang="de-CH" dirty="0" smtClean="0"/>
              <a:t> Mobile, </a:t>
            </a:r>
            <a:r>
              <a:rPr lang="de-CH" dirty="0" err="1" smtClean="0"/>
              <a:t>Phonegap</a:t>
            </a:r>
            <a:endParaRPr lang="de-CH" dirty="0" smtClean="0"/>
          </a:p>
          <a:p>
            <a:r>
              <a:rPr lang="de-CH" dirty="0" smtClean="0"/>
              <a:t>Lupen-App</a:t>
            </a:r>
          </a:p>
          <a:p>
            <a:pPr lvl="1"/>
            <a:r>
              <a:rPr lang="de-CH" dirty="0" smtClean="0"/>
              <a:t>???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41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1143000"/>
          </a:xfrm>
        </p:spPr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194" name="Picture 2" descr="F:\Schule\HSZ-T\3. Jahr\Handheld\Semesterarbeit\Handheld_Repo\Media\Sencha Touch\sencha_touch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83005"/>
            <a:ext cx="4092149" cy="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218" name="Picture 2" descr="F:\Schule\HSZ-T\3. Jahr\Handheld\Semesterarbeit\Handheld_Repo\Media\jquery Mobile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3550"/>
            <a:ext cx="3043421" cy="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Phonegap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Lupen-Applikation - Facts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Vergrössern abfotografierter Bilder</a:t>
            </a:r>
          </a:p>
          <a:p>
            <a:endParaRPr lang="de-CH" dirty="0"/>
          </a:p>
          <a:p>
            <a:r>
              <a:rPr lang="de-CH" dirty="0" smtClean="0"/>
              <a:t>Native App</a:t>
            </a:r>
          </a:p>
          <a:p>
            <a:endParaRPr lang="de-CH" dirty="0"/>
          </a:p>
          <a:p>
            <a:r>
              <a:rPr lang="de-CH" dirty="0" smtClean="0"/>
              <a:t>Programmiert mit: </a:t>
            </a:r>
          </a:p>
          <a:p>
            <a:pPr lvl="1"/>
            <a:r>
              <a:rPr lang="de-CH" dirty="0" smtClean="0"/>
              <a:t>PhoneGap</a:t>
            </a:r>
          </a:p>
          <a:p>
            <a:pPr lvl="1"/>
            <a:r>
              <a:rPr lang="de-CH" dirty="0" err="1" smtClean="0"/>
              <a:t>jQuery</a:t>
            </a:r>
            <a:r>
              <a:rPr lang="de-CH" dirty="0" smtClean="0"/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514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Lupen-Applikation -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11266" name="Picture 2" descr="F:\Schule\HSZ-T\3. Jahr\Handheld\Semesterarbeit\Handheld_Repo\Media\SC20130102-1719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3" y="1412776"/>
            <a:ext cx="7419765" cy="434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 - Aufbau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Inhalt: HTML</a:t>
            </a:r>
          </a:p>
          <a:p>
            <a:endParaRPr lang="de-CH" dirty="0"/>
          </a:p>
          <a:p>
            <a:r>
              <a:rPr lang="de-CH" dirty="0" smtClean="0"/>
              <a:t>Native Kamera-Ansteuerung: </a:t>
            </a:r>
            <a:r>
              <a:rPr lang="de-CH" dirty="0" err="1" smtClean="0"/>
              <a:t>Phonegap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Darstellung: </a:t>
            </a:r>
            <a:r>
              <a:rPr lang="de-CH" dirty="0" err="1" smtClean="0"/>
              <a:t>JQuery</a:t>
            </a:r>
            <a:r>
              <a:rPr lang="de-CH" dirty="0" smtClean="0"/>
              <a:t> Mobile</a:t>
            </a:r>
          </a:p>
          <a:p>
            <a:endParaRPr lang="de-CH" dirty="0"/>
          </a:p>
          <a:p>
            <a:r>
              <a:rPr lang="de-CH" dirty="0" smtClean="0"/>
              <a:t>Funktionalität: </a:t>
            </a:r>
            <a:r>
              <a:rPr lang="de-CH" u="sng" dirty="0">
                <a:hlinkClick r:id="rId2"/>
              </a:rPr>
              <a:t>http://www.netzgesta.de/loupe/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5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 – F&amp;A</a:t>
            </a:r>
            <a:endParaRPr lang="de-CH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490118" cy="382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2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Kriterien - Punktevergabe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 Kriterium 1 – 10 Punkte</a:t>
            </a:r>
          </a:p>
          <a:p>
            <a:endParaRPr lang="de-CH" dirty="0" smtClean="0"/>
          </a:p>
          <a:p>
            <a:r>
              <a:rPr lang="de-CH" dirty="0" smtClean="0"/>
              <a:t>Summe der Punkte bestimmt Evaluationssieger</a:t>
            </a:r>
          </a:p>
          <a:p>
            <a:endParaRPr lang="de-CH" dirty="0"/>
          </a:p>
          <a:p>
            <a:r>
              <a:rPr lang="de-CH" dirty="0" smtClean="0"/>
              <a:t>Kriterium «spezielles» für Unvorhergesehenes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35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1 - Einfachheit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Subjektives Empfinden</a:t>
            </a:r>
          </a:p>
          <a:p>
            <a:endParaRPr lang="de-CH" dirty="0"/>
          </a:p>
          <a:p>
            <a:r>
              <a:rPr lang="de-CH" dirty="0" smtClean="0"/>
              <a:t>Anzahl benötigter Technologien</a:t>
            </a:r>
          </a:p>
          <a:p>
            <a:endParaRPr lang="de-CH" dirty="0"/>
          </a:p>
          <a:p>
            <a:r>
              <a:rPr lang="de-CH" dirty="0" smtClean="0"/>
              <a:t>Intuitive Benutzbarkeit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53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Kriterium 2 - Entwicklungsumgebung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Aufzählung / Flexibilität</a:t>
            </a:r>
          </a:p>
          <a:p>
            <a:endParaRPr lang="de-CH" dirty="0"/>
          </a:p>
          <a:p>
            <a:r>
              <a:rPr lang="de-CH" dirty="0" smtClean="0"/>
              <a:t>Alternativen / Erweiterungen</a:t>
            </a:r>
          </a:p>
          <a:p>
            <a:endParaRPr lang="de-CH" dirty="0"/>
          </a:p>
          <a:p>
            <a:r>
              <a:rPr lang="de-CH" dirty="0" smtClean="0"/>
              <a:t>Hilfestellungen durch Framework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0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3 - Support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Supporthotline</a:t>
            </a:r>
          </a:p>
          <a:p>
            <a:endParaRPr lang="de-CH" dirty="0"/>
          </a:p>
          <a:p>
            <a:r>
              <a:rPr lang="de-CH" dirty="0" smtClean="0"/>
              <a:t>Online-Möglichkeiten</a:t>
            </a:r>
          </a:p>
          <a:p>
            <a:endParaRPr lang="de-CH" dirty="0"/>
          </a:p>
          <a:p>
            <a:r>
              <a:rPr lang="de-CH" dirty="0" smtClean="0"/>
              <a:t>Preis</a:t>
            </a:r>
          </a:p>
          <a:p>
            <a:endParaRPr lang="de-CH" dirty="0"/>
          </a:p>
          <a:p>
            <a:r>
              <a:rPr lang="de-CH" dirty="0" smtClean="0"/>
              <a:t>Anleitungen im Netz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21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4 - Dokumentation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Verfügbarkeit</a:t>
            </a:r>
          </a:p>
          <a:p>
            <a:endParaRPr lang="de-CH" dirty="0"/>
          </a:p>
          <a:p>
            <a:r>
              <a:rPr lang="de-CH" dirty="0" smtClean="0"/>
              <a:t>Struktur</a:t>
            </a:r>
          </a:p>
          <a:p>
            <a:endParaRPr lang="de-CH" dirty="0"/>
          </a:p>
          <a:p>
            <a:r>
              <a:rPr lang="de-CH" dirty="0" smtClean="0"/>
              <a:t>Ausführlichkeit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20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5 - Tutorials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Google </a:t>
            </a:r>
            <a:r>
              <a:rPr lang="de-CH" dirty="0" err="1" smtClean="0"/>
              <a:t>Tutorial</a:t>
            </a:r>
            <a:r>
              <a:rPr lang="de-CH" dirty="0" smtClean="0"/>
              <a:t> Suche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Qualität der ersten 5 Such-Hits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11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6 - Building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Einfachheit / </a:t>
            </a:r>
            <a:r>
              <a:rPr lang="de-CH" dirty="0" err="1" smtClean="0"/>
              <a:t>Aufwändigkeit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Verschiedene Möglichkeiten?</a:t>
            </a:r>
          </a:p>
          <a:p>
            <a:endParaRPr lang="de-CH" dirty="0"/>
          </a:p>
          <a:p>
            <a:r>
              <a:rPr lang="de-CH" dirty="0" err="1" smtClean="0"/>
              <a:t>Build</a:t>
            </a:r>
            <a:r>
              <a:rPr lang="de-CH" dirty="0" smtClean="0"/>
              <a:t>-Tool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79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Bildschirmpräsentation (4:3)</PresentationFormat>
  <Paragraphs>204</Paragraphs>
  <Slides>26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Larissa-Design</vt:lpstr>
      <vt:lpstr>Evaluation von 10 Frameworks + Lupen App</vt:lpstr>
      <vt:lpstr>Inhalt</vt:lpstr>
      <vt:lpstr>Kriterien - Punktevergabe</vt:lpstr>
      <vt:lpstr>Kriterium 1 - Einfachheit</vt:lpstr>
      <vt:lpstr>Kriterium 2 - Entwicklungsumgebung</vt:lpstr>
      <vt:lpstr>Kriterium 3 - Support</vt:lpstr>
      <vt:lpstr>Kriterium 4 - Dokumentation</vt:lpstr>
      <vt:lpstr>Kriterium 5 - Tutorials</vt:lpstr>
      <vt:lpstr>Kriterium 6 - Building</vt:lpstr>
      <vt:lpstr>Kriterium 7 - Testing</vt:lpstr>
      <vt:lpstr>Kriterium 8 - Verbreitung</vt:lpstr>
      <vt:lpstr>Kriterium 9 - Spezielles</vt:lpstr>
      <vt:lpstr>Short 5 Evaluation</vt:lpstr>
      <vt:lpstr>Appcelerator</vt:lpstr>
      <vt:lpstr>Appcelerator</vt:lpstr>
      <vt:lpstr>Appcelerator</vt:lpstr>
      <vt:lpstr>Sproutcore Touch</vt:lpstr>
      <vt:lpstr>Sproutcore Touch</vt:lpstr>
      <vt:lpstr>Sproutcore Touch</vt:lpstr>
      <vt:lpstr>Sencha Touch</vt:lpstr>
      <vt:lpstr>jQuery Mobile</vt:lpstr>
      <vt:lpstr>Phonegap</vt:lpstr>
      <vt:lpstr>Lupen-Applikation - Facts</vt:lpstr>
      <vt:lpstr>Lupen-Applikation - Demo</vt:lpstr>
      <vt:lpstr>Lupen-App - Aufbau</vt:lpstr>
      <vt:lpstr>Ende – F&amp;A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René Kamer</dc:creator>
  <cp:lastModifiedBy>René Kamer</cp:lastModifiedBy>
  <cp:revision>18</cp:revision>
  <dcterms:created xsi:type="dcterms:W3CDTF">2013-01-02T15:03:28Z</dcterms:created>
  <dcterms:modified xsi:type="dcterms:W3CDTF">2013-01-03T15:00:55Z</dcterms:modified>
</cp:coreProperties>
</file>