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532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5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jQPad</a:t>
            </a:r>
            <a:r>
              <a:rPr lang="de-CH" dirty="0" smtClean="0"/>
              <a:t>: 34P, +Einfachheit, -Tutorials, -Verbreitung</a:t>
            </a:r>
          </a:p>
          <a:p>
            <a:endParaRPr lang="de-CH" dirty="0" smtClean="0"/>
          </a:p>
          <a:p>
            <a:r>
              <a:rPr lang="de-CH" dirty="0" smtClean="0"/>
              <a:t>XUI: +Einfachheit, -Tutorials, -Testing</a:t>
            </a:r>
          </a:p>
          <a:p>
            <a:endParaRPr lang="de-CH" dirty="0" smtClean="0"/>
          </a:p>
          <a:p>
            <a:r>
              <a:rPr lang="de-CH" dirty="0" err="1" smtClean="0"/>
              <a:t>iWebKit</a:t>
            </a:r>
            <a:r>
              <a:rPr lang="de-CH" dirty="0" smtClean="0"/>
              <a:t>: +Support, +Dokumentation, -Tutorials</a:t>
            </a:r>
          </a:p>
          <a:p>
            <a:endParaRPr lang="de-CH" dirty="0" smtClean="0"/>
          </a:p>
          <a:p>
            <a:r>
              <a:rPr lang="de-CH" dirty="0" err="1" smtClean="0"/>
              <a:t>iUI</a:t>
            </a:r>
            <a:r>
              <a:rPr lang="de-CH" dirty="0" smtClean="0"/>
              <a:t>: +Einfachheit, +Dokumentation, -Building</a:t>
            </a:r>
          </a:p>
          <a:p>
            <a:endParaRPr lang="de-CH" dirty="0" smtClean="0"/>
          </a:p>
          <a:p>
            <a:r>
              <a:rPr lang="de-CH" dirty="0" smtClean="0"/>
              <a:t>Rhodes: +Building, +Testing, </a:t>
            </a:r>
            <a:r>
              <a:rPr lang="de-CH" smtClean="0"/>
              <a:t>-Tutorials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Facts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Short 5 Evaluation: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</a:t>
            </a:r>
            <a:r>
              <a:rPr lang="de-CH" dirty="0" smtClean="0"/>
              <a:t>Rhodes</a:t>
            </a:r>
          </a:p>
          <a:p>
            <a:pPr lvl="1"/>
            <a:r>
              <a:rPr lang="de-CH" dirty="0" smtClean="0"/>
              <a:t>Evaluation: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</a:t>
            </a:r>
            <a:r>
              <a:rPr lang="de-CH" dirty="0" err="1" smtClean="0"/>
              <a:t>Phonegap</a:t>
            </a:r>
            <a:endParaRPr lang="de-CH" dirty="0" smtClean="0"/>
          </a:p>
          <a:p>
            <a:r>
              <a:rPr lang="de-CH" dirty="0" smtClean="0"/>
              <a:t>Lupen-App</a:t>
            </a:r>
          </a:p>
          <a:p>
            <a:pPr lvl="1"/>
            <a:r>
              <a:rPr lang="de-CH" dirty="0" smtClean="0"/>
              <a:t>???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</a:t>
            </a:r>
            <a:r>
              <a:rPr lang="de-CH" dirty="0" err="1" smtClean="0"/>
              <a:t>Phonegap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– F&amp;A</a:t>
            </a:r>
            <a:endParaRPr lang="de-C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90118" cy="38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</a:t>
            </a:r>
            <a:r>
              <a:rPr lang="de-CH" dirty="0" smtClean="0"/>
              <a:t>Unvorhergesehenes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Bildschirmpräsentation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Evaluation von 10 Frameworks + Lupen App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Short 5 Evaluation</vt:lpstr>
      <vt:lpstr>Appcelerator</vt:lpstr>
      <vt:lpstr>Sproutcore Touch</vt:lpstr>
      <vt:lpstr>Sencha Touch</vt:lpstr>
      <vt:lpstr>jQuery Mobile</vt:lpstr>
      <vt:lpstr>Phonegap</vt:lpstr>
      <vt:lpstr>Lupen-Applikation - Facts</vt:lpstr>
      <vt:lpstr>Lupen-Applikation - Demo</vt:lpstr>
      <vt:lpstr>Lupen-App - Aufbau</vt:lpstr>
      <vt:lpstr>Ende – F&amp;A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12</cp:revision>
  <dcterms:created xsi:type="dcterms:W3CDTF">2013-01-02T15:03:28Z</dcterms:created>
  <dcterms:modified xsi:type="dcterms:W3CDTF">2013-01-02T18:09:36Z</dcterms:modified>
</cp:coreProperties>
</file>