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532"/>
    <a:srgbClr val="69A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96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02.01.2013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tzgesta.de/loup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/>
          <a:lstStyle/>
          <a:p>
            <a:r>
              <a:rPr lang="de-CH" dirty="0" smtClean="0"/>
              <a:t>Evaluation von 10 Frameworks</a:t>
            </a:r>
            <a:br>
              <a:rPr lang="de-CH" dirty="0" smtClean="0"/>
            </a:br>
            <a:r>
              <a:rPr lang="de-CH" dirty="0" smtClean="0"/>
              <a:t>+ Lupen App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58" y="2276872"/>
            <a:ext cx="5218430" cy="375729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128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7 - Testing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Test?</a:t>
            </a:r>
          </a:p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Methodik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3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8 - Verbreitung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Google-Suche</a:t>
            </a:r>
          </a:p>
          <a:p>
            <a:endParaRPr lang="de-CH" dirty="0"/>
          </a:p>
          <a:p>
            <a:r>
              <a:rPr lang="de-CH" dirty="0" smtClean="0"/>
              <a:t>Anzahl Apps</a:t>
            </a:r>
          </a:p>
          <a:p>
            <a:endParaRPr lang="de-CH" dirty="0"/>
          </a:p>
          <a:p>
            <a:r>
              <a:rPr lang="de-CH" dirty="0" smtClean="0"/>
              <a:t>Persönliche Erfahrung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224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9 - Spezielles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Features</a:t>
            </a:r>
          </a:p>
          <a:p>
            <a:endParaRPr lang="de-CH" dirty="0" smtClean="0"/>
          </a:p>
          <a:p>
            <a:r>
              <a:rPr lang="de-CH" dirty="0" smtClean="0"/>
              <a:t>Vorteile</a:t>
            </a:r>
          </a:p>
          <a:p>
            <a:endParaRPr lang="de-CH" dirty="0" smtClean="0"/>
          </a:p>
          <a:p>
            <a:r>
              <a:rPr lang="de-CH" dirty="0" smtClean="0"/>
              <a:t>Nicht bedachtes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6953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jQPad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5276"/>
            <a:ext cx="1800200" cy="1510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99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XUI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 descr="F:\Schule\HSZ-T\3. Jahr\Handheld\Semesterarbeit\Handheld_Repo\Media\xui\xu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4" y="318377"/>
            <a:ext cx="2138288" cy="109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157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iWebKit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3074" name="Picture 2" descr="F:\Schule\HSZ-T\3. Jahr\Handheld\Semesterarbeit\Handheld_Repo\Media\iWebkit\iwebkit6previ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7" t="22888" r="28850" b="36652"/>
          <a:stretch/>
        </p:blipFill>
        <p:spPr bwMode="auto">
          <a:xfrm>
            <a:off x="323529" y="260648"/>
            <a:ext cx="2808312" cy="98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766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iUI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098" name="Picture 2" descr="F:\Schule\HSZ-T\3. Jahr\Handheld\Semesterarbeit\Handheld_Repo\Media\iUi\iUi_logo_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9509"/>
            <a:ext cx="1008112" cy="114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76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Rhodes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122" name="Picture 2" descr="F:\Schule\HSZ-T\3. Jahr\Handheld\Semesterarbeit\Handheld_Repo\Media\Rhodes\startup0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8" t="22604" r="19436" b="21100"/>
          <a:stretch/>
        </p:blipFill>
        <p:spPr bwMode="auto">
          <a:xfrm>
            <a:off x="323528" y="332656"/>
            <a:ext cx="1615916" cy="106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44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/>
          <a:lstStyle/>
          <a:p>
            <a:r>
              <a:rPr lang="de-CH" dirty="0" err="1" smtClean="0"/>
              <a:t>Appcelerator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146" name="Picture 2" descr="F:\Schule\HSZ-T\3. Jahr\Handheld\Semesterarbeit\Handheld_Repo\Media\Appcelerator Titanium\Appcelerator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34842"/>
            <a:ext cx="3448541" cy="74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541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9A12B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35896" y="274638"/>
            <a:ext cx="5050903" cy="1143000"/>
          </a:xfrm>
        </p:spPr>
        <p:txBody>
          <a:bodyPr/>
          <a:lstStyle/>
          <a:p>
            <a:r>
              <a:rPr lang="de-CH" dirty="0" smtClean="0"/>
              <a:t>Sproutcore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7170" name="Picture 2" descr="F:\Schule\HSZ-T\3. Jahr\Handheld\Semesterarbeit\Handheld_Repo\Media\Sproutcore Touch\Sproutcore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3916994" cy="75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06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Evaluation der Frameworks</a:t>
            </a:r>
          </a:p>
          <a:p>
            <a:pPr lvl="1"/>
            <a:r>
              <a:rPr lang="de-CH" dirty="0" smtClean="0"/>
              <a:t>Kriterien</a:t>
            </a:r>
          </a:p>
          <a:p>
            <a:pPr lvl="1"/>
            <a:r>
              <a:rPr lang="de-CH" dirty="0" smtClean="0"/>
              <a:t>Vorstellung der Frameworks: </a:t>
            </a:r>
            <a:r>
              <a:rPr lang="de-CH" dirty="0" err="1" smtClean="0"/>
              <a:t>jQPad</a:t>
            </a:r>
            <a:r>
              <a:rPr lang="de-CH" dirty="0" smtClean="0"/>
              <a:t>, XUI, </a:t>
            </a:r>
            <a:r>
              <a:rPr lang="de-CH" dirty="0" err="1" smtClean="0"/>
              <a:t>iWebKit</a:t>
            </a:r>
            <a:r>
              <a:rPr lang="de-CH" dirty="0" smtClean="0"/>
              <a:t>, </a:t>
            </a:r>
            <a:r>
              <a:rPr lang="de-CH" dirty="0" err="1" smtClean="0"/>
              <a:t>iUI</a:t>
            </a:r>
            <a:r>
              <a:rPr lang="de-CH" dirty="0" smtClean="0"/>
              <a:t>, Rhodes, </a:t>
            </a:r>
            <a:r>
              <a:rPr lang="de-CH" dirty="0" err="1" smtClean="0"/>
              <a:t>Appcelerator</a:t>
            </a:r>
            <a:r>
              <a:rPr lang="de-CH" dirty="0" smtClean="0"/>
              <a:t> </a:t>
            </a:r>
            <a:r>
              <a:rPr lang="de-CH" dirty="0" err="1" smtClean="0"/>
              <a:t>Titanium</a:t>
            </a:r>
            <a:r>
              <a:rPr lang="de-CH" dirty="0" smtClean="0"/>
              <a:t>, Sproutcore Touch, </a:t>
            </a:r>
            <a:r>
              <a:rPr lang="de-CH" dirty="0" err="1" smtClean="0"/>
              <a:t>Sencha</a:t>
            </a:r>
            <a:r>
              <a:rPr lang="de-CH" dirty="0" smtClean="0"/>
              <a:t> Touch, </a:t>
            </a:r>
            <a:r>
              <a:rPr lang="de-CH" dirty="0" err="1" smtClean="0"/>
              <a:t>jQuery</a:t>
            </a:r>
            <a:r>
              <a:rPr lang="de-CH" dirty="0" smtClean="0"/>
              <a:t> Mobile, </a:t>
            </a:r>
            <a:r>
              <a:rPr lang="de-CH" dirty="0" err="1" smtClean="0"/>
              <a:t>Phonegap</a:t>
            </a:r>
            <a:endParaRPr lang="de-CH" dirty="0" smtClean="0"/>
          </a:p>
          <a:p>
            <a:r>
              <a:rPr lang="de-CH" dirty="0" smtClean="0"/>
              <a:t>Lupen-App</a:t>
            </a:r>
          </a:p>
          <a:p>
            <a:pPr lvl="1"/>
            <a:r>
              <a:rPr lang="de-CH" dirty="0" smtClean="0"/>
              <a:t>???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41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9872" y="274638"/>
            <a:ext cx="5266928" cy="1143000"/>
          </a:xfrm>
        </p:spPr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8194" name="Picture 2" descr="F:\Schule\HSZ-T\3. Jahr\Handheld\Semesterarbeit\Handheld_Repo\Media\Sencha Touch\sencha_touch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483005"/>
            <a:ext cx="4092149" cy="71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454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r>
              <a:rPr lang="de-CH" dirty="0" err="1" smtClean="0"/>
              <a:t>jQuery</a:t>
            </a:r>
            <a:r>
              <a:rPr lang="de-CH" dirty="0" smtClean="0"/>
              <a:t> Mobile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9218" name="Picture 2" descr="F:\Schule\HSZ-T\3. Jahr\Handheld\Semesterarbeit\Handheld_Repo\Media\jquery Mobile\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3550"/>
            <a:ext cx="3043421" cy="80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242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Phonegap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42" name="Picture 2" descr="F:\Schule\HSZ-T\3. Jahr\Handheld\Semesterarbeit\Handheld_Repo\Media\PhoneGap\PhoneGap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404664"/>
            <a:ext cx="2749831" cy="87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128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Lupen-Applikation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Vergrössern abfotografierter Bilder</a:t>
            </a:r>
          </a:p>
          <a:p>
            <a:endParaRPr lang="de-CH" dirty="0"/>
          </a:p>
          <a:p>
            <a:r>
              <a:rPr lang="de-CH" dirty="0" smtClean="0"/>
              <a:t>Native App</a:t>
            </a:r>
          </a:p>
          <a:p>
            <a:endParaRPr lang="de-CH" dirty="0"/>
          </a:p>
          <a:p>
            <a:r>
              <a:rPr lang="de-CH" dirty="0" smtClean="0"/>
              <a:t>Programmiert mit: </a:t>
            </a:r>
          </a:p>
          <a:p>
            <a:pPr lvl="1"/>
            <a:r>
              <a:rPr lang="de-CH" dirty="0" smtClean="0"/>
              <a:t>PhoneGap</a:t>
            </a:r>
          </a:p>
          <a:p>
            <a:pPr lvl="1"/>
            <a:r>
              <a:rPr lang="de-CH" dirty="0" err="1" smtClean="0"/>
              <a:t>jQuery</a:t>
            </a:r>
            <a:r>
              <a:rPr lang="de-CH" dirty="0" smtClean="0"/>
              <a:t> Mobile</a:t>
            </a:r>
          </a:p>
        </p:txBody>
      </p:sp>
    </p:spTree>
    <p:extLst>
      <p:ext uri="{BB962C8B-B14F-4D97-AF65-F5344CB8AC3E}">
        <p14:creationId xmlns:p14="http://schemas.microsoft.com/office/powerpoint/2010/main" val="1514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Lupen-Applikation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</p:txBody>
      </p:sp>
      <p:pic>
        <p:nvPicPr>
          <p:cNvPr id="11266" name="Picture 2" descr="F:\Schule\HSZ-T\3. Jahr\Handheld\Semesterarbeit\Handheld_Repo\Media\SC20130102-1719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43" y="1412776"/>
            <a:ext cx="7419765" cy="434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8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Lupen-App - Aufbau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Inhalt: HTML</a:t>
            </a:r>
          </a:p>
          <a:p>
            <a:endParaRPr lang="de-CH" dirty="0"/>
          </a:p>
          <a:p>
            <a:r>
              <a:rPr lang="de-CH" dirty="0" smtClean="0"/>
              <a:t>Native Kamera-Ansteuerung: </a:t>
            </a:r>
            <a:r>
              <a:rPr lang="de-CH" dirty="0" err="1" smtClean="0"/>
              <a:t>Phonegap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Darstellung: </a:t>
            </a:r>
            <a:r>
              <a:rPr lang="de-CH" dirty="0" err="1" smtClean="0"/>
              <a:t>JQuery</a:t>
            </a:r>
            <a:r>
              <a:rPr lang="de-CH" dirty="0" smtClean="0"/>
              <a:t> Mobile</a:t>
            </a:r>
          </a:p>
          <a:p>
            <a:endParaRPr lang="de-CH" dirty="0"/>
          </a:p>
          <a:p>
            <a:r>
              <a:rPr lang="de-CH" dirty="0" smtClean="0"/>
              <a:t>Funktionalität: </a:t>
            </a:r>
            <a:r>
              <a:rPr lang="de-CH" u="sng" dirty="0">
                <a:hlinkClick r:id="rId2"/>
              </a:rPr>
              <a:t>http://www.netzgesta.de/loupe/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9587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Kriterien - Punktevergabe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 Kriterium 1 – 10 Punkte</a:t>
            </a:r>
          </a:p>
          <a:p>
            <a:endParaRPr lang="de-CH" dirty="0" smtClean="0"/>
          </a:p>
          <a:p>
            <a:r>
              <a:rPr lang="de-CH" dirty="0" smtClean="0"/>
              <a:t>Summe der Punkte bestimmt Evaluationssieger</a:t>
            </a:r>
          </a:p>
          <a:p>
            <a:endParaRPr lang="de-CH" dirty="0"/>
          </a:p>
          <a:p>
            <a:r>
              <a:rPr lang="de-CH" dirty="0" smtClean="0"/>
              <a:t>Kriterium «spezielles» für unvorhergesehenes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35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1 - Einfachheit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Subjektives Empfinden</a:t>
            </a:r>
          </a:p>
          <a:p>
            <a:endParaRPr lang="de-CH" dirty="0"/>
          </a:p>
          <a:p>
            <a:r>
              <a:rPr lang="de-CH" dirty="0" smtClean="0"/>
              <a:t>Anzahl benötigter Technologien</a:t>
            </a:r>
          </a:p>
          <a:p>
            <a:endParaRPr lang="de-CH" dirty="0"/>
          </a:p>
          <a:p>
            <a:r>
              <a:rPr lang="de-CH" dirty="0" smtClean="0"/>
              <a:t>Intuitive Benutzbarkeit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553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Kriterium 2 - Entwicklungsumgebung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Aufzählung / Flexibilität</a:t>
            </a:r>
          </a:p>
          <a:p>
            <a:endParaRPr lang="de-CH" dirty="0"/>
          </a:p>
          <a:p>
            <a:r>
              <a:rPr lang="de-CH" dirty="0" smtClean="0"/>
              <a:t>Alternativen / Erweiterungen</a:t>
            </a:r>
          </a:p>
          <a:p>
            <a:endParaRPr lang="de-CH" dirty="0"/>
          </a:p>
          <a:p>
            <a:r>
              <a:rPr lang="de-CH" dirty="0" smtClean="0"/>
              <a:t>Hilfestellungen durch Framework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207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3 - Support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Supporthotline</a:t>
            </a:r>
          </a:p>
          <a:p>
            <a:endParaRPr lang="de-CH" dirty="0"/>
          </a:p>
          <a:p>
            <a:r>
              <a:rPr lang="de-CH" dirty="0" smtClean="0"/>
              <a:t>Online-Möglichkeiten</a:t>
            </a:r>
          </a:p>
          <a:p>
            <a:endParaRPr lang="de-CH" dirty="0"/>
          </a:p>
          <a:p>
            <a:r>
              <a:rPr lang="de-CH" dirty="0" smtClean="0"/>
              <a:t>Preis</a:t>
            </a:r>
          </a:p>
          <a:p>
            <a:endParaRPr lang="de-CH" dirty="0"/>
          </a:p>
          <a:p>
            <a:r>
              <a:rPr lang="de-CH" dirty="0" smtClean="0"/>
              <a:t>Anleitungen im Netz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21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4 - Dokumentation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Verfügbarkeit</a:t>
            </a:r>
          </a:p>
          <a:p>
            <a:endParaRPr lang="de-CH" dirty="0"/>
          </a:p>
          <a:p>
            <a:r>
              <a:rPr lang="de-CH" dirty="0" smtClean="0"/>
              <a:t>Struktur</a:t>
            </a:r>
          </a:p>
          <a:p>
            <a:endParaRPr lang="de-CH" dirty="0"/>
          </a:p>
          <a:p>
            <a:r>
              <a:rPr lang="de-CH" dirty="0" smtClean="0"/>
              <a:t>Ausführlichkeit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20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5 - Tutorials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Google </a:t>
            </a:r>
            <a:r>
              <a:rPr lang="de-CH" dirty="0" err="1" smtClean="0"/>
              <a:t>Tutorial</a:t>
            </a:r>
            <a:r>
              <a:rPr lang="de-CH" dirty="0" smtClean="0"/>
              <a:t> Suche</a:t>
            </a:r>
          </a:p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Qualität der ersten 5 Such-Hits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811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6 - Building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Einfachheit / </a:t>
            </a:r>
            <a:r>
              <a:rPr lang="de-CH" dirty="0" err="1" smtClean="0"/>
              <a:t>Aufwändigkeit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Verschiedene Möglichkeiten?</a:t>
            </a:r>
          </a:p>
          <a:p>
            <a:endParaRPr lang="de-CH" dirty="0"/>
          </a:p>
          <a:p>
            <a:r>
              <a:rPr lang="de-CH" dirty="0" err="1" smtClean="0"/>
              <a:t>Build</a:t>
            </a:r>
            <a:r>
              <a:rPr lang="de-CH" dirty="0" smtClean="0"/>
              <a:t>-Tool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794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Bildschirmpräsentation (4:3)</PresentationFormat>
  <Paragraphs>96</Paragraphs>
  <Slides>25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Larissa-Design</vt:lpstr>
      <vt:lpstr>Evaluation von 10 Frameworks + Lupen App</vt:lpstr>
      <vt:lpstr>Inhalt</vt:lpstr>
      <vt:lpstr>Kriterien - Punktevergabe</vt:lpstr>
      <vt:lpstr>Kriterium 1 - Einfachheit</vt:lpstr>
      <vt:lpstr>Kriterium 2 - Entwicklungsumgebung</vt:lpstr>
      <vt:lpstr>Kriterium 3 - Support</vt:lpstr>
      <vt:lpstr>Kriterium 4 - Dokumentation</vt:lpstr>
      <vt:lpstr>Kriterium 5 - Tutorials</vt:lpstr>
      <vt:lpstr>Kriterium 6 - Building</vt:lpstr>
      <vt:lpstr>Kriterium 7 - Testing</vt:lpstr>
      <vt:lpstr>Kriterium 8 - Verbreitung</vt:lpstr>
      <vt:lpstr>Kriterium 9 - Spezielles</vt:lpstr>
      <vt:lpstr>jQPad</vt:lpstr>
      <vt:lpstr>XUI</vt:lpstr>
      <vt:lpstr>iWebKit</vt:lpstr>
      <vt:lpstr>iUI</vt:lpstr>
      <vt:lpstr>Rhodes</vt:lpstr>
      <vt:lpstr>Appcelerator</vt:lpstr>
      <vt:lpstr>Sproutcore Touch</vt:lpstr>
      <vt:lpstr>Sencha Touch</vt:lpstr>
      <vt:lpstr>jQuery Mobile</vt:lpstr>
      <vt:lpstr>Phonegap</vt:lpstr>
      <vt:lpstr>Lupen-Applikation</vt:lpstr>
      <vt:lpstr>Lupen-Applikation</vt:lpstr>
      <vt:lpstr>Lupen-App - Aufbau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René Kamer</dc:creator>
  <cp:lastModifiedBy>René Kamer</cp:lastModifiedBy>
  <cp:revision>8</cp:revision>
  <dcterms:created xsi:type="dcterms:W3CDTF">2013-01-02T15:03:28Z</dcterms:created>
  <dcterms:modified xsi:type="dcterms:W3CDTF">2013-01-02T17:28:47Z</dcterms:modified>
</cp:coreProperties>
</file>