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21616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yrus@163.com" initials="t" lastIdx="1" clrIdx="0">
    <p:extLst>
      <p:ext uri="{19B8F6BF-5375-455C-9EA6-DF929625EA0E}">
        <p15:presenceInfo xmlns:p15="http://schemas.microsoft.com/office/powerpoint/2012/main" userId="34aafeb6ff50aa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-8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7782"/>
            <a:ext cx="10363200" cy="7525914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53924"/>
            <a:ext cx="9144000" cy="521910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8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50905"/>
            <a:ext cx="2628900" cy="183193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50905"/>
            <a:ext cx="7734300" cy="183193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56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82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9241"/>
            <a:ext cx="10515600" cy="899206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66375"/>
            <a:ext cx="10515600" cy="472871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0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4522"/>
            <a:ext cx="5181600" cy="137157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4522"/>
            <a:ext cx="5181600" cy="1371578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5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909"/>
            <a:ext cx="10515600" cy="417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9166"/>
            <a:ext cx="5157787" cy="25970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6205"/>
            <a:ext cx="5157787" cy="11614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9166"/>
            <a:ext cx="5183188" cy="259703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96205"/>
            <a:ext cx="5183188" cy="1161412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59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9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132"/>
            <a:ext cx="3932237" cy="5043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2451"/>
            <a:ext cx="6172200" cy="1536207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097"/>
            <a:ext cx="3932237" cy="1201444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4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132"/>
            <a:ext cx="3932237" cy="504396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2451"/>
            <a:ext cx="6172200" cy="1536207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85097"/>
            <a:ext cx="3932237" cy="1201444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909"/>
            <a:ext cx="10515600" cy="417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4522"/>
            <a:ext cx="10515600" cy="1371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35750"/>
            <a:ext cx="2743200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1FD98-2CC3-4CB9-AC66-E26E90E8EE81}" type="datetimeFigureOut">
              <a:rPr lang="zh-CN" altLang="en-US" smtClean="0"/>
              <a:t>2018/10/28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35750"/>
            <a:ext cx="4114800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35750"/>
            <a:ext cx="2743200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4AA1F-D461-495E-8E67-7CD42B0E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12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03A7C82-4A7B-41C9-8636-B4E061734FBE}"/>
              </a:ext>
            </a:extLst>
          </p:cNvPr>
          <p:cNvSpPr/>
          <p:nvPr/>
        </p:nvSpPr>
        <p:spPr>
          <a:xfrm>
            <a:off x="5221354" y="2303777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1X1X64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F9ACE6-589E-4FB2-8FD4-876043C5B2BB}"/>
              </a:ext>
            </a:extLst>
          </p:cNvPr>
          <p:cNvSpPr/>
          <p:nvPr/>
        </p:nvSpPr>
        <p:spPr>
          <a:xfrm>
            <a:off x="5221354" y="2654806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3X3X64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FA61859-30AE-43A2-A1FA-A8DA3840CD33}"/>
              </a:ext>
            </a:extLst>
          </p:cNvPr>
          <p:cNvSpPr/>
          <p:nvPr/>
        </p:nvSpPr>
        <p:spPr>
          <a:xfrm>
            <a:off x="5221354" y="3005836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1X1X256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367071D-32A1-44B4-9766-EEA85B9FCA43}"/>
              </a:ext>
            </a:extLst>
          </p:cNvPr>
          <p:cNvSpPr/>
          <p:nvPr/>
        </p:nvSpPr>
        <p:spPr>
          <a:xfrm>
            <a:off x="5221354" y="3346064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1X1X64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1BBF037-4015-455F-ADD9-AEDE1B1F11F5}"/>
              </a:ext>
            </a:extLst>
          </p:cNvPr>
          <p:cNvSpPr/>
          <p:nvPr/>
        </p:nvSpPr>
        <p:spPr>
          <a:xfrm>
            <a:off x="5221354" y="3701197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3X3X64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478333F-388C-41BB-8E13-CBEE21BBB48D}"/>
              </a:ext>
            </a:extLst>
          </p:cNvPr>
          <p:cNvSpPr/>
          <p:nvPr/>
        </p:nvSpPr>
        <p:spPr>
          <a:xfrm>
            <a:off x="5221350" y="5462154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1X1X128 /2</a:t>
            </a:r>
            <a:endParaRPr lang="zh-CN" altLang="en-US" sz="875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65222F-D0E8-4F58-91C7-59B08ED5846A}"/>
              </a:ext>
            </a:extLst>
          </p:cNvPr>
          <p:cNvSpPr/>
          <p:nvPr/>
        </p:nvSpPr>
        <p:spPr>
          <a:xfrm>
            <a:off x="5221354" y="4046849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1X1X256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73B5199-C848-49F0-BCDC-0B2C811FF58A}"/>
              </a:ext>
            </a:extLst>
          </p:cNvPr>
          <p:cNvSpPr/>
          <p:nvPr/>
        </p:nvSpPr>
        <p:spPr>
          <a:xfrm>
            <a:off x="5221353" y="4388974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1X1X64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4BB8F9D-7C26-49C9-B0CB-0AE016B595AC}"/>
              </a:ext>
            </a:extLst>
          </p:cNvPr>
          <p:cNvSpPr/>
          <p:nvPr/>
        </p:nvSpPr>
        <p:spPr>
          <a:xfrm>
            <a:off x="5221352" y="4744214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3X3X64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7C343D5-388A-4AB5-838F-5A1247044761}"/>
              </a:ext>
            </a:extLst>
          </p:cNvPr>
          <p:cNvSpPr/>
          <p:nvPr/>
        </p:nvSpPr>
        <p:spPr>
          <a:xfrm>
            <a:off x="5221351" y="5099347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1X1X256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40" name="弧形 39">
            <a:extLst>
              <a:ext uri="{FF2B5EF4-FFF2-40B4-BE49-F238E27FC236}">
                <a16:creationId xmlns:a16="http://schemas.microsoft.com/office/drawing/2014/main" id="{C0A9E138-4476-4FEA-93E4-0896A665EF54}"/>
              </a:ext>
            </a:extLst>
          </p:cNvPr>
          <p:cNvSpPr/>
          <p:nvPr/>
        </p:nvSpPr>
        <p:spPr>
          <a:xfrm>
            <a:off x="4790530" y="2227046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BAD1EDD-1CD2-4EC5-92DA-448FEADD207E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5613732" y="2537796"/>
            <a:ext cx="0" cy="1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F4C39E3-3155-4C8F-9ACA-96D1A7BEE0D2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5613732" y="2888826"/>
            <a:ext cx="0" cy="11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5716F71-777D-4A55-80DD-ECE6CA26E360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5613732" y="3239862"/>
            <a:ext cx="0" cy="10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F4BBE6C-28DA-4F5C-9B28-1A9180E3454E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613732" y="3580084"/>
            <a:ext cx="0" cy="12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012EA39-8234-4D47-8185-CA2150A685E6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5613732" y="3935224"/>
            <a:ext cx="0" cy="11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62369EA-8B3B-4D78-8819-510A1FD157F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flipH="1">
            <a:off x="5613738" y="4280870"/>
            <a:ext cx="1" cy="1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A48DAC5-2ECC-4609-BEB2-126BBD344906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5613737" y="4623000"/>
            <a:ext cx="1" cy="121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6F48351-7693-4AE8-9420-E38A87A1439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613736" y="4978233"/>
            <a:ext cx="1" cy="12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4745A53-0A1A-44A0-8F68-2CE04E0B0C4F}"/>
              </a:ext>
            </a:extLst>
          </p:cNvPr>
          <p:cNvCxnSpPr>
            <a:cxnSpLocks/>
            <a:stCxn id="37" idx="2"/>
            <a:endCxn id="32" idx="0"/>
          </p:cNvCxnSpPr>
          <p:nvPr/>
        </p:nvCxnSpPr>
        <p:spPr>
          <a:xfrm flipH="1">
            <a:off x="5613735" y="5333374"/>
            <a:ext cx="1" cy="1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F80B9D7-6D0A-45A3-B33B-ED743FBD2628}"/>
              </a:ext>
            </a:extLst>
          </p:cNvPr>
          <p:cNvCxnSpPr>
            <a:cxnSpLocks/>
            <a:stCxn id="32" idx="2"/>
            <a:endCxn id="83" idx="0"/>
          </p:cNvCxnSpPr>
          <p:nvPr/>
        </p:nvCxnSpPr>
        <p:spPr>
          <a:xfrm flipH="1">
            <a:off x="5613734" y="5696175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41916F6-599C-48E2-9BDA-FD985F8D2EB8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flipH="1">
            <a:off x="5613093" y="6045204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8741876-62E9-47DA-9057-E1526DFD7790}"/>
              </a:ext>
            </a:extLst>
          </p:cNvPr>
          <p:cNvCxnSpPr>
            <a:cxnSpLocks/>
          </p:cNvCxnSpPr>
          <p:nvPr/>
        </p:nvCxnSpPr>
        <p:spPr>
          <a:xfrm>
            <a:off x="5613090" y="6385405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A5312FF-B0CD-4BBF-9D3A-6AD8187D5776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flipH="1">
            <a:off x="5613733" y="2117077"/>
            <a:ext cx="2959" cy="18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E0B2B35-230C-4466-A9BC-6751E715C9EA}"/>
              </a:ext>
            </a:extLst>
          </p:cNvPr>
          <p:cNvSpPr/>
          <p:nvPr/>
        </p:nvSpPr>
        <p:spPr>
          <a:xfrm>
            <a:off x="5221349" y="5811184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3X3X128</a:t>
            </a:r>
            <a:endParaRPr lang="zh-CN" altLang="en-US" sz="875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EDA1D62-10D0-46EA-BFCF-56EB12CC0AEC}"/>
              </a:ext>
            </a:extLst>
          </p:cNvPr>
          <p:cNvSpPr/>
          <p:nvPr/>
        </p:nvSpPr>
        <p:spPr>
          <a:xfrm>
            <a:off x="5220710" y="6162466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</a:t>
            </a:r>
            <a:endParaRPr lang="zh-CN" altLang="en-US" sz="875" dirty="0"/>
          </a:p>
        </p:txBody>
      </p:sp>
      <p:sp>
        <p:nvSpPr>
          <p:cNvPr id="98" name="弧形 97">
            <a:extLst>
              <a:ext uri="{FF2B5EF4-FFF2-40B4-BE49-F238E27FC236}">
                <a16:creationId xmlns:a16="http://schemas.microsoft.com/office/drawing/2014/main" id="{D0FB291A-6FDB-4D6E-B3FB-F34E08BD4398}"/>
              </a:ext>
            </a:extLst>
          </p:cNvPr>
          <p:cNvSpPr/>
          <p:nvPr/>
        </p:nvSpPr>
        <p:spPr>
          <a:xfrm>
            <a:off x="4813592" y="3285460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99" name="弧形 98">
            <a:extLst>
              <a:ext uri="{FF2B5EF4-FFF2-40B4-BE49-F238E27FC236}">
                <a16:creationId xmlns:a16="http://schemas.microsoft.com/office/drawing/2014/main" id="{D65A2285-E8F8-41F1-9F7F-8833D3CE6E9D}"/>
              </a:ext>
            </a:extLst>
          </p:cNvPr>
          <p:cNvSpPr/>
          <p:nvPr/>
        </p:nvSpPr>
        <p:spPr>
          <a:xfrm>
            <a:off x="4765874" y="5396621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4" name="弧形 103">
            <a:extLst>
              <a:ext uri="{FF2B5EF4-FFF2-40B4-BE49-F238E27FC236}">
                <a16:creationId xmlns:a16="http://schemas.microsoft.com/office/drawing/2014/main" id="{E35F0B42-2CA0-43CA-96D5-5BF215222E01}"/>
              </a:ext>
            </a:extLst>
          </p:cNvPr>
          <p:cNvSpPr/>
          <p:nvPr/>
        </p:nvSpPr>
        <p:spPr>
          <a:xfrm>
            <a:off x="4759453" y="4325650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B461B22D-2D11-4123-BDAF-30AF8D0B87A6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5616691" y="1580712"/>
            <a:ext cx="564" cy="25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3305F35-786D-495F-AF4A-D689ECD8434C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5617255" y="859680"/>
            <a:ext cx="1190" cy="4375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575F5A4-E192-49EC-867A-815DF70E2CEF}"/>
              </a:ext>
            </a:extLst>
          </p:cNvPr>
          <p:cNvSpPr/>
          <p:nvPr/>
        </p:nvSpPr>
        <p:spPr>
          <a:xfrm>
            <a:off x="5220703" y="1297195"/>
            <a:ext cx="793104" cy="283511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7X7X64  /2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0709164-34BD-4514-BA6C-1369CE3CF69A}"/>
              </a:ext>
            </a:extLst>
          </p:cNvPr>
          <p:cNvSpPr/>
          <p:nvPr/>
        </p:nvSpPr>
        <p:spPr>
          <a:xfrm>
            <a:off x="5041569" y="1833560"/>
            <a:ext cx="1150244" cy="2835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max pool  3X3 /2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6A1B689-D238-47F1-B354-34A88A30D72E}"/>
              </a:ext>
            </a:extLst>
          </p:cNvPr>
          <p:cNvSpPr/>
          <p:nvPr/>
        </p:nvSpPr>
        <p:spPr>
          <a:xfrm>
            <a:off x="5221893" y="576169"/>
            <a:ext cx="793104" cy="2835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image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E45069E-1B4E-48EA-A02E-901F30A257FF}"/>
              </a:ext>
            </a:extLst>
          </p:cNvPr>
          <p:cNvSpPr/>
          <p:nvPr/>
        </p:nvSpPr>
        <p:spPr>
          <a:xfrm>
            <a:off x="5216538" y="6510169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1X1X128</a:t>
            </a:r>
            <a:endParaRPr lang="zh-CN" altLang="en-US" sz="875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DE7C432-C2C5-41F2-83B5-56A59D48A4D5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 flipH="1">
            <a:off x="5608922" y="6744190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98E44AB-A438-429E-9BF5-9C11673FED1A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flipH="1">
            <a:off x="5608282" y="7093219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4B0215C7-49B2-4A7C-8CB1-89F12A8C0E5F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5608282" y="7444503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05A195A-2C33-4924-8DCC-CE4BCD743C51}"/>
              </a:ext>
            </a:extLst>
          </p:cNvPr>
          <p:cNvSpPr/>
          <p:nvPr/>
        </p:nvSpPr>
        <p:spPr>
          <a:xfrm>
            <a:off x="5216537" y="6859200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3X3X128</a:t>
            </a:r>
            <a:endParaRPr lang="zh-CN" altLang="en-US" sz="875" dirty="0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C929DC76-6EE2-4082-B140-78C5AD9F9489}"/>
              </a:ext>
            </a:extLst>
          </p:cNvPr>
          <p:cNvSpPr/>
          <p:nvPr/>
        </p:nvSpPr>
        <p:spPr>
          <a:xfrm>
            <a:off x="5215898" y="7210481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</a:t>
            </a:r>
            <a:endParaRPr lang="zh-CN" altLang="en-US" sz="875" dirty="0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F72559F-F33D-4616-A56C-E92C4983C5AD}"/>
              </a:ext>
            </a:extLst>
          </p:cNvPr>
          <p:cNvSpPr/>
          <p:nvPr/>
        </p:nvSpPr>
        <p:spPr>
          <a:xfrm>
            <a:off x="5215898" y="7571582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1X1X128</a:t>
            </a:r>
            <a:endParaRPr lang="zh-CN" altLang="en-US" sz="875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9B4C197-EBFD-4304-BF28-9FB4952D2CE2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 flipH="1">
            <a:off x="5608282" y="7805602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B2FA11A-293F-4BB5-9C05-FC37942E3C49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flipH="1">
            <a:off x="5607641" y="8154632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DF63E8B-A371-4B47-9F68-9E133CE94152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5607641" y="8505915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286DA6A-11EA-483A-A3FE-498151E68C07}"/>
              </a:ext>
            </a:extLst>
          </p:cNvPr>
          <p:cNvSpPr/>
          <p:nvPr/>
        </p:nvSpPr>
        <p:spPr>
          <a:xfrm>
            <a:off x="5215897" y="7920612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3X3X128</a:t>
            </a:r>
            <a:endParaRPr lang="zh-CN" altLang="en-US" sz="875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65331ED-F36E-4DBD-8FB4-AB6851ECFB35}"/>
              </a:ext>
            </a:extLst>
          </p:cNvPr>
          <p:cNvSpPr/>
          <p:nvPr/>
        </p:nvSpPr>
        <p:spPr>
          <a:xfrm>
            <a:off x="5215257" y="8271894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</a:t>
            </a:r>
            <a:endParaRPr lang="zh-CN" altLang="en-US" sz="875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91B16C96-F81F-4974-847A-6C8F4ECF48AB}"/>
              </a:ext>
            </a:extLst>
          </p:cNvPr>
          <p:cNvSpPr/>
          <p:nvPr/>
        </p:nvSpPr>
        <p:spPr>
          <a:xfrm>
            <a:off x="5212371" y="8620924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1X1X128</a:t>
            </a:r>
            <a:endParaRPr lang="zh-CN" altLang="en-US" sz="875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5F1D5989-24E3-4C38-90DE-60FD190AC13C}"/>
              </a:ext>
            </a:extLst>
          </p:cNvPr>
          <p:cNvCxnSpPr>
            <a:cxnSpLocks/>
            <a:stCxn id="82" idx="2"/>
            <a:endCxn id="105" idx="0"/>
          </p:cNvCxnSpPr>
          <p:nvPr/>
        </p:nvCxnSpPr>
        <p:spPr>
          <a:xfrm flipH="1">
            <a:off x="5604755" y="8854945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B80250F-08B7-406D-B21F-E7C4A822C34F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 flipH="1">
            <a:off x="5604114" y="9203975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FF09ACAE-46A3-494A-830E-6354395B4BB0}"/>
              </a:ext>
            </a:extLst>
          </p:cNvPr>
          <p:cNvCxnSpPr>
            <a:cxnSpLocks/>
            <a:stCxn id="106" idx="2"/>
          </p:cNvCxnSpPr>
          <p:nvPr/>
        </p:nvCxnSpPr>
        <p:spPr>
          <a:xfrm>
            <a:off x="5604114" y="9555258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8F9EFF7-0CAF-4349-A397-AF228529BAA0}"/>
              </a:ext>
            </a:extLst>
          </p:cNvPr>
          <p:cNvSpPr/>
          <p:nvPr/>
        </p:nvSpPr>
        <p:spPr>
          <a:xfrm>
            <a:off x="5212370" y="8969955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3X3X128</a:t>
            </a:r>
            <a:endParaRPr lang="zh-CN" altLang="en-US" sz="875" dirty="0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80B713B7-E3D2-4C53-9D6D-0BBE2072C6A8}"/>
              </a:ext>
            </a:extLst>
          </p:cNvPr>
          <p:cNvSpPr/>
          <p:nvPr/>
        </p:nvSpPr>
        <p:spPr>
          <a:xfrm>
            <a:off x="5211731" y="9321237"/>
            <a:ext cx="784769" cy="234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</a:t>
            </a:r>
            <a:endParaRPr lang="zh-CN" altLang="en-US" sz="875" dirty="0"/>
          </a:p>
        </p:txBody>
      </p:sp>
      <p:sp>
        <p:nvSpPr>
          <p:cNvPr id="107" name="弧形 106">
            <a:extLst>
              <a:ext uri="{FF2B5EF4-FFF2-40B4-BE49-F238E27FC236}">
                <a16:creationId xmlns:a16="http://schemas.microsoft.com/office/drawing/2014/main" id="{A950E55A-D85F-4BCB-A65D-6DB8A748DE43}"/>
              </a:ext>
            </a:extLst>
          </p:cNvPr>
          <p:cNvSpPr/>
          <p:nvPr/>
        </p:nvSpPr>
        <p:spPr>
          <a:xfrm>
            <a:off x="4790530" y="6446516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C5402362-C9F4-4BB5-B5BA-4CCFECBF8BFC}"/>
              </a:ext>
            </a:extLst>
          </p:cNvPr>
          <p:cNvSpPr/>
          <p:nvPr/>
        </p:nvSpPr>
        <p:spPr>
          <a:xfrm>
            <a:off x="4768150" y="7519653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id="{BDDBAF52-FF35-45B4-8E99-FC2AC72B6DC2}"/>
              </a:ext>
            </a:extLst>
          </p:cNvPr>
          <p:cNvSpPr/>
          <p:nvPr/>
        </p:nvSpPr>
        <p:spPr>
          <a:xfrm>
            <a:off x="4759453" y="8562015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57566D2-A846-4BE4-A73D-8A5C8B0AC702}"/>
              </a:ext>
            </a:extLst>
          </p:cNvPr>
          <p:cNvSpPr/>
          <p:nvPr/>
        </p:nvSpPr>
        <p:spPr>
          <a:xfrm>
            <a:off x="5211731" y="9663058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1X1X256 /2</a:t>
            </a:r>
            <a:endParaRPr lang="zh-CN" altLang="en-US" sz="875" dirty="0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4D25265-7956-471C-8D63-8DB14A525F4E}"/>
              </a:ext>
            </a:extLst>
          </p:cNvPr>
          <p:cNvCxnSpPr>
            <a:cxnSpLocks/>
            <a:stCxn id="110" idx="2"/>
            <a:endCxn id="114" idx="0"/>
          </p:cNvCxnSpPr>
          <p:nvPr/>
        </p:nvCxnSpPr>
        <p:spPr>
          <a:xfrm flipH="1">
            <a:off x="5604115" y="9897078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1F98B61-8719-4113-AC0D-2FD546BFF422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 flipH="1">
            <a:off x="5603474" y="10246108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8A3CC74E-E081-4770-AF99-7A90AE6FC1AA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5603474" y="10597391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8B39926-AF71-4A18-840C-5AB95519E84B}"/>
              </a:ext>
            </a:extLst>
          </p:cNvPr>
          <p:cNvSpPr/>
          <p:nvPr/>
        </p:nvSpPr>
        <p:spPr>
          <a:xfrm>
            <a:off x="5211730" y="10012088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3X3X256</a:t>
            </a:r>
            <a:endParaRPr lang="zh-CN" altLang="en-US" sz="875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8E6AAAE9-E1BD-4CAF-A477-3CF757F1D7E0}"/>
              </a:ext>
            </a:extLst>
          </p:cNvPr>
          <p:cNvSpPr/>
          <p:nvPr/>
        </p:nvSpPr>
        <p:spPr>
          <a:xfrm>
            <a:off x="5211090" y="10363370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1X1X1024</a:t>
            </a:r>
            <a:endParaRPr lang="zh-CN" altLang="en-US" sz="875" dirty="0"/>
          </a:p>
        </p:txBody>
      </p:sp>
      <p:sp>
        <p:nvSpPr>
          <p:cNvPr id="116" name="弧形 115">
            <a:extLst>
              <a:ext uri="{FF2B5EF4-FFF2-40B4-BE49-F238E27FC236}">
                <a16:creationId xmlns:a16="http://schemas.microsoft.com/office/drawing/2014/main" id="{1E0640A0-5565-4A43-B606-E969CFFF5753}"/>
              </a:ext>
            </a:extLst>
          </p:cNvPr>
          <p:cNvSpPr/>
          <p:nvPr/>
        </p:nvSpPr>
        <p:spPr>
          <a:xfrm>
            <a:off x="4758812" y="9596455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9F960591-D892-474C-B47A-117F6AFCE55D}"/>
              </a:ext>
            </a:extLst>
          </p:cNvPr>
          <p:cNvSpPr/>
          <p:nvPr/>
        </p:nvSpPr>
        <p:spPr>
          <a:xfrm>
            <a:off x="5211090" y="10722260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1X1X256</a:t>
            </a:r>
            <a:endParaRPr lang="zh-CN" altLang="en-US" sz="875" dirty="0"/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DA1E8848-650C-4FEF-B3C7-E04970AB8A46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flipH="1">
            <a:off x="5603474" y="10956281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53F3540-9BF1-42FC-A97B-CB10E078B728}"/>
              </a:ext>
            </a:extLst>
          </p:cNvPr>
          <p:cNvCxnSpPr>
            <a:cxnSpLocks/>
            <a:stCxn id="121" idx="2"/>
          </p:cNvCxnSpPr>
          <p:nvPr/>
        </p:nvCxnSpPr>
        <p:spPr>
          <a:xfrm flipH="1">
            <a:off x="5602833" y="11305310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594D1579-E828-42D8-B493-3CD1A1F7CD8C}"/>
              </a:ext>
            </a:extLst>
          </p:cNvPr>
          <p:cNvCxnSpPr>
            <a:cxnSpLocks/>
            <a:stCxn id="128" idx="2"/>
          </p:cNvCxnSpPr>
          <p:nvPr/>
        </p:nvCxnSpPr>
        <p:spPr>
          <a:xfrm>
            <a:off x="5608921" y="11640790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A30A6995-6F5F-408C-A7D2-36C65B2A2410}"/>
              </a:ext>
            </a:extLst>
          </p:cNvPr>
          <p:cNvSpPr/>
          <p:nvPr/>
        </p:nvSpPr>
        <p:spPr>
          <a:xfrm>
            <a:off x="5211089" y="11071290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3X3X256</a:t>
            </a:r>
            <a:endParaRPr lang="zh-CN" altLang="en-US" sz="875" dirty="0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F5055F1A-DE57-4BDD-A003-FBC29EA3D28C}"/>
              </a:ext>
            </a:extLst>
          </p:cNvPr>
          <p:cNvSpPr/>
          <p:nvPr/>
        </p:nvSpPr>
        <p:spPr>
          <a:xfrm>
            <a:off x="5216537" y="11406770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1X1X1024</a:t>
            </a:r>
            <a:endParaRPr lang="zh-CN" altLang="en-US" sz="875" dirty="0"/>
          </a:p>
        </p:txBody>
      </p:sp>
      <p:sp>
        <p:nvSpPr>
          <p:cNvPr id="129" name="弧形 128">
            <a:extLst>
              <a:ext uri="{FF2B5EF4-FFF2-40B4-BE49-F238E27FC236}">
                <a16:creationId xmlns:a16="http://schemas.microsoft.com/office/drawing/2014/main" id="{CE79DDC3-4A72-464C-A8F2-C6FD7BAF4CEF}"/>
              </a:ext>
            </a:extLst>
          </p:cNvPr>
          <p:cNvSpPr/>
          <p:nvPr/>
        </p:nvSpPr>
        <p:spPr>
          <a:xfrm>
            <a:off x="4758172" y="10694124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02129634-FE21-47AC-A32B-C94B25BBB638}"/>
              </a:ext>
            </a:extLst>
          </p:cNvPr>
          <p:cNvSpPr/>
          <p:nvPr/>
        </p:nvSpPr>
        <p:spPr>
          <a:xfrm>
            <a:off x="5216537" y="11751619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1X1X256</a:t>
            </a:r>
            <a:endParaRPr lang="zh-CN" altLang="en-US" sz="875" dirty="0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495B75D-A7C8-4A8A-964A-B8F97C4A841F}"/>
              </a:ext>
            </a:extLst>
          </p:cNvPr>
          <p:cNvCxnSpPr>
            <a:cxnSpLocks/>
            <a:stCxn id="130" idx="2"/>
            <a:endCxn id="134" idx="0"/>
          </p:cNvCxnSpPr>
          <p:nvPr/>
        </p:nvCxnSpPr>
        <p:spPr>
          <a:xfrm flipH="1">
            <a:off x="5608921" y="11985640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6DD78AD-754B-4A44-A17F-BF22BB464F63}"/>
              </a:ext>
            </a:extLst>
          </p:cNvPr>
          <p:cNvCxnSpPr>
            <a:cxnSpLocks/>
            <a:stCxn id="134" idx="2"/>
            <a:endCxn id="135" idx="0"/>
          </p:cNvCxnSpPr>
          <p:nvPr/>
        </p:nvCxnSpPr>
        <p:spPr>
          <a:xfrm flipH="1">
            <a:off x="5608281" y="12334669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EF48C2F4-A55E-4B3E-BF44-49A920897427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5608281" y="12685951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079607FD-7391-4261-93C4-4667A1DE8513}"/>
              </a:ext>
            </a:extLst>
          </p:cNvPr>
          <p:cNvSpPr/>
          <p:nvPr/>
        </p:nvSpPr>
        <p:spPr>
          <a:xfrm>
            <a:off x="5216537" y="12100649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3X3X256</a:t>
            </a:r>
            <a:endParaRPr lang="zh-CN" altLang="en-US" sz="875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1EA2F47D-375F-4962-909E-B52A2B78F2AC}"/>
              </a:ext>
            </a:extLst>
          </p:cNvPr>
          <p:cNvSpPr/>
          <p:nvPr/>
        </p:nvSpPr>
        <p:spPr>
          <a:xfrm>
            <a:off x="5215897" y="12451931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1X1X1024</a:t>
            </a:r>
            <a:endParaRPr lang="zh-CN" altLang="en-US" sz="875" dirty="0"/>
          </a:p>
        </p:txBody>
      </p:sp>
      <p:sp>
        <p:nvSpPr>
          <p:cNvPr id="136" name="弧形 135">
            <a:extLst>
              <a:ext uri="{FF2B5EF4-FFF2-40B4-BE49-F238E27FC236}">
                <a16:creationId xmlns:a16="http://schemas.microsoft.com/office/drawing/2014/main" id="{57433A2A-97D3-42E1-8F44-DE29F9B7DE27}"/>
              </a:ext>
            </a:extLst>
          </p:cNvPr>
          <p:cNvSpPr/>
          <p:nvPr/>
        </p:nvSpPr>
        <p:spPr>
          <a:xfrm>
            <a:off x="4763619" y="11723483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76FB0B46-8BDE-4CCA-93F0-4734B898453B}"/>
              </a:ext>
            </a:extLst>
          </p:cNvPr>
          <p:cNvSpPr/>
          <p:nvPr/>
        </p:nvSpPr>
        <p:spPr>
          <a:xfrm>
            <a:off x="5216537" y="12795573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1X1X256</a:t>
            </a:r>
            <a:endParaRPr lang="zh-CN" altLang="en-US" sz="875" dirty="0"/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7D93DFEF-4D41-448E-A34E-434AD84C49A7}"/>
              </a:ext>
            </a:extLst>
          </p:cNvPr>
          <p:cNvCxnSpPr>
            <a:cxnSpLocks/>
            <a:stCxn id="137" idx="2"/>
            <a:endCxn id="141" idx="0"/>
          </p:cNvCxnSpPr>
          <p:nvPr/>
        </p:nvCxnSpPr>
        <p:spPr>
          <a:xfrm flipH="1">
            <a:off x="5608921" y="13029594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08258FCC-1EF2-4537-B847-5E6BD1F36CD2}"/>
              </a:ext>
            </a:extLst>
          </p:cNvPr>
          <p:cNvCxnSpPr>
            <a:cxnSpLocks/>
            <a:stCxn id="141" idx="2"/>
            <a:endCxn id="142" idx="0"/>
          </p:cNvCxnSpPr>
          <p:nvPr/>
        </p:nvCxnSpPr>
        <p:spPr>
          <a:xfrm flipH="1">
            <a:off x="5608281" y="13378623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28102672-6950-4DE5-805E-EED871210BDF}"/>
              </a:ext>
            </a:extLst>
          </p:cNvPr>
          <p:cNvCxnSpPr>
            <a:cxnSpLocks/>
            <a:stCxn id="142" idx="2"/>
          </p:cNvCxnSpPr>
          <p:nvPr/>
        </p:nvCxnSpPr>
        <p:spPr>
          <a:xfrm>
            <a:off x="5608281" y="13729906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CAE9BFCA-7FCE-4C9A-8AFE-16E1349AA01E}"/>
              </a:ext>
            </a:extLst>
          </p:cNvPr>
          <p:cNvSpPr/>
          <p:nvPr/>
        </p:nvSpPr>
        <p:spPr>
          <a:xfrm>
            <a:off x="5216537" y="13144604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3X3X256</a:t>
            </a:r>
            <a:endParaRPr lang="zh-CN" altLang="en-US" sz="875" dirty="0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3EC23120-A480-4405-A428-6319A5263CA6}"/>
              </a:ext>
            </a:extLst>
          </p:cNvPr>
          <p:cNvSpPr/>
          <p:nvPr/>
        </p:nvSpPr>
        <p:spPr>
          <a:xfrm>
            <a:off x="5215897" y="13495885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1X1X1024</a:t>
            </a:r>
            <a:endParaRPr lang="zh-CN" altLang="en-US" sz="875" dirty="0"/>
          </a:p>
        </p:txBody>
      </p:sp>
      <p:sp>
        <p:nvSpPr>
          <p:cNvPr id="143" name="弧形 142">
            <a:extLst>
              <a:ext uri="{FF2B5EF4-FFF2-40B4-BE49-F238E27FC236}">
                <a16:creationId xmlns:a16="http://schemas.microsoft.com/office/drawing/2014/main" id="{19E765FF-48D6-4413-8035-5061F364B180}"/>
              </a:ext>
            </a:extLst>
          </p:cNvPr>
          <p:cNvSpPr/>
          <p:nvPr/>
        </p:nvSpPr>
        <p:spPr>
          <a:xfrm>
            <a:off x="4763619" y="12767437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93BEB59A-BDA0-45B4-844A-54677199CCD4}"/>
              </a:ext>
            </a:extLst>
          </p:cNvPr>
          <p:cNvSpPr/>
          <p:nvPr/>
        </p:nvSpPr>
        <p:spPr>
          <a:xfrm>
            <a:off x="5208063" y="13839527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1X1X256</a:t>
            </a:r>
            <a:endParaRPr lang="zh-CN" altLang="en-US" sz="875" dirty="0"/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51FFD394-2C46-45C3-98DC-D87FD69FEB9F}"/>
              </a:ext>
            </a:extLst>
          </p:cNvPr>
          <p:cNvCxnSpPr>
            <a:cxnSpLocks/>
            <a:stCxn id="144" idx="2"/>
            <a:endCxn id="148" idx="0"/>
          </p:cNvCxnSpPr>
          <p:nvPr/>
        </p:nvCxnSpPr>
        <p:spPr>
          <a:xfrm flipH="1">
            <a:off x="5600447" y="14073548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D94D966-7737-4599-900E-5B825B43A76D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 flipH="1">
            <a:off x="5599807" y="14422578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E1FA6D51-6754-4785-8A10-7C4002C0F050}"/>
              </a:ext>
            </a:extLst>
          </p:cNvPr>
          <p:cNvCxnSpPr>
            <a:cxnSpLocks/>
            <a:stCxn id="149" idx="2"/>
          </p:cNvCxnSpPr>
          <p:nvPr/>
        </p:nvCxnSpPr>
        <p:spPr>
          <a:xfrm>
            <a:off x="5599807" y="14773860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: 圆角 147">
            <a:extLst>
              <a:ext uri="{FF2B5EF4-FFF2-40B4-BE49-F238E27FC236}">
                <a16:creationId xmlns:a16="http://schemas.microsoft.com/office/drawing/2014/main" id="{69400F15-BDC2-4BC3-ABED-A31257A75226}"/>
              </a:ext>
            </a:extLst>
          </p:cNvPr>
          <p:cNvSpPr/>
          <p:nvPr/>
        </p:nvSpPr>
        <p:spPr>
          <a:xfrm>
            <a:off x="5208062" y="14188558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3X3X256</a:t>
            </a:r>
            <a:endParaRPr lang="zh-CN" altLang="en-US" sz="875" dirty="0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6CA089D8-267D-4361-9879-1C90E985B30E}"/>
              </a:ext>
            </a:extLst>
          </p:cNvPr>
          <p:cNvSpPr/>
          <p:nvPr/>
        </p:nvSpPr>
        <p:spPr>
          <a:xfrm>
            <a:off x="5207423" y="14539839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1X1X1024</a:t>
            </a:r>
            <a:endParaRPr lang="zh-CN" altLang="en-US" sz="875" dirty="0"/>
          </a:p>
        </p:txBody>
      </p:sp>
      <p:sp>
        <p:nvSpPr>
          <p:cNvPr id="150" name="弧形 149">
            <a:extLst>
              <a:ext uri="{FF2B5EF4-FFF2-40B4-BE49-F238E27FC236}">
                <a16:creationId xmlns:a16="http://schemas.microsoft.com/office/drawing/2014/main" id="{21A4A591-DA6D-4B6C-BFFF-EA2E9B6201C8}"/>
              </a:ext>
            </a:extLst>
          </p:cNvPr>
          <p:cNvSpPr/>
          <p:nvPr/>
        </p:nvSpPr>
        <p:spPr>
          <a:xfrm>
            <a:off x="4755145" y="13811391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CA5251A5-439D-41A3-825B-3BA241C96EC5}"/>
              </a:ext>
            </a:extLst>
          </p:cNvPr>
          <p:cNvSpPr/>
          <p:nvPr/>
        </p:nvSpPr>
        <p:spPr>
          <a:xfrm>
            <a:off x="5207423" y="14889422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1X1X256</a:t>
            </a:r>
            <a:endParaRPr lang="zh-CN" altLang="en-US" sz="875" dirty="0"/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58D929C5-30D6-4973-B4F4-A81CD4181E7E}"/>
              </a:ext>
            </a:extLst>
          </p:cNvPr>
          <p:cNvCxnSpPr>
            <a:cxnSpLocks/>
            <a:stCxn id="151" idx="2"/>
            <a:endCxn id="155" idx="0"/>
          </p:cNvCxnSpPr>
          <p:nvPr/>
        </p:nvCxnSpPr>
        <p:spPr>
          <a:xfrm flipH="1">
            <a:off x="5599807" y="15123443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75178394-EE20-484C-9FDB-9AA0DEC8DD8F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 flipH="1">
            <a:off x="5599166" y="15472473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56DFBBA0-31B3-404D-8715-62AFCD92CF55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5599166" y="15823755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B564677-C935-4302-AB21-EDAE175E9F0D}"/>
              </a:ext>
            </a:extLst>
          </p:cNvPr>
          <p:cNvSpPr/>
          <p:nvPr/>
        </p:nvSpPr>
        <p:spPr>
          <a:xfrm>
            <a:off x="5207422" y="15238453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3X3X256</a:t>
            </a:r>
            <a:endParaRPr lang="zh-CN" altLang="en-US" sz="875" dirty="0"/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7993A61C-ADD4-4635-9E54-C100CE50DF77}"/>
              </a:ext>
            </a:extLst>
          </p:cNvPr>
          <p:cNvSpPr/>
          <p:nvPr/>
        </p:nvSpPr>
        <p:spPr>
          <a:xfrm>
            <a:off x="5206782" y="15589734"/>
            <a:ext cx="784769" cy="234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1X1X1024</a:t>
            </a:r>
            <a:endParaRPr lang="zh-CN" altLang="en-US" sz="875" dirty="0"/>
          </a:p>
        </p:txBody>
      </p:sp>
      <p:sp>
        <p:nvSpPr>
          <p:cNvPr id="157" name="弧形 156">
            <a:extLst>
              <a:ext uri="{FF2B5EF4-FFF2-40B4-BE49-F238E27FC236}">
                <a16:creationId xmlns:a16="http://schemas.microsoft.com/office/drawing/2014/main" id="{74A09F33-3D51-4540-85B1-C29A54362B2F}"/>
              </a:ext>
            </a:extLst>
          </p:cNvPr>
          <p:cNvSpPr/>
          <p:nvPr/>
        </p:nvSpPr>
        <p:spPr>
          <a:xfrm>
            <a:off x="4754504" y="14861286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17256A65-9D19-4FFB-AF68-813F515DEA0F}"/>
              </a:ext>
            </a:extLst>
          </p:cNvPr>
          <p:cNvSpPr/>
          <p:nvPr/>
        </p:nvSpPr>
        <p:spPr>
          <a:xfrm>
            <a:off x="5206782" y="15948624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 /2</a:t>
            </a:r>
            <a:endParaRPr lang="zh-CN" altLang="en-US" sz="875" dirty="0"/>
          </a:p>
        </p:txBody>
      </p: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4E36BF4B-0532-4E56-912B-F4C5ADB11329}"/>
              </a:ext>
            </a:extLst>
          </p:cNvPr>
          <p:cNvCxnSpPr>
            <a:cxnSpLocks/>
            <a:stCxn id="158" idx="2"/>
            <a:endCxn id="162" idx="0"/>
          </p:cNvCxnSpPr>
          <p:nvPr/>
        </p:nvCxnSpPr>
        <p:spPr>
          <a:xfrm flipH="1">
            <a:off x="5599166" y="16182645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C1DFE22B-E406-4290-A576-0D38D41982E5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 flipH="1">
            <a:off x="5598525" y="16531675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042F15F-ACE6-4905-ABB8-8CE5933ECD4F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598525" y="16882957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4B21A7E4-CB9A-4753-8862-0D21EAC6AF00}"/>
              </a:ext>
            </a:extLst>
          </p:cNvPr>
          <p:cNvSpPr/>
          <p:nvPr/>
        </p:nvSpPr>
        <p:spPr>
          <a:xfrm>
            <a:off x="5206781" y="16297655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3X3X512</a:t>
            </a:r>
            <a:endParaRPr lang="zh-CN" altLang="en-US" sz="875" dirty="0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447BB593-80AC-4204-BAE0-6A5121EE90A8}"/>
              </a:ext>
            </a:extLst>
          </p:cNvPr>
          <p:cNvSpPr/>
          <p:nvPr/>
        </p:nvSpPr>
        <p:spPr>
          <a:xfrm>
            <a:off x="5206142" y="16648936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1X1X2048</a:t>
            </a:r>
            <a:endParaRPr lang="zh-CN" altLang="en-US" sz="875" dirty="0"/>
          </a:p>
        </p:txBody>
      </p:sp>
      <p:sp>
        <p:nvSpPr>
          <p:cNvPr id="164" name="弧形 163">
            <a:extLst>
              <a:ext uri="{FF2B5EF4-FFF2-40B4-BE49-F238E27FC236}">
                <a16:creationId xmlns:a16="http://schemas.microsoft.com/office/drawing/2014/main" id="{24E7029A-53F9-4056-A780-F839500B98BD}"/>
              </a:ext>
            </a:extLst>
          </p:cNvPr>
          <p:cNvSpPr/>
          <p:nvPr/>
        </p:nvSpPr>
        <p:spPr>
          <a:xfrm>
            <a:off x="4753864" y="15920488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7A3F2EEE-99AC-485D-81EE-DF08146A6CE9}"/>
              </a:ext>
            </a:extLst>
          </p:cNvPr>
          <p:cNvSpPr/>
          <p:nvPr/>
        </p:nvSpPr>
        <p:spPr>
          <a:xfrm>
            <a:off x="5202538" y="17005372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</a:t>
            </a:r>
            <a:endParaRPr lang="zh-CN" altLang="en-US" sz="875" dirty="0"/>
          </a:p>
        </p:txBody>
      </p: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2FC00E8-6BC3-40F9-A9AC-64F4D311C2ED}"/>
              </a:ext>
            </a:extLst>
          </p:cNvPr>
          <p:cNvCxnSpPr>
            <a:cxnSpLocks/>
            <a:stCxn id="165" idx="2"/>
            <a:endCxn id="169" idx="0"/>
          </p:cNvCxnSpPr>
          <p:nvPr/>
        </p:nvCxnSpPr>
        <p:spPr>
          <a:xfrm flipH="1">
            <a:off x="5594922" y="17239393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9F2369FE-D57D-45A5-A89F-93107C9BFA15}"/>
              </a:ext>
            </a:extLst>
          </p:cNvPr>
          <p:cNvCxnSpPr>
            <a:cxnSpLocks/>
            <a:stCxn id="169" idx="2"/>
            <a:endCxn id="170" idx="0"/>
          </p:cNvCxnSpPr>
          <p:nvPr/>
        </p:nvCxnSpPr>
        <p:spPr>
          <a:xfrm flipH="1">
            <a:off x="5594281" y="17588422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A6EF8AB5-5EED-48A1-ADB6-2227E9B01F3E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5594281" y="17939704"/>
            <a:ext cx="640" cy="12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CE230176-8D62-4B6A-AEB0-0E94A89BA028}"/>
              </a:ext>
            </a:extLst>
          </p:cNvPr>
          <p:cNvSpPr/>
          <p:nvPr/>
        </p:nvSpPr>
        <p:spPr>
          <a:xfrm>
            <a:off x="5202537" y="17354403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3X3X512</a:t>
            </a:r>
            <a:endParaRPr lang="zh-CN" altLang="en-US" sz="875" dirty="0"/>
          </a:p>
        </p:txBody>
      </p:sp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6595225A-6606-433B-B8ED-6655EF0876EC}"/>
              </a:ext>
            </a:extLst>
          </p:cNvPr>
          <p:cNvSpPr/>
          <p:nvPr/>
        </p:nvSpPr>
        <p:spPr>
          <a:xfrm>
            <a:off x="5201898" y="17705684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1X1X2048</a:t>
            </a:r>
            <a:endParaRPr lang="zh-CN" altLang="en-US" sz="875" dirty="0"/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48B1537D-40CA-46B8-B6C4-854EC6C5F82E}"/>
              </a:ext>
            </a:extLst>
          </p:cNvPr>
          <p:cNvSpPr/>
          <p:nvPr/>
        </p:nvSpPr>
        <p:spPr>
          <a:xfrm>
            <a:off x="5201898" y="18064574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1X1X512</a:t>
            </a:r>
            <a:endParaRPr lang="zh-CN" altLang="en-US" sz="875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7F8CE3E1-8A47-494C-90D0-09D79B9F007D}"/>
              </a:ext>
            </a:extLst>
          </p:cNvPr>
          <p:cNvCxnSpPr>
            <a:cxnSpLocks/>
            <a:stCxn id="171" idx="2"/>
          </p:cNvCxnSpPr>
          <p:nvPr/>
        </p:nvCxnSpPr>
        <p:spPr>
          <a:xfrm flipH="1">
            <a:off x="5594282" y="18298595"/>
            <a:ext cx="1" cy="11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5E44AA7A-EBEE-44A0-AE99-39A24A681F2C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 flipH="1">
            <a:off x="5593641" y="18639301"/>
            <a:ext cx="640" cy="11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0F69F646-0D83-414B-9ACE-F6461815DA4D}"/>
              </a:ext>
            </a:extLst>
          </p:cNvPr>
          <p:cNvCxnSpPr>
            <a:cxnSpLocks/>
            <a:stCxn id="176" idx="2"/>
            <a:endCxn id="179" idx="0"/>
          </p:cNvCxnSpPr>
          <p:nvPr/>
        </p:nvCxnSpPr>
        <p:spPr>
          <a:xfrm>
            <a:off x="5593640" y="18990583"/>
            <a:ext cx="5877" cy="324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7D4B45ED-1FF8-448D-9030-445BF9642D77}"/>
              </a:ext>
            </a:extLst>
          </p:cNvPr>
          <p:cNvSpPr/>
          <p:nvPr/>
        </p:nvSpPr>
        <p:spPr>
          <a:xfrm>
            <a:off x="5201897" y="18405281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3X3X512</a:t>
            </a:r>
            <a:endParaRPr lang="zh-CN" altLang="en-US" sz="875" dirty="0"/>
          </a:p>
        </p:txBody>
      </p:sp>
      <p:sp>
        <p:nvSpPr>
          <p:cNvPr id="176" name="矩形: 圆角 175">
            <a:extLst>
              <a:ext uri="{FF2B5EF4-FFF2-40B4-BE49-F238E27FC236}">
                <a16:creationId xmlns:a16="http://schemas.microsoft.com/office/drawing/2014/main" id="{347E2406-2F63-4164-9231-E93F319FC13B}"/>
              </a:ext>
            </a:extLst>
          </p:cNvPr>
          <p:cNvSpPr/>
          <p:nvPr/>
        </p:nvSpPr>
        <p:spPr>
          <a:xfrm>
            <a:off x="5201257" y="18756563"/>
            <a:ext cx="784769" cy="2340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/>
              <a:t>1X1X2048</a:t>
            </a:r>
            <a:endParaRPr lang="zh-CN" altLang="en-US" sz="875" dirty="0"/>
          </a:p>
        </p:txBody>
      </p:sp>
      <p:sp>
        <p:nvSpPr>
          <p:cNvPr id="177" name="弧形 176">
            <a:extLst>
              <a:ext uri="{FF2B5EF4-FFF2-40B4-BE49-F238E27FC236}">
                <a16:creationId xmlns:a16="http://schemas.microsoft.com/office/drawing/2014/main" id="{6A6517FA-8A8E-42CE-BB9D-F963E75C22DE}"/>
              </a:ext>
            </a:extLst>
          </p:cNvPr>
          <p:cNvSpPr/>
          <p:nvPr/>
        </p:nvSpPr>
        <p:spPr>
          <a:xfrm>
            <a:off x="4771962" y="16955135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8" name="弧形 177">
            <a:extLst>
              <a:ext uri="{FF2B5EF4-FFF2-40B4-BE49-F238E27FC236}">
                <a16:creationId xmlns:a16="http://schemas.microsoft.com/office/drawing/2014/main" id="{9A835FF6-B439-40B3-9730-EA41149EE990}"/>
              </a:ext>
            </a:extLst>
          </p:cNvPr>
          <p:cNvSpPr/>
          <p:nvPr/>
        </p:nvSpPr>
        <p:spPr>
          <a:xfrm>
            <a:off x="4753864" y="18009272"/>
            <a:ext cx="1615662" cy="1058415"/>
          </a:xfrm>
          <a:prstGeom prst="arc">
            <a:avLst>
              <a:gd name="adj1" fmla="val 16222909"/>
              <a:gd name="adj2" fmla="val 5376351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79" name="矩形: 圆角 178">
            <a:extLst>
              <a:ext uri="{FF2B5EF4-FFF2-40B4-BE49-F238E27FC236}">
                <a16:creationId xmlns:a16="http://schemas.microsoft.com/office/drawing/2014/main" id="{44F382C3-3A6A-4811-ADAC-3353B52FEBC4}"/>
              </a:ext>
            </a:extLst>
          </p:cNvPr>
          <p:cNvSpPr/>
          <p:nvPr/>
        </p:nvSpPr>
        <p:spPr>
          <a:xfrm>
            <a:off x="5173289" y="19314637"/>
            <a:ext cx="852456" cy="2835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avg pool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0FCD432F-FC67-4291-B46C-49043D6ADAD8}"/>
              </a:ext>
            </a:extLst>
          </p:cNvPr>
          <p:cNvSpPr/>
          <p:nvPr/>
        </p:nvSpPr>
        <p:spPr>
          <a:xfrm>
            <a:off x="5160466" y="19940402"/>
            <a:ext cx="852456" cy="28351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875" dirty="0">
                <a:solidFill>
                  <a:schemeClr val="tx1"/>
                </a:solidFill>
              </a:rPr>
              <a:t>fc 1000</a:t>
            </a:r>
            <a:endParaRPr lang="zh-CN" altLang="en-US" sz="875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C71D3A6-96F0-4369-B6FC-C74D2AC3FD88}"/>
              </a:ext>
            </a:extLst>
          </p:cNvPr>
          <p:cNvCxnSpPr>
            <a:cxnSpLocks/>
            <a:stCxn id="179" idx="2"/>
          </p:cNvCxnSpPr>
          <p:nvPr/>
        </p:nvCxnSpPr>
        <p:spPr>
          <a:xfrm>
            <a:off x="5599516" y="19598149"/>
            <a:ext cx="0" cy="342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7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67</Words>
  <Application>Microsoft Office PowerPoint</Application>
  <PresentationFormat>自定义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tryrus@163.com</dc:creator>
  <cp:lastModifiedBy>tryrus@163.com</cp:lastModifiedBy>
  <cp:revision>14</cp:revision>
  <dcterms:created xsi:type="dcterms:W3CDTF">2018-10-23T14:32:07Z</dcterms:created>
  <dcterms:modified xsi:type="dcterms:W3CDTF">2018-10-28T02:28:40Z</dcterms:modified>
</cp:coreProperties>
</file>