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bf98f8a8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bf98f8a8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147d3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147d3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147d3d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147d3d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147d3d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147d3d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147d3d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147d3d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1626d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1626d4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1626d4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1626d4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5496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350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760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834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76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049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8870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48611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08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1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647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3261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773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88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3893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934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457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0234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0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deeduar.sharepoint.com/:b:/r/sites/Section_486879/Documentos%20compartidos/General/10556_3.4.082_APLICACIONES%20INTERACTIVAS_Martes_NOCHE.pdf?csf=1&amp;web=1&amp;e=tahBQ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Interactivas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1er Cuatrimestre 2025 – Ing. Santos Sanchez – Ing. Santiago Carlos Yanzon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 de la materia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Contenidos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Mecanismos de Evaluación (Cursada)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Régimen de Aprobación 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 del TPO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Evaluación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 - Aplicaciones Interactivas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Contribuir al conocimiento y desarrollo de una aplicación web utilizando tecnologías </a:t>
            </a:r>
            <a:r>
              <a:rPr lang="es-MX" dirty="0" err="1"/>
              <a:t>front-end</a:t>
            </a:r>
            <a:r>
              <a:rPr lang="es-MX" dirty="0"/>
              <a:t> (HTML5, CSS3, </a:t>
            </a:r>
            <a:r>
              <a:rPr lang="es-MX" dirty="0" err="1"/>
              <a:t>Javascript</a:t>
            </a:r>
            <a:r>
              <a:rPr lang="es-MX" dirty="0"/>
              <a:t>, </a:t>
            </a:r>
            <a:r>
              <a:rPr lang="es-MX" dirty="0" err="1"/>
              <a:t>React</a:t>
            </a:r>
            <a:r>
              <a:rPr lang="es-MX" dirty="0"/>
              <a:t>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Contribuir al conocimiento y desarrollo de una aplicación web utilizando tecnologías back-end (Java + Springboot).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Consolidar el aprendizaje de las tecnologías backend y frontend a través de la implementación de una aplicación web.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Contenidos</a:t>
            </a:r>
            <a:endParaRPr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426B8E7-E187-9698-754C-77049226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Mecanismos de Evaluación (Cursada)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Trabajo práctico obligatorio: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Realizado en grupos compuestos por </a:t>
            </a:r>
            <a:r>
              <a:rPr lang="es" b="1" dirty="0"/>
              <a:t>5 personas. </a:t>
            </a:r>
            <a:endParaRPr b="1"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El mismo contará de </a:t>
            </a:r>
            <a:r>
              <a:rPr lang="es" b="1" dirty="0"/>
              <a:t>dos presentaciones parciales y una entrega final.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Participación activa en clase, practicas continuas en clases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Régimen de Aprobación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 dirty="0"/>
              <a:t>Aprobación de la cursada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75% de asistencia </a:t>
            </a:r>
            <a:r>
              <a:rPr lang="es" dirty="0"/>
              <a:t>a las clases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 dirty="0"/>
              <a:t>Examen Final Obligatorio: aprobación de 2 parciales con calificación &gt;= 4 para encontrarse en condiciones de presentarse en los turnos de exámenes finales 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podrá rendir 1 solo recuperatorio de algunas de las dos entregas desaprobadas.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u="sng" dirty="0"/>
              <a:t>Promoción de la materia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Aprobación de la cursada</a:t>
            </a:r>
            <a:r>
              <a:rPr lang="es" b="1" dirty="0"/>
              <a:t> sin tener que haber realizado ningún recuperatorio</a:t>
            </a:r>
            <a:endParaRPr b="1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 dirty="0"/>
              <a:t>Promoción Directa: aprobación de 2 parciales con calificación &gt;= 8 obtendrán la aprobación directa de la asignatura. El segundo parcial tiene carácter de integrador.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u="sng" dirty="0"/>
              <a:t>Examen final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En el caso de no promocionar la materia y haber aprobado la cursada</a:t>
            </a:r>
            <a:r>
              <a:rPr lang="es" b="1" dirty="0"/>
              <a:t> se tomará un examen final presencial individual.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TPO</a:t>
            </a:r>
            <a:endParaRPr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27FB4700-2AFF-FA06-3BB7-7783E5DB8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Evaluación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el funcionamiento </a:t>
            </a:r>
            <a:r>
              <a:rPr lang="es" b="1" dirty="0"/>
              <a:t>completo</a:t>
            </a:r>
            <a:r>
              <a:rPr lang="es" dirty="0"/>
              <a:t> de los casos de uso solicitados en el TPO.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Gestión de usuarios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Catálogo de productos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Carrito de compras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Gestión de productos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Mi Perfil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el desempeño individual de cada uno de los participantes a partir de: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Commits y additions del repositorio de código: Se tendrán en cuenta aquellos que se produzcan en las ramas principales (develop, master, main) a partir de la cantidad generada. </a:t>
            </a:r>
            <a:r>
              <a:rPr lang="es" b="1" dirty="0"/>
              <a:t>Se tendrá en cuenta que las aportaciones sean proporcionales entre los miembros del grupo.</a:t>
            </a:r>
            <a:endParaRPr b="1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la presentación del TPO a través de </a:t>
            </a:r>
            <a:r>
              <a:rPr lang="es"/>
              <a:t>un examen oral </a:t>
            </a:r>
            <a:r>
              <a:rPr lang="es" dirty="0"/>
              <a:t>en el que se tendrá en cuenta tanto el resultado grupal como la aportación individual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F5ED9316BCD64AA89C236A1E86874C" ma:contentTypeVersion="14" ma:contentTypeDescription="Crear nuevo documento." ma:contentTypeScope="" ma:versionID="53df0c423b1624e93ca60f50fd463a7d">
  <xsd:schema xmlns:xsd="http://www.w3.org/2001/XMLSchema" xmlns:xs="http://www.w3.org/2001/XMLSchema" xmlns:p="http://schemas.microsoft.com/office/2006/metadata/properties" xmlns:ns2="8d8f2ef8-1206-4beb-a920-3c33ffd2f477" xmlns:ns3="2b5af06b-2671-481b-9220-74fdff844ab7" targetNamespace="http://schemas.microsoft.com/office/2006/metadata/properties" ma:root="true" ma:fieldsID="fcf5281c1939d9bdd7d25182b2cfc423" ns2:_="" ns3:_="">
    <xsd:import namespace="8d8f2ef8-1206-4beb-a920-3c33ffd2f477"/>
    <xsd:import namespace="2b5af06b-2671-481b-9220-74fdff844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2ef8-1206-4beb-a920-3c33ffd2f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af06b-2671-481b-9220-74fdff844ab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5132f8-7306-46e6-b7a8-86ef3c536c4a}" ma:internalName="TaxCatchAll" ma:showField="CatchAllData" ma:web="2b5af06b-2671-481b-9220-74fdff844a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5af06b-2671-481b-9220-74fdff844ab7" xsi:nil="true"/>
    <lcf76f155ced4ddcb4097134ff3c332f xmlns="8d8f2ef8-1206-4beb-a920-3c33ffd2f4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86C89E-0E3E-4F96-B5CE-8E27AC81919A}"/>
</file>

<file path=customXml/itemProps2.xml><?xml version="1.0" encoding="utf-8"?>
<ds:datastoreItem xmlns:ds="http://schemas.openxmlformats.org/officeDocument/2006/customXml" ds:itemID="{ADF04EE8-DF48-4305-9245-8FF375F7E998}"/>
</file>

<file path=customXml/itemProps3.xml><?xml version="1.0" encoding="utf-8"?>
<ds:datastoreItem xmlns:ds="http://schemas.openxmlformats.org/officeDocument/2006/customXml" ds:itemID="{44E51034-44A7-4F88-B03F-474CA3780E2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382</Words>
  <Application>Microsoft Office PowerPoint</Application>
  <PresentationFormat>Presentación en pantalla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Wingdings 3</vt:lpstr>
      <vt:lpstr>Century Gothic</vt:lpstr>
      <vt:lpstr>Espiral</vt:lpstr>
      <vt:lpstr>Aplicaciones Interactivas</vt:lpstr>
      <vt:lpstr>Agenda</vt:lpstr>
      <vt:lpstr>Objetivos de la materia - Aplicaciones Interactivas</vt:lpstr>
      <vt:lpstr>Contenidos</vt:lpstr>
      <vt:lpstr>Mecanismos de Evaluación (Cursada)</vt:lpstr>
      <vt:lpstr>Régimen de Aprobación</vt:lpstr>
      <vt:lpstr>TPO</vt:lpstr>
      <vt:lpstr>Criterios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Santos</dc:creator>
  <cp:lastModifiedBy>Santos Sanchez</cp:lastModifiedBy>
  <cp:revision>10</cp:revision>
  <dcterms:modified xsi:type="dcterms:W3CDTF">2025-03-12T19:31:53Z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0x01010063F5ED9316BCD64AA89C236A1E86874C</vt:lpwstr>
  </property>
</Properties>
</file>