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80022e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80022e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80022e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80022e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7cdb42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7cdb42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821fe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821fe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spirg.org/issues/usp/make-health-care-work-better-america" TargetMode="External"/><Relationship Id="rId4" Type="http://schemas.openxmlformats.org/officeDocument/2006/relationships/hyperlink" Target="https://www.thirdway.org/report/single-payer-health-care-a-tale-of-3-states" TargetMode="External"/><Relationship Id="rId5" Type="http://schemas.openxmlformats.org/officeDocument/2006/relationships/hyperlink" Target="https://www.statista.com/chart/8658/health-spending-per-capita/" TargetMode="External"/><Relationship Id="rId6" Type="http://schemas.openxmlformats.org/officeDocument/2006/relationships/hyperlink" Target="https://journalofethics.ama-assn.org/article/complex-relationship-between-cost-and-quality-us-health-care/2014-02" TargetMode="External"/><Relationship Id="rId7" Type="http://schemas.openxmlformats.org/officeDocument/2006/relationships/hyperlink" Target="https://www.cnbc.com/2018/03/22/the-real-reason-medical-care-costs-so-much-more-in-the-u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26" y="0"/>
            <a:ext cx="72189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295400"/>
            <a:ext cx="50292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508"/>
            <a:ext cx="9144000" cy="4468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25" y="857250"/>
            <a:ext cx="75189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Health Care Work Better For America. (n.d.).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https://uspirg.org/issues/usp/make-health-care-work-better-america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Single-Payer Health Care: A Tale of 3 States – Third Way. (n.d.)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https://www.thirdway.org/report/single-payer-health-care-a-tale-of-3-states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McCarthy, N., &amp; Richter, F. (2019, August 8). Infographic: The U.S. Has the Most Expensive Healthcare System in the World.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https://www.statista.com/chart/8658/health-spending-per-capita/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Burke, L. A., &amp; Ryan, A. M. (2014, February 1). The Complex Relationship between Cost and Quality in US Health Care.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https://journalofethics.ama-assn.org/article/complex-relationship-between-cost-and-quality-us-health-care/2014-02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YoniBlum. (2018, September 3). Here's the real reason health care costs so much more in the US.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https://www.cnbc.com/2018/03/22/the-real-reason-medical-care-costs-so-much-more-in-the-us.html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We Need Single-Payer. (n.d.).https://healthcareforall.org/single-payer/why/.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