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A87EB1-5C2F-4942-A40D-F7EE11A7B622}">
  <a:tblStyle styleId="{F9A87EB1-5C2F-4942-A40D-F7EE11A7B62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Reducing Cost of Fraudulent Payout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ESP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Goal: reduce cost of fraudulent events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Dataset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Features we have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Features we chos</a:t>
            </a:r>
            <a:r>
              <a:rPr lang="en"/>
              <a:t>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Modeling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Classification vs regression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Model we chose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Model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 we have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Quick overview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Event information, organizer, ticket prices, organizer history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77777"/>
              <a:buFont typeface="Arial"/>
            </a:pPr>
            <a:r>
              <a:rPr lang="en"/>
              <a:t>What is fraud?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Training data labels undefined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All categories have money on the line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We assumed the worst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Other signals to follow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Text of event page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Organizer info (lower case names)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Organizer 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25" y="804862"/>
            <a:ext cx="233362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975" y="1738325"/>
            <a:ext cx="21050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260587" y="4107900"/>
            <a:ext cx="3265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Average payout for each event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without fraud label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681737" y="4107900"/>
            <a:ext cx="3265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Average payout for each event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with fraud label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  <a:r>
              <a:rPr lang="en"/>
              <a:t> we chose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77777"/>
            </a:pPr>
            <a:r>
              <a:rPr lang="en"/>
              <a:t>We followed the money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Ticket data (collapsed rather than unpacked)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Previous events (collapsed rather than unpacked)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Other features found via initial modeling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 dimensionality reduction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 imbalance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Opted for as-is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random forest take care of that bias?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is closest to real-world ratio?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100"/>
            <a:ext cx="8839199" cy="70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08428"/>
            <a:ext cx="8839202" cy="122847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872075" y="1739825"/>
            <a:ext cx="3265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Example of ticket info for 1 event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872075" y="3997700"/>
            <a:ext cx="3265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Example of previous payout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info for 1 event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we have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Classification vs regression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CLASS: Data we have is 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REG: We care about cost of fraud, not fraud itself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REG: Prioritize potential fraud by probabilities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Cost matrix</a:t>
            </a:r>
          </a:p>
          <a:p>
            <a:pPr indent="-342900" lvl="1" marL="914400" rtl="0">
              <a:spcBef>
                <a:spcPts val="0"/>
              </a:spcBef>
              <a:buSzPct val="128571"/>
            </a:pPr>
            <a:r>
              <a:rPr lang="en"/>
              <a:t>Assumed cost of investigation = $500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648725" y="32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{F9A87EB1-5C2F-4942-A40D-F7EE11A7B622}</a:tableStyleId>
              </a:tblPr>
              <a:tblGrid>
                <a:gridCol w="1461950"/>
                <a:gridCol w="1496500"/>
              </a:tblGrid>
              <a:tr h="2303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Fraud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</a:t>
                      </a:r>
                    </a:p>
                  </a:txBody>
                  <a:tcPr marT="91425" marB="91425" marR="91425" marL="91425" anchor="ctr"/>
                </a:tc>
              </a:tr>
              <a:tr h="713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 Payout for event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7" name="Shape 97"/>
          <p:cNvGraphicFramePr/>
          <p:nvPr/>
        </p:nvGraphicFramePr>
        <p:xfrm>
          <a:off x="5144525" y="26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{F9A87EB1-5C2F-4942-A40D-F7EE11A7B622}</a:tableStyleId>
              </a:tblPr>
              <a:tblGrid>
                <a:gridCol w="978450"/>
                <a:gridCol w="978450"/>
                <a:gridCol w="1001575"/>
              </a:tblGrid>
              <a:tr h="230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Actual -&gt;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Fraud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</a:t>
                      </a:r>
                    </a:p>
                  </a:txBody>
                  <a:tcPr marT="91425" marB="91425" marR="91425" marL="91425" anchor="ctr"/>
                </a:tc>
              </a:tr>
              <a:tr h="713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Fraud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-$500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-$500</a:t>
                      </a:r>
                    </a:p>
                  </a:txBody>
                  <a:tcPr marT="91425" marB="91425" marR="91425" marL="91425" anchor="ctr"/>
                </a:tc>
              </a:tr>
              <a:tr h="713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 Payout for event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we chose &amp; evaluated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Adaboost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Assume the worst!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still return probabilities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28571"/>
              <a:buFont typeface="Arial"/>
            </a:pPr>
            <a:r>
              <a:rPr lang="en"/>
              <a:t>Potentially </a:t>
            </a:r>
            <a:r>
              <a:rPr lang="en" sz="1400"/>
              <a:t>work cost of fraud into model training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Gridsearch for hyperparameters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Custom cost function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Intended for training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Used for evaluating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Performance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Without model: $275,000 in potential fraudulent payout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With model: $152,000 in potential fraudulent payout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