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5" r:id="rId8"/>
    <p:sldId id="263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FE284-4C0A-4363-A8CC-CE99D01C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BB16C-D592-471D-A4A5-444949668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FEDC0-A564-4869-92D6-D3CB7FC4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51F33-6DF4-40B9-8A47-8DA3E70F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37050-AA02-4003-B024-AC324AE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B7DC3-EE73-41D6-B26C-37F1366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212FAA-1638-465E-A0FA-978D5502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2E6D9-78C6-4B28-843D-325B3675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DCAE7-4BEE-4B85-BD27-B0A34742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89428-F76F-4C7F-B592-11D2B144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1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6D696-6652-46E9-AF0E-FD4225B62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7E2459-3163-4A37-89F8-46CA268F5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C8A1F-2429-4CC6-B9FE-A9C5E45D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30D08-C6EE-4D3E-88FA-EFEB23DD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2C90E-70EE-4ABF-88DF-466D05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44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29AC-C73A-401D-AC3F-81F504A4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BE996-3D52-463A-9787-30AC8FD5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ED921-D359-4814-AD49-A66EA01C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66E1F-C941-460D-905A-F3395E6B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B4183-8543-4B9A-9B0A-40DEC306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3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2F4E-6AE1-4CEC-A4ED-A45A36BA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E4075B-F114-4BBF-93D5-F77207F5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AF39B-2203-4CBF-A262-F7C13DC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8BDD6-2C86-414F-86D0-2FA45CBC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FB883-198A-4478-B700-7C38CB0E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41790-BD47-4146-9187-D30E757A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B9E29-400F-47E3-AD91-57D516BF6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2C140-02B7-44F9-8B12-87BF56412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AA28FD-E172-4EA7-B257-2EF3AF10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DB492-9330-4970-B2F0-B273C09C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B5E3CC-DDC7-4041-9287-AF0BE4D8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5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251FB-4E51-4B7E-8D01-AD85916B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7F936B-061D-4504-BCBA-66E31A6C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8A1C1F-E667-49E9-B455-4EB27872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7083F-0F5B-4434-A7FF-0C4694F26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7A22F5-EC12-4FFD-8A23-8D863C4A8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10ECA9-AAD5-41EE-935F-5FFC896F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70818C-1081-48FD-A20D-312C256F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1ACF99-B21B-4CB8-8D64-6FC7DF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7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56AD6-90C9-4929-A1EC-ABC5EA8C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A1C722-6AB5-440D-9677-63291013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38AB4-DA28-4025-B503-FC63390C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491BDA-2461-462B-9561-E0AF906F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1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53E5-4ECF-4975-9E11-A7A80B35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B1A114-69FF-49B6-AC5E-8A24C4AE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E280C1-BBB4-4C91-A471-FA8AC424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66D3-29E7-4A12-B0D2-97E94F50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3B7ED-3594-4889-9FFC-52FED9B2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ED8E8-9F02-4C46-AB62-7ED28860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9F270-4610-4D25-AD0F-5AB24AF4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D00277-6EF5-435F-AD57-A192076D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62314C-FF92-4022-A364-FBB6A829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043ED-DF1E-493F-B6DF-07942DBB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39D12A-A12F-4606-AB6B-307D038CE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B93E60-60F4-4B11-B4CC-F0A27F0B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F94952-0680-46CE-B909-6F55672C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7B603-EDD4-43E2-AF63-239EDA2B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02D38-9E69-4EC0-8B2E-6ADE5DAB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3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69538C-2B24-4D40-8A06-B947D09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0B8722-FEBD-4A91-8A75-48DFA9B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65AED2-F97B-4388-B590-8590F7E60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5AFD-5B89-4957-A9B9-39CE40E7281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AAC04-01D4-4B0E-A222-D64EDBF4C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DE8D7-B02B-423B-B553-09C825E64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3F43-E2AD-4BB7-BF52-5D94401DF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9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=ing.mtzjuanjose@gmail.com" TargetMode="External"/><Relationship Id="rId2" Type="http://schemas.openxmlformats.org/officeDocument/2006/relationships/hyperlink" Target="mailto:samuelvazcal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mail=ernesto.cab.del@gmail.com" TargetMode="External"/><Relationship Id="rId5" Type="http://schemas.openxmlformats.org/officeDocument/2006/relationships/hyperlink" Target="mailto:email=c.gutierrez@padretierra.com" TargetMode="External"/><Relationship Id="rId4" Type="http://schemas.openxmlformats.org/officeDocument/2006/relationships/hyperlink" Target="mailto:email=javamm9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277231B1-B975-459F-AFA1-C68E65A2887D}"/>
              </a:ext>
            </a:extLst>
          </p:cNvPr>
          <p:cNvSpPr/>
          <p:nvPr/>
        </p:nvSpPr>
        <p:spPr>
          <a:xfrm rot="5400000">
            <a:off x="1001333" y="-1001334"/>
            <a:ext cx="6858000" cy="8860668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0468DB-17FD-4C4B-BF2A-B804F614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514600"/>
            <a:ext cx="8362950" cy="4343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187BDC1-415A-4A6A-B967-B6BB0ADAF513}"/>
              </a:ext>
            </a:extLst>
          </p:cNvPr>
          <p:cNvSpPr/>
          <p:nvPr/>
        </p:nvSpPr>
        <p:spPr>
          <a:xfrm>
            <a:off x="6194739" y="2614412"/>
            <a:ext cx="5997262" cy="249850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759D8D-CBAD-407E-B7B0-9440CFC4F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3525" y="3310318"/>
            <a:ext cx="5713927" cy="124099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395B84D-5E05-4AB6-9280-25DC432B8920}"/>
              </a:ext>
            </a:extLst>
          </p:cNvPr>
          <p:cNvSpPr txBox="1"/>
          <p:nvPr/>
        </p:nvSpPr>
        <p:spPr>
          <a:xfrm>
            <a:off x="457719" y="299375"/>
            <a:ext cx="5895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latin typeface="Agency FB" panose="020B0503020202020204" pitchFamily="34" charset="0"/>
              </a:rPr>
              <a:t>APPLICATION FOR THE LOGISTICS INDUSTRY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A903AA6-D9D8-42C2-ABB0-8ED0EC7C65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3" t="11859" r="7183" b="47578"/>
          <a:stretch/>
        </p:blipFill>
        <p:spPr>
          <a:xfrm>
            <a:off x="9149140" y="494162"/>
            <a:ext cx="2790393" cy="11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EA877D1-FDF5-402A-9B07-F11948857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40E2ABA-F24F-4EBF-8F11-EFB51DCAC016}"/>
              </a:ext>
            </a:extLst>
          </p:cNvPr>
          <p:cNvSpPr/>
          <p:nvPr/>
        </p:nvSpPr>
        <p:spPr>
          <a:xfrm rot="5400000">
            <a:off x="1001334" y="-1001334"/>
            <a:ext cx="6858000" cy="8860668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9F568D2-96D1-44B6-A73B-414A3C11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Contact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A623DB-E60E-4FEF-95F4-325E796F36D9}"/>
              </a:ext>
            </a:extLst>
          </p:cNvPr>
          <p:cNvSpPr txBox="1"/>
          <p:nvPr/>
        </p:nvSpPr>
        <p:spPr>
          <a:xfrm>
            <a:off x="743755" y="2145965"/>
            <a:ext cx="114482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&lt;Ing. Samuel Vázquez email= </a:t>
            </a:r>
            <a:r>
              <a:rPr lang="en-US" sz="2400" b="1" u="sng" dirty="0">
                <a:hlinkClick r:id="rId2"/>
              </a:rPr>
              <a:t>samuelvazcal@hotmail.com</a:t>
            </a:r>
            <a:r>
              <a:rPr lang="en-US" sz="2400" b="1" dirty="0"/>
              <a:t>  phone=“33 1781 5529”&gt;</a:t>
            </a:r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&lt;Ing. Juan Martínez </a:t>
            </a:r>
            <a:r>
              <a:rPr lang="en-US" sz="2400" b="1" dirty="0">
                <a:hlinkClick r:id="rId3"/>
              </a:rPr>
              <a:t>email=ing.mtzjuanjose@gmail.com</a:t>
            </a:r>
            <a:r>
              <a:rPr lang="en-US" sz="2400" b="1" dirty="0"/>
              <a:t> phone=“33 1170 7462”&gt;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&lt;Ing. Javier Valenzuela </a:t>
            </a:r>
            <a:r>
              <a:rPr lang="en-US" sz="2400" b="1" dirty="0">
                <a:hlinkClick r:id="rId4"/>
              </a:rPr>
              <a:t>email=javamm91@gmail.com</a:t>
            </a:r>
            <a:r>
              <a:rPr lang="en-US" sz="2400" b="1" dirty="0"/>
              <a:t> phone=“33 1607 4611”&gt;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&lt;Ing. Carlos Gutiérrez </a:t>
            </a:r>
            <a:r>
              <a:rPr lang="en-US" sz="2400" b="1" dirty="0">
                <a:hlinkClick r:id="rId5"/>
              </a:rPr>
              <a:t>email=c.gutierrez@padretierra.com</a:t>
            </a:r>
            <a:r>
              <a:rPr lang="en-US" sz="2400" b="1" dirty="0"/>
              <a:t> phone=“33 1908 2811”&gt;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&lt;Act. Ernesto Caballero </a:t>
            </a:r>
            <a:r>
              <a:rPr lang="en-US" sz="2400" b="1" dirty="0">
                <a:hlinkClick r:id="rId6"/>
              </a:rPr>
              <a:t>email=ernesto.cab.del@gmail.com</a:t>
            </a:r>
            <a:r>
              <a:rPr lang="en-US" sz="2400" b="1" dirty="0"/>
              <a:t> phone=“33 2170 1201”&gt;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771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7366392-6BB3-4E79-972F-14F58D6BB1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3C2A0D-3CB7-43FF-A6A5-08B8AB4D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What is                     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08D74-3868-4528-91D8-1D6C0D60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48" y="2257262"/>
            <a:ext cx="10515600" cy="763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dirty="0">
                <a:latin typeface="Agency FB" panose="020B0503020202020204" pitchFamily="34" charset="0"/>
              </a:rPr>
              <a:t>1. Necessity of the Porcelain Floor Industry.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6206A8-CC5C-41B7-BAAE-0FD7E5A9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552" y="681037"/>
            <a:ext cx="3000779" cy="6517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1D7940-44C4-45E1-8E9B-C3638F585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8" y="3900294"/>
            <a:ext cx="3522783" cy="10519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8A40C50-99CD-440C-86CF-8E40475FAA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16924"/>
          <a:stretch/>
        </p:blipFill>
        <p:spPr>
          <a:xfrm>
            <a:off x="8016631" y="3863931"/>
            <a:ext cx="3681678" cy="1088267"/>
          </a:xfrm>
          <a:prstGeom prst="rect">
            <a:avLst/>
          </a:prstGeom>
        </p:spPr>
      </p:pic>
      <p:pic>
        <p:nvPicPr>
          <p:cNvPr id="2052" name="Picture 4" descr="Resultado de imagen para tendenzza logo">
            <a:extLst>
              <a:ext uri="{FF2B5EF4-FFF2-40B4-BE49-F238E27FC236}">
                <a16:creationId xmlns:a16="http://schemas.microsoft.com/office/drawing/2014/main" id="{92427719-BFE9-460A-974F-31340E7A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79" y="3755601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1D0644-1ED2-4691-A612-7BE0144B6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94F1C-17C7-4CDD-88C0-BD244CD3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02" y="4107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2. </a:t>
            </a:r>
            <a:r>
              <a:rPr lang="en-US" sz="6700" b="1" dirty="0">
                <a:latin typeface="Agency FB" panose="020B0503020202020204" pitchFamily="34" charset="0"/>
              </a:rPr>
              <a:t>Improvement</a:t>
            </a:r>
            <a:r>
              <a:rPr lang="en-US" sz="6600" b="1" dirty="0">
                <a:latin typeface="Agency FB" panose="020B0503020202020204" pitchFamily="34" charset="0"/>
              </a:rPr>
              <a:t> of Logistics Operation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28EB435-5004-40EF-9B7A-D7B059A2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7" y="1664177"/>
            <a:ext cx="6980349" cy="474445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D9EB3D5A-35EB-40C8-87FE-4D2FE3AC42B2}"/>
              </a:ext>
            </a:extLst>
          </p:cNvPr>
          <p:cNvSpPr/>
          <p:nvPr/>
        </p:nvSpPr>
        <p:spPr>
          <a:xfrm>
            <a:off x="5454199" y="4829580"/>
            <a:ext cx="193183" cy="1931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A90A18C-471C-4C4B-911C-A977F838D192}"/>
              </a:ext>
            </a:extLst>
          </p:cNvPr>
          <p:cNvSpPr/>
          <p:nvPr/>
        </p:nvSpPr>
        <p:spPr>
          <a:xfrm>
            <a:off x="6469483" y="5168069"/>
            <a:ext cx="193183" cy="1931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75215AF-990F-415D-B171-76B4DB5FE64E}"/>
              </a:ext>
            </a:extLst>
          </p:cNvPr>
          <p:cNvSpPr/>
          <p:nvPr/>
        </p:nvSpPr>
        <p:spPr>
          <a:xfrm>
            <a:off x="6299909" y="3581821"/>
            <a:ext cx="193183" cy="1931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lecha: curvada hacia abajo 25">
            <a:extLst>
              <a:ext uri="{FF2B5EF4-FFF2-40B4-BE49-F238E27FC236}">
                <a16:creationId xmlns:a16="http://schemas.microsoft.com/office/drawing/2014/main" id="{8759F165-9FAB-4594-82EC-E2672CB1DF89}"/>
              </a:ext>
            </a:extLst>
          </p:cNvPr>
          <p:cNvSpPr/>
          <p:nvPr/>
        </p:nvSpPr>
        <p:spPr>
          <a:xfrm rot="4722649">
            <a:off x="6479637" y="3775766"/>
            <a:ext cx="576744" cy="296707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7" name="Flecha: curvada hacia abajo 26">
            <a:extLst>
              <a:ext uri="{FF2B5EF4-FFF2-40B4-BE49-F238E27FC236}">
                <a16:creationId xmlns:a16="http://schemas.microsoft.com/office/drawing/2014/main" id="{1C2B019C-0591-4E35-8180-0B0BD435967E}"/>
              </a:ext>
            </a:extLst>
          </p:cNvPr>
          <p:cNvSpPr/>
          <p:nvPr/>
        </p:nvSpPr>
        <p:spPr>
          <a:xfrm rot="1475090">
            <a:off x="6704538" y="4904651"/>
            <a:ext cx="649836" cy="333394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8" name="Flecha: curvada hacia abajo 27">
            <a:extLst>
              <a:ext uri="{FF2B5EF4-FFF2-40B4-BE49-F238E27FC236}">
                <a16:creationId xmlns:a16="http://schemas.microsoft.com/office/drawing/2014/main" id="{848BA00E-C473-4E59-B6FD-D200976A5379}"/>
              </a:ext>
            </a:extLst>
          </p:cNvPr>
          <p:cNvSpPr/>
          <p:nvPr/>
        </p:nvSpPr>
        <p:spPr>
          <a:xfrm rot="20860261">
            <a:off x="5535642" y="4372825"/>
            <a:ext cx="843989" cy="3647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9" name="Flecha: curvada hacia abajo 28">
            <a:extLst>
              <a:ext uri="{FF2B5EF4-FFF2-40B4-BE49-F238E27FC236}">
                <a16:creationId xmlns:a16="http://schemas.microsoft.com/office/drawing/2014/main" id="{16C2D057-08E6-4FEA-AF44-E5DADFDA01D9}"/>
              </a:ext>
            </a:extLst>
          </p:cNvPr>
          <p:cNvSpPr/>
          <p:nvPr/>
        </p:nvSpPr>
        <p:spPr>
          <a:xfrm rot="2800480">
            <a:off x="5717902" y="4859367"/>
            <a:ext cx="560317" cy="3647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0" name="Flecha: curvada hacia arriba 29">
            <a:extLst>
              <a:ext uri="{FF2B5EF4-FFF2-40B4-BE49-F238E27FC236}">
                <a16:creationId xmlns:a16="http://schemas.microsoft.com/office/drawing/2014/main" id="{515D05B0-09A7-4C5C-BFDB-014EF87961ED}"/>
              </a:ext>
            </a:extLst>
          </p:cNvPr>
          <p:cNvSpPr/>
          <p:nvPr/>
        </p:nvSpPr>
        <p:spPr>
          <a:xfrm rot="13887292">
            <a:off x="4463429" y="3959109"/>
            <a:ext cx="1399902" cy="367289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1" name="Flecha: curvada hacia arriba 30">
            <a:extLst>
              <a:ext uri="{FF2B5EF4-FFF2-40B4-BE49-F238E27FC236}">
                <a16:creationId xmlns:a16="http://schemas.microsoft.com/office/drawing/2014/main" id="{CC620FC6-1E44-4512-8747-B9A73801C101}"/>
              </a:ext>
            </a:extLst>
          </p:cNvPr>
          <p:cNvSpPr/>
          <p:nvPr/>
        </p:nvSpPr>
        <p:spPr>
          <a:xfrm rot="11798606">
            <a:off x="5739939" y="3092812"/>
            <a:ext cx="672136" cy="367289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2" name="Flecha: curvada hacia arriba 31">
            <a:extLst>
              <a:ext uri="{FF2B5EF4-FFF2-40B4-BE49-F238E27FC236}">
                <a16:creationId xmlns:a16="http://schemas.microsoft.com/office/drawing/2014/main" id="{9A25E2DE-7EDF-4FA3-88E0-79EC966FC0AB}"/>
              </a:ext>
            </a:extLst>
          </p:cNvPr>
          <p:cNvSpPr/>
          <p:nvPr/>
        </p:nvSpPr>
        <p:spPr>
          <a:xfrm rot="2137001">
            <a:off x="6304653" y="5557954"/>
            <a:ext cx="672136" cy="367289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Flecha: curvada hacia abajo 32">
            <a:extLst>
              <a:ext uri="{FF2B5EF4-FFF2-40B4-BE49-F238E27FC236}">
                <a16:creationId xmlns:a16="http://schemas.microsoft.com/office/drawing/2014/main" id="{95C71F6F-CBF3-4D23-AD54-ACE418C20E8E}"/>
              </a:ext>
            </a:extLst>
          </p:cNvPr>
          <p:cNvSpPr/>
          <p:nvPr/>
        </p:nvSpPr>
        <p:spPr>
          <a:xfrm rot="13221900">
            <a:off x="4776371" y="3317858"/>
            <a:ext cx="1599784" cy="423837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1D0644-1ED2-4691-A612-7BE0144B6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94F1C-17C7-4CDD-88C0-BD244CD3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02" y="4236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3. </a:t>
            </a:r>
            <a:r>
              <a:rPr lang="en-US" sz="6700" b="1" dirty="0">
                <a:latin typeface="Agency FB" panose="020B0503020202020204" pitchFamily="34" charset="0"/>
              </a:rPr>
              <a:t>Improvement</a:t>
            </a:r>
            <a:r>
              <a:rPr lang="en-US" sz="6600" b="1" dirty="0">
                <a:latin typeface="Agency FB" panose="020B0503020202020204" pitchFamily="34" charset="0"/>
              </a:rPr>
              <a:t> of Logistics Technology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569F781-60BD-413A-BC79-B65722C55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38" y="2394316"/>
            <a:ext cx="3121286" cy="31212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8AA752-CF4D-4CF9-ADB4-CAD9DEE51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r="5375"/>
          <a:stretch/>
        </p:blipFill>
        <p:spPr>
          <a:xfrm>
            <a:off x="1369453" y="2198543"/>
            <a:ext cx="5404833" cy="34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9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01834-71AF-4134-8E8D-5D02AB8D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0" y="276895"/>
            <a:ext cx="10490915" cy="89892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Web Calculator Example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243229-949F-4FC9-80B5-43BF88561A6C}"/>
              </a:ext>
            </a:extLst>
          </p:cNvPr>
          <p:cNvPicPr/>
          <p:nvPr/>
        </p:nvPicPr>
        <p:blipFill rotWithShape="1">
          <a:blip r:embed="rId2"/>
          <a:srcRect t="13127" b="6088"/>
          <a:stretch/>
        </p:blipFill>
        <p:spPr bwMode="auto">
          <a:xfrm>
            <a:off x="0" y="1519707"/>
            <a:ext cx="12192000" cy="5338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014E40A-21E7-48B0-8B47-47663D6A8C61}"/>
              </a:ext>
            </a:extLst>
          </p:cNvPr>
          <p:cNvSpPr/>
          <p:nvPr/>
        </p:nvSpPr>
        <p:spPr>
          <a:xfrm>
            <a:off x="2640168" y="3377484"/>
            <a:ext cx="759854" cy="75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9C07BC1-9A5D-4B1C-AD14-DCBC0D7179D7}"/>
              </a:ext>
            </a:extLst>
          </p:cNvPr>
          <p:cNvSpPr/>
          <p:nvPr/>
        </p:nvSpPr>
        <p:spPr>
          <a:xfrm>
            <a:off x="6836535" y="3377484"/>
            <a:ext cx="759854" cy="75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E811A91-4EE1-45B2-BC28-38560DE9331C}"/>
              </a:ext>
            </a:extLst>
          </p:cNvPr>
          <p:cNvSpPr/>
          <p:nvPr/>
        </p:nvSpPr>
        <p:spPr>
          <a:xfrm rot="14430791">
            <a:off x="9955370" y="4047185"/>
            <a:ext cx="759854" cy="524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3B5FA2-8072-4463-A077-8DD583F1C6FD}"/>
              </a:ext>
            </a:extLst>
          </p:cNvPr>
          <p:cNvSpPr txBox="1"/>
          <p:nvPr/>
        </p:nvSpPr>
        <p:spPr>
          <a:xfrm>
            <a:off x="9557444" y="4820968"/>
            <a:ext cx="207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/>
              <a:t>Click Here!</a:t>
            </a:r>
          </a:p>
        </p:txBody>
      </p:sp>
    </p:spTree>
    <p:extLst>
      <p:ext uri="{BB962C8B-B14F-4D97-AF65-F5344CB8AC3E}">
        <p14:creationId xmlns:p14="http://schemas.microsoft.com/office/powerpoint/2010/main" val="365724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322C98-71EC-4AD1-A3AA-4CF9D397F1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ADC584-F0AE-4A62-A6FF-8D502B44A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"/>
          <a:stretch/>
        </p:blipFill>
        <p:spPr>
          <a:xfrm>
            <a:off x="0" y="1094704"/>
            <a:ext cx="12192000" cy="576329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A17FB2F-45B3-4BD5-A0E6-1F15D26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6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>
                <a:latin typeface="Agency FB" panose="020B0503020202020204" pitchFamily="34" charset="0"/>
              </a:rPr>
              <a:t>Filled Calculator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C3838D9-68CB-4CA3-8BFD-48A6B58F47D2}"/>
              </a:ext>
            </a:extLst>
          </p:cNvPr>
          <p:cNvSpPr/>
          <p:nvPr/>
        </p:nvSpPr>
        <p:spPr>
          <a:xfrm>
            <a:off x="2614409" y="4675992"/>
            <a:ext cx="2859112" cy="1325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3A31E0F-3A8B-44AF-A130-117BD410A384}"/>
              </a:ext>
            </a:extLst>
          </p:cNvPr>
          <p:cNvSpPr/>
          <p:nvPr/>
        </p:nvSpPr>
        <p:spPr>
          <a:xfrm rot="8651059">
            <a:off x="9053848" y="2959151"/>
            <a:ext cx="759854" cy="524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8DC6E8-5310-4BCA-ABA4-AE43B0D59446}"/>
              </a:ext>
            </a:extLst>
          </p:cNvPr>
          <p:cNvSpPr/>
          <p:nvPr/>
        </p:nvSpPr>
        <p:spPr>
          <a:xfrm>
            <a:off x="0" y="-64395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12C94-CA41-4F9F-99DE-1F251927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10" y="1136512"/>
            <a:ext cx="7159580" cy="1325563"/>
          </a:xfrm>
        </p:spPr>
        <p:txBody>
          <a:bodyPr>
            <a:normAutofit fontScale="90000"/>
          </a:bodyPr>
          <a:lstStyle/>
          <a:p>
            <a:r>
              <a:rPr lang="en-US" sz="9600" b="1" i="1" dirty="0">
                <a:latin typeface="Agency FB" panose="020B0503020202020204" pitchFamily="34" charset="0"/>
              </a:rPr>
              <a:t>Live Presentation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BA3545-2F78-413B-B433-8F2FD7CB8F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33" y="2836907"/>
            <a:ext cx="2614125" cy="2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322C98-71EC-4AD1-A3AA-4CF9D397F1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F8F4AD-449E-4DED-B8D7-E559D774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6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1. Costs savings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65F97C2-6D34-46C1-AF0F-1E58B2E5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2" y="2581477"/>
            <a:ext cx="3012247" cy="30122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565F85C-2724-405F-A507-401E31F3E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7262"/>
            <a:ext cx="4547318" cy="45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9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322C98-71EC-4AD1-A3AA-4CF9D397F1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F8F4AD-449E-4DED-B8D7-E559D774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6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2. Upgrade Customer Experience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001D83-2D03-47BC-87A2-63B48C7D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12" y="2199249"/>
            <a:ext cx="7578376" cy="46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147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Tema de Office</vt:lpstr>
      <vt:lpstr>Presentación de PowerPoint</vt:lpstr>
      <vt:lpstr>What is                     ? </vt:lpstr>
      <vt:lpstr>2. Improvement of Logistics Operation</vt:lpstr>
      <vt:lpstr>3. Improvement of Logistics Technology</vt:lpstr>
      <vt:lpstr>Web Calculator Example</vt:lpstr>
      <vt:lpstr>Filled Calculator</vt:lpstr>
      <vt:lpstr>Live Presentation</vt:lpstr>
      <vt:lpstr>1. Costs savings</vt:lpstr>
      <vt:lpstr>2. Upgrade Customer Experience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Caballero</dc:creator>
  <cp:lastModifiedBy>Ernesto Caballero</cp:lastModifiedBy>
  <cp:revision>29</cp:revision>
  <dcterms:created xsi:type="dcterms:W3CDTF">2019-05-30T13:09:39Z</dcterms:created>
  <dcterms:modified xsi:type="dcterms:W3CDTF">2019-05-31T13:56:17Z</dcterms:modified>
</cp:coreProperties>
</file>