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7"/>
  </p:notesMasterIdLst>
  <p:sldIdLst>
    <p:sldId id="256" r:id="rId4"/>
    <p:sldId id="271" r:id="rId5"/>
    <p:sldId id="261" r:id="rId6"/>
    <p:sldId id="422" r:id="rId7"/>
    <p:sldId id="294" r:id="rId8"/>
    <p:sldId id="293" r:id="rId9"/>
    <p:sldId id="423" r:id="rId10"/>
    <p:sldId id="426" r:id="rId11"/>
    <p:sldId id="427" r:id="rId12"/>
    <p:sldId id="424" r:id="rId13"/>
    <p:sldId id="425" r:id="rId14"/>
    <p:sldId id="344" r:id="rId15"/>
    <p:sldId id="351" r:id="rId16"/>
    <p:sldId id="353" r:id="rId17"/>
    <p:sldId id="356" r:id="rId18"/>
    <p:sldId id="361" r:id="rId19"/>
    <p:sldId id="364" r:id="rId20"/>
    <p:sldId id="370" r:id="rId21"/>
    <p:sldId id="372" r:id="rId22"/>
    <p:sldId id="375" r:id="rId23"/>
    <p:sldId id="382" r:id="rId24"/>
    <p:sldId id="383" r:id="rId25"/>
    <p:sldId id="384" r:id="rId26"/>
    <p:sldId id="385" r:id="rId27"/>
    <p:sldId id="428" r:id="rId28"/>
    <p:sldId id="394" r:id="rId29"/>
    <p:sldId id="429" r:id="rId30"/>
    <p:sldId id="387" r:id="rId31"/>
    <p:sldId id="405" r:id="rId32"/>
    <p:sldId id="402" r:id="rId33"/>
    <p:sldId id="432" r:id="rId34"/>
    <p:sldId id="434" r:id="rId35"/>
    <p:sldId id="433" r:id="rId36"/>
    <p:sldId id="410" r:id="rId37"/>
    <p:sldId id="412" r:id="rId38"/>
    <p:sldId id="414" r:id="rId39"/>
    <p:sldId id="435" r:id="rId40"/>
    <p:sldId id="417" r:id="rId41"/>
    <p:sldId id="418" r:id="rId42"/>
    <p:sldId id="420" r:id="rId43"/>
    <p:sldId id="436" r:id="rId44"/>
    <p:sldId id="437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B2"/>
    <a:srgbClr val="00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2C99D-A9F9-4333-B820-1ACFF8B91369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BB1082-394F-4C5F-A635-353AA7374F3D}">
      <dgm:prSet phldrT="[Text]" custT="1"/>
      <dgm:spPr/>
      <dgm:t>
        <a:bodyPr/>
        <a:lstStyle/>
        <a:p>
          <a:pPr rtl="1"/>
          <a:r>
            <a:rPr lang="en-US" sz="2400" dirty="0">
              <a:latin typeface="Calibri (Body)"/>
              <a:cs typeface="Times New Roman" panose="02020603050405020304" pitchFamily="18" charset="0"/>
            </a:rPr>
            <a:t>in silico</a:t>
          </a:r>
        </a:p>
      </dgm:t>
    </dgm:pt>
    <dgm:pt modelId="{06727B6C-5395-4B84-B4D3-587EF3B0B086}" type="parTrans" cxnId="{C52AA153-2EBD-406D-B4BC-5F15A5888A5D}">
      <dgm:prSet/>
      <dgm:spPr/>
      <dgm:t>
        <a:bodyPr/>
        <a:lstStyle/>
        <a:p>
          <a:endParaRPr lang="en-US"/>
        </a:p>
      </dgm:t>
    </dgm:pt>
    <dgm:pt modelId="{F158E716-CABB-4056-B676-5D18D8760C82}" type="sibTrans" cxnId="{C52AA153-2EBD-406D-B4BC-5F15A5888A5D}">
      <dgm:prSet custT="1"/>
      <dgm:spPr/>
      <dgm:t>
        <a:bodyPr/>
        <a:lstStyle/>
        <a:p>
          <a:pPr algn="ctr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gm:t>
    </dgm:pt>
    <dgm:pt modelId="{14B04565-7D09-4A86-ADE2-296F5B45BCCF}">
      <dgm:prSet phldrT="[Text]" custT="1"/>
      <dgm:spPr/>
      <dgm:t>
        <a:bodyPr/>
        <a:lstStyle/>
        <a:p>
          <a:pPr algn="ctr" rtl="1"/>
          <a:r>
            <a:rPr lang="en-US" sz="15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gm:t>
    </dgm:pt>
    <dgm:pt modelId="{3B2AD084-FA09-452F-A302-4A5BDF713A51}" type="parTrans" cxnId="{8517F80B-9479-4DF2-9A93-D4DF96F3FD17}">
      <dgm:prSet/>
      <dgm:spPr/>
      <dgm:t>
        <a:bodyPr/>
        <a:lstStyle/>
        <a:p>
          <a:endParaRPr lang="en-US"/>
        </a:p>
      </dgm:t>
    </dgm:pt>
    <dgm:pt modelId="{1A364C64-ADDB-4D8E-A692-D2F936D6F91E}" type="sibTrans" cxnId="{8517F80B-9479-4DF2-9A93-D4DF96F3FD17}">
      <dgm:prSet custT="1"/>
      <dgm:spPr/>
      <dgm:t>
        <a:bodyPr/>
        <a:lstStyle/>
        <a:p>
          <a:endParaRPr lang="en-US" sz="1500" dirty="0">
            <a:cs typeface="B zar" panose="00000400000000000000" pitchFamily="2" charset="-78"/>
          </a:endParaRPr>
        </a:p>
      </dgm:t>
    </dgm:pt>
    <dgm:pt modelId="{581137FA-009D-4919-A34E-3F62603D59E5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gm:t>
    </dgm:pt>
    <dgm:pt modelId="{AEDFBC45-93BB-4F48-92B5-1621F6E93000}" type="parTrans" cxnId="{F284B5D2-6D8B-4459-86B5-3116B8388D7C}">
      <dgm:prSet/>
      <dgm:spPr/>
      <dgm:t>
        <a:bodyPr/>
        <a:lstStyle/>
        <a:p>
          <a:endParaRPr lang="en-US"/>
        </a:p>
      </dgm:t>
    </dgm:pt>
    <dgm:pt modelId="{10F560D6-796E-4F67-B96F-8C633CCE78DF}" type="sibTrans" cxnId="{F284B5D2-6D8B-4459-86B5-3116B8388D7C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gm:t>
    </dgm:pt>
    <dgm:pt modelId="{D2B41789-7BC3-4952-AA9F-47007467D278}">
      <dgm:prSet custT="1"/>
      <dgm:spPr/>
      <dgm:t>
        <a:bodyPr/>
        <a:lstStyle/>
        <a:p>
          <a:pPr rtl="1"/>
          <a:r>
            <a:rPr lang="fa-IR" sz="2000" dirty="0">
              <a:cs typeface="B zar" panose="00000400000000000000" pitchFamily="2" charset="-78"/>
            </a:rPr>
            <a:t>همسایگی ژن</a:t>
          </a:r>
        </a:p>
      </dgm:t>
    </dgm:pt>
    <dgm:pt modelId="{2E7CBEF8-FF7C-48AE-8884-0F220EAFBFCA}" type="parTrans" cxnId="{88710DEF-3482-44DE-AE52-1494BB4D3086}">
      <dgm:prSet/>
      <dgm:spPr/>
      <dgm:t>
        <a:bodyPr/>
        <a:lstStyle/>
        <a:p>
          <a:endParaRPr lang="en-US"/>
        </a:p>
      </dgm:t>
    </dgm:pt>
    <dgm:pt modelId="{EC749FBF-3E35-4BE5-9B95-AABA3E53008A}" type="sibTrans" cxnId="{88710DEF-3482-44DE-AE52-1494BB4D3086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gm:t>
    </dgm:pt>
    <dgm:pt modelId="{DD764703-C5D0-434C-9535-14F57ACF5A19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gm:t>
    </dgm:pt>
    <dgm:pt modelId="{3FE7A0C7-544E-4AB5-AB2F-06D1D7A6EF41}" type="parTrans" cxnId="{F342541F-3DC5-4694-A8FF-04C1B9A63C86}">
      <dgm:prSet/>
      <dgm:spPr/>
      <dgm:t>
        <a:bodyPr/>
        <a:lstStyle/>
        <a:p>
          <a:pPr rtl="1"/>
          <a:endParaRPr lang="fa-IR"/>
        </a:p>
      </dgm:t>
    </dgm:pt>
    <dgm:pt modelId="{FD32F5B0-96A0-40CE-9598-B1B006F0CE07}" type="sibTrans" cxnId="{F342541F-3DC5-4694-A8FF-04C1B9A63C86}">
      <dgm:prSet custT="1"/>
      <dgm:spPr/>
      <dgm:t>
        <a:bodyPr/>
        <a:lstStyle/>
        <a:p>
          <a:pPr rtl="1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dirty="0">
            <a:latin typeface="Bahnschrift" panose="020B0502040204020203" pitchFamily="34" charset="0"/>
            <a:cs typeface="B zar" panose="00000400000000000000" pitchFamily="2" charset="-78"/>
          </a:endParaRPr>
        </a:p>
      </dgm:t>
    </dgm:pt>
    <dgm:pt modelId="{7024F3F8-434C-44DD-8F46-903E66B8D3A0}" type="pres">
      <dgm:prSet presAssocID="{D992C99D-A9F9-4333-B820-1ACFF8B913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992634-150C-4E30-A236-BC4CD7505A32}" type="pres">
      <dgm:prSet presAssocID="{49BB1082-394F-4C5F-A635-353AA7374F3D}" presName="hierRoot1" presStyleCnt="0">
        <dgm:presLayoutVars>
          <dgm:hierBranch val="init"/>
        </dgm:presLayoutVars>
      </dgm:prSet>
      <dgm:spPr/>
    </dgm:pt>
    <dgm:pt modelId="{E1699887-6E85-45C4-8373-AD142AA731C5}" type="pres">
      <dgm:prSet presAssocID="{49BB1082-394F-4C5F-A635-353AA7374F3D}" presName="rootComposite1" presStyleCnt="0"/>
      <dgm:spPr/>
    </dgm:pt>
    <dgm:pt modelId="{A4CE9E75-E35E-4A73-A860-3E3A962E5CDF}" type="pres">
      <dgm:prSet presAssocID="{49BB1082-394F-4C5F-A635-353AA7374F3D}" presName="rootText1" presStyleLbl="node0" presStyleIdx="0" presStyleCnt="1" custLinFactNeighborX="-23446" custLinFactNeighborY="-10821">
        <dgm:presLayoutVars>
          <dgm:chMax/>
          <dgm:chPref val="3"/>
        </dgm:presLayoutVars>
      </dgm:prSet>
      <dgm:spPr/>
    </dgm:pt>
    <dgm:pt modelId="{B28D6211-8599-4487-ADB9-75F36997EF0F}" type="pres">
      <dgm:prSet presAssocID="{49BB1082-394F-4C5F-A635-353AA7374F3D}" presName="titleText1" presStyleLbl="fgAcc0" presStyleIdx="0" presStyleCnt="1" custAng="0" custFlipVert="0" custFlipHor="1" custScaleX="109575" custScaleY="299347" custLinFactY="200000" custLinFactNeighborX="66983" custLinFactNeighborY="229029">
        <dgm:presLayoutVars>
          <dgm:chMax val="0"/>
          <dgm:chPref val="0"/>
        </dgm:presLayoutVars>
      </dgm:prSet>
      <dgm:spPr/>
    </dgm:pt>
    <dgm:pt modelId="{B4C3C998-428A-4429-9428-1404614E6E53}" type="pres">
      <dgm:prSet presAssocID="{49BB1082-394F-4C5F-A635-353AA7374F3D}" presName="rootConnector1" presStyleLbl="node1" presStyleIdx="0" presStyleCnt="4"/>
      <dgm:spPr/>
    </dgm:pt>
    <dgm:pt modelId="{B2B87D54-4DB8-4A7A-BD75-DD4CFA11208A}" type="pres">
      <dgm:prSet presAssocID="{49BB1082-394F-4C5F-A635-353AA7374F3D}" presName="hierChild2" presStyleCnt="0"/>
      <dgm:spPr/>
    </dgm:pt>
    <dgm:pt modelId="{1AC50E0E-79C1-4EF5-A94F-C414E0156A32}" type="pres">
      <dgm:prSet presAssocID="{3B2AD084-FA09-452F-A302-4A5BDF713A51}" presName="Name37" presStyleLbl="parChTrans1D2" presStyleIdx="0" presStyleCnt="4"/>
      <dgm:spPr/>
    </dgm:pt>
    <dgm:pt modelId="{065E1974-D41B-43D4-8958-0715F0741363}" type="pres">
      <dgm:prSet presAssocID="{14B04565-7D09-4A86-ADE2-296F5B45BCCF}" presName="hierRoot2" presStyleCnt="0">
        <dgm:presLayoutVars>
          <dgm:hierBranch val="init"/>
        </dgm:presLayoutVars>
      </dgm:prSet>
      <dgm:spPr/>
    </dgm:pt>
    <dgm:pt modelId="{27936528-B9FA-49FC-8015-F5BF936882FD}" type="pres">
      <dgm:prSet presAssocID="{14B04565-7D09-4A86-ADE2-296F5B45BCCF}" presName="rootComposite" presStyleCnt="0"/>
      <dgm:spPr/>
    </dgm:pt>
    <dgm:pt modelId="{1DA2756F-DFBD-41C8-9C4C-B1E2FB6A5532}" type="pres">
      <dgm:prSet presAssocID="{14B04565-7D09-4A86-ADE2-296F5B45BCCF}" presName="rootText" presStyleLbl="node1" presStyleIdx="0" presStyleCnt="4">
        <dgm:presLayoutVars>
          <dgm:chMax/>
          <dgm:chPref val="3"/>
        </dgm:presLayoutVars>
      </dgm:prSet>
      <dgm:spPr/>
    </dgm:pt>
    <dgm:pt modelId="{956E71CB-E1F4-49D1-AEAE-5F7F245A973B}" type="pres">
      <dgm:prSet presAssocID="{14B04565-7D09-4A86-ADE2-296F5B45BCCF}" presName="titleText2" presStyleLbl="fgAcc1" presStyleIdx="0" presStyleCnt="4" custScaleY="163753" custLinFactNeighborX="804" custLinFactNeighborY="72717">
        <dgm:presLayoutVars>
          <dgm:chMax val="0"/>
          <dgm:chPref val="0"/>
        </dgm:presLayoutVars>
      </dgm:prSet>
      <dgm:spPr/>
    </dgm:pt>
    <dgm:pt modelId="{3C049347-66A4-4D9B-B3F2-FCB33B3FDCD7}" type="pres">
      <dgm:prSet presAssocID="{14B04565-7D09-4A86-ADE2-296F5B45BCCF}" presName="rootConnector" presStyleLbl="node2" presStyleIdx="0" presStyleCnt="0"/>
      <dgm:spPr/>
    </dgm:pt>
    <dgm:pt modelId="{AA868139-739C-4E0B-AC56-BAB9E82BA97F}" type="pres">
      <dgm:prSet presAssocID="{14B04565-7D09-4A86-ADE2-296F5B45BCCF}" presName="hierChild4" presStyleCnt="0"/>
      <dgm:spPr/>
    </dgm:pt>
    <dgm:pt modelId="{E9E9046B-48BC-42CB-9A91-060491D02931}" type="pres">
      <dgm:prSet presAssocID="{14B04565-7D09-4A86-ADE2-296F5B45BCCF}" presName="hierChild5" presStyleCnt="0"/>
      <dgm:spPr/>
    </dgm:pt>
    <dgm:pt modelId="{2BEA6B90-94A1-4BF2-B949-9F57AE4F9515}" type="pres">
      <dgm:prSet presAssocID="{AEDFBC45-93BB-4F48-92B5-1621F6E93000}" presName="Name37" presStyleLbl="parChTrans1D2" presStyleIdx="1" presStyleCnt="4"/>
      <dgm:spPr/>
    </dgm:pt>
    <dgm:pt modelId="{C38F664B-3F48-48C4-93EB-F8013FF10F93}" type="pres">
      <dgm:prSet presAssocID="{581137FA-009D-4919-A34E-3F62603D59E5}" presName="hierRoot2" presStyleCnt="0">
        <dgm:presLayoutVars>
          <dgm:hierBranch val="init"/>
        </dgm:presLayoutVars>
      </dgm:prSet>
      <dgm:spPr/>
    </dgm:pt>
    <dgm:pt modelId="{85B93B83-FC14-4A6A-8223-EA879D6754ED}" type="pres">
      <dgm:prSet presAssocID="{581137FA-009D-4919-A34E-3F62603D59E5}" presName="rootComposite" presStyleCnt="0"/>
      <dgm:spPr/>
    </dgm:pt>
    <dgm:pt modelId="{3CEA9206-6CD6-4FF1-9272-F9FB3E619E2D}" type="pres">
      <dgm:prSet presAssocID="{581137FA-009D-4919-A34E-3F62603D59E5}" presName="rootText" presStyleLbl="node1" presStyleIdx="1" presStyleCnt="4">
        <dgm:presLayoutVars>
          <dgm:chMax/>
          <dgm:chPref val="3"/>
        </dgm:presLayoutVars>
      </dgm:prSet>
      <dgm:spPr/>
    </dgm:pt>
    <dgm:pt modelId="{A473BE53-5E67-4EAE-96FB-2ABAB9DACE05}" type="pres">
      <dgm:prSet presAssocID="{581137FA-009D-4919-A34E-3F62603D59E5}" presName="titleText2" presStyleLbl="fgAcc1" presStyleIdx="1" presStyleCnt="4" custScaleX="111690" custScaleY="165300" custLinFactY="25029" custLinFactNeighborX="2319" custLinFactNeighborY="100000">
        <dgm:presLayoutVars>
          <dgm:chMax val="0"/>
          <dgm:chPref val="0"/>
        </dgm:presLayoutVars>
      </dgm:prSet>
      <dgm:spPr/>
    </dgm:pt>
    <dgm:pt modelId="{BE3AEC98-5C3B-4CB3-A6FF-0B667EDEE3DE}" type="pres">
      <dgm:prSet presAssocID="{581137FA-009D-4919-A34E-3F62603D59E5}" presName="rootConnector" presStyleLbl="node2" presStyleIdx="0" presStyleCnt="0"/>
      <dgm:spPr/>
    </dgm:pt>
    <dgm:pt modelId="{3C0A2415-AE52-4641-BC7C-71E4CB037897}" type="pres">
      <dgm:prSet presAssocID="{581137FA-009D-4919-A34E-3F62603D59E5}" presName="hierChild4" presStyleCnt="0"/>
      <dgm:spPr/>
    </dgm:pt>
    <dgm:pt modelId="{640CE98D-6F8D-4488-BB86-EF38ADC06A66}" type="pres">
      <dgm:prSet presAssocID="{581137FA-009D-4919-A34E-3F62603D59E5}" presName="hierChild5" presStyleCnt="0"/>
      <dgm:spPr/>
    </dgm:pt>
    <dgm:pt modelId="{09104EB2-AFE9-447C-8322-6717632049F9}" type="pres">
      <dgm:prSet presAssocID="{2E7CBEF8-FF7C-48AE-8884-0F220EAFBFCA}" presName="Name37" presStyleLbl="parChTrans1D2" presStyleIdx="2" presStyleCnt="4"/>
      <dgm:spPr/>
    </dgm:pt>
    <dgm:pt modelId="{AF73B9FE-F2F0-43D8-B41E-523E30C9DA15}" type="pres">
      <dgm:prSet presAssocID="{D2B41789-7BC3-4952-AA9F-47007467D278}" presName="hierRoot2" presStyleCnt="0">
        <dgm:presLayoutVars>
          <dgm:hierBranch val="init"/>
        </dgm:presLayoutVars>
      </dgm:prSet>
      <dgm:spPr/>
    </dgm:pt>
    <dgm:pt modelId="{78804F06-B30C-4B46-9EFA-CB9AE5194C9E}" type="pres">
      <dgm:prSet presAssocID="{D2B41789-7BC3-4952-AA9F-47007467D278}" presName="rootComposite" presStyleCnt="0"/>
      <dgm:spPr/>
    </dgm:pt>
    <dgm:pt modelId="{28AE429B-0BB2-4368-9D4D-A8E19A7D0B36}" type="pres">
      <dgm:prSet presAssocID="{D2B41789-7BC3-4952-AA9F-47007467D278}" presName="rootText" presStyleLbl="node1" presStyleIdx="2" presStyleCnt="4">
        <dgm:presLayoutVars>
          <dgm:chMax/>
          <dgm:chPref val="3"/>
        </dgm:presLayoutVars>
      </dgm:prSet>
      <dgm:spPr/>
    </dgm:pt>
    <dgm:pt modelId="{31F73465-DD73-4C89-9BEE-F6A2FD593597}" type="pres">
      <dgm:prSet presAssocID="{D2B41789-7BC3-4952-AA9F-47007467D278}" presName="titleText2" presStyleLbl="fgAcc1" presStyleIdx="2" presStyleCnt="4" custScaleX="96266" custScaleY="172669" custLinFactNeighborX="-903" custLinFactNeighborY="80201">
        <dgm:presLayoutVars>
          <dgm:chMax val="0"/>
          <dgm:chPref val="0"/>
        </dgm:presLayoutVars>
      </dgm:prSet>
      <dgm:spPr/>
    </dgm:pt>
    <dgm:pt modelId="{58FBBB5A-1CC0-4022-8F20-A7BE2FE92BC2}" type="pres">
      <dgm:prSet presAssocID="{D2B41789-7BC3-4952-AA9F-47007467D278}" presName="rootConnector" presStyleLbl="node2" presStyleIdx="0" presStyleCnt="0"/>
      <dgm:spPr/>
    </dgm:pt>
    <dgm:pt modelId="{62317CFE-2EA4-4C37-8998-E116F5893F23}" type="pres">
      <dgm:prSet presAssocID="{D2B41789-7BC3-4952-AA9F-47007467D278}" presName="hierChild4" presStyleCnt="0"/>
      <dgm:spPr/>
    </dgm:pt>
    <dgm:pt modelId="{F8501080-7BD9-4695-9427-003014A78ABE}" type="pres">
      <dgm:prSet presAssocID="{D2B41789-7BC3-4952-AA9F-47007467D278}" presName="hierChild5" presStyleCnt="0"/>
      <dgm:spPr/>
    </dgm:pt>
    <dgm:pt modelId="{1058886D-2199-4FC9-93AF-CC142E587D32}" type="pres">
      <dgm:prSet presAssocID="{3FE7A0C7-544E-4AB5-AB2F-06D1D7A6EF41}" presName="Name37" presStyleLbl="parChTrans1D2" presStyleIdx="3" presStyleCnt="4"/>
      <dgm:spPr/>
    </dgm:pt>
    <dgm:pt modelId="{C78B1E72-FE4D-4E2C-8F31-82D651D4A700}" type="pres">
      <dgm:prSet presAssocID="{DD764703-C5D0-434C-9535-14F57ACF5A19}" presName="hierRoot2" presStyleCnt="0">
        <dgm:presLayoutVars>
          <dgm:hierBranch val="init"/>
        </dgm:presLayoutVars>
      </dgm:prSet>
      <dgm:spPr/>
    </dgm:pt>
    <dgm:pt modelId="{37056D90-51D4-4532-9892-751C58981B1D}" type="pres">
      <dgm:prSet presAssocID="{DD764703-C5D0-434C-9535-14F57ACF5A19}" presName="rootComposite" presStyleCnt="0"/>
      <dgm:spPr/>
    </dgm:pt>
    <dgm:pt modelId="{A524CD97-CFD5-4654-B03D-B5858258607A}" type="pres">
      <dgm:prSet presAssocID="{DD764703-C5D0-434C-9535-14F57ACF5A19}" presName="rootText" presStyleLbl="node1" presStyleIdx="3" presStyleCnt="4">
        <dgm:presLayoutVars>
          <dgm:chMax/>
          <dgm:chPref val="3"/>
        </dgm:presLayoutVars>
      </dgm:prSet>
      <dgm:spPr/>
    </dgm:pt>
    <dgm:pt modelId="{7891599C-6FAD-4F77-B03A-7D5C105C787A}" type="pres">
      <dgm:prSet presAssocID="{DD764703-C5D0-434C-9535-14F57ACF5A19}" presName="titleText2" presStyleLbl="fgAcc1" presStyleIdx="3" presStyleCnt="4" custScaleX="95852" custScaleY="154626" custLinFactNeighborX="-676" custLinFactNeighborY="97140">
        <dgm:presLayoutVars>
          <dgm:chMax val="0"/>
          <dgm:chPref val="0"/>
        </dgm:presLayoutVars>
      </dgm:prSet>
      <dgm:spPr/>
    </dgm:pt>
    <dgm:pt modelId="{13338AB2-E303-438B-8D81-455BEE64BF9A}" type="pres">
      <dgm:prSet presAssocID="{DD764703-C5D0-434C-9535-14F57ACF5A19}" presName="rootConnector" presStyleLbl="node2" presStyleIdx="0" presStyleCnt="0"/>
      <dgm:spPr/>
    </dgm:pt>
    <dgm:pt modelId="{8AC18D3F-7B54-4448-AB8B-4765D6C2DE2A}" type="pres">
      <dgm:prSet presAssocID="{DD764703-C5D0-434C-9535-14F57ACF5A19}" presName="hierChild4" presStyleCnt="0"/>
      <dgm:spPr/>
    </dgm:pt>
    <dgm:pt modelId="{D481442A-A63A-452A-8AB5-E8A028F597E7}" type="pres">
      <dgm:prSet presAssocID="{DD764703-C5D0-434C-9535-14F57ACF5A19}" presName="hierChild5" presStyleCnt="0"/>
      <dgm:spPr/>
    </dgm:pt>
    <dgm:pt modelId="{FCE25BD4-6889-4C5A-A058-F7B9DB25AF78}" type="pres">
      <dgm:prSet presAssocID="{49BB1082-394F-4C5F-A635-353AA7374F3D}" presName="hierChild3" presStyleCnt="0"/>
      <dgm:spPr/>
    </dgm:pt>
  </dgm:ptLst>
  <dgm:cxnLst>
    <dgm:cxn modelId="{03B31004-26A6-4FAD-969C-B5878137EC1B}" type="presOf" srcId="{14B04565-7D09-4A86-ADE2-296F5B45BCCF}" destId="{3C049347-66A4-4D9B-B3F2-FCB33B3FDCD7}" srcOrd="1" destOrd="0" presId="urn:microsoft.com/office/officeart/2008/layout/NameandTitleOrganizationalChart"/>
    <dgm:cxn modelId="{8517F80B-9479-4DF2-9A93-D4DF96F3FD17}" srcId="{49BB1082-394F-4C5F-A635-353AA7374F3D}" destId="{14B04565-7D09-4A86-ADE2-296F5B45BCCF}" srcOrd="0" destOrd="0" parTransId="{3B2AD084-FA09-452F-A302-4A5BDF713A51}" sibTransId="{1A364C64-ADDB-4D8E-A692-D2F936D6F91E}"/>
    <dgm:cxn modelId="{2A94110C-DD1A-44BC-B89C-3F57020E8578}" type="presOf" srcId="{FD32F5B0-96A0-40CE-9598-B1B006F0CE07}" destId="{7891599C-6FAD-4F77-B03A-7D5C105C787A}" srcOrd="0" destOrd="0" presId="urn:microsoft.com/office/officeart/2008/layout/NameandTitleOrganizationalChart"/>
    <dgm:cxn modelId="{7C84A611-7E38-4A3B-84B4-589432CB4AE9}" type="presOf" srcId="{581137FA-009D-4919-A34E-3F62603D59E5}" destId="{3CEA9206-6CD6-4FF1-9272-F9FB3E619E2D}" srcOrd="0" destOrd="0" presId="urn:microsoft.com/office/officeart/2008/layout/NameandTitleOrganizationalChart"/>
    <dgm:cxn modelId="{063C411A-044B-4978-A00D-8223B646054F}" type="presOf" srcId="{D2B41789-7BC3-4952-AA9F-47007467D278}" destId="{28AE429B-0BB2-4368-9D4D-A8E19A7D0B36}" srcOrd="0" destOrd="0" presId="urn:microsoft.com/office/officeart/2008/layout/NameandTitleOrganizationalChart"/>
    <dgm:cxn modelId="{BC286B1C-81DB-4190-902D-A8C7EA921B4A}" type="presOf" srcId="{49BB1082-394F-4C5F-A635-353AA7374F3D}" destId="{B4C3C998-428A-4429-9428-1404614E6E53}" srcOrd="1" destOrd="0" presId="urn:microsoft.com/office/officeart/2008/layout/NameandTitleOrganizationalChart"/>
    <dgm:cxn modelId="{F342541F-3DC5-4694-A8FF-04C1B9A63C86}" srcId="{49BB1082-394F-4C5F-A635-353AA7374F3D}" destId="{DD764703-C5D0-434C-9535-14F57ACF5A19}" srcOrd="3" destOrd="0" parTransId="{3FE7A0C7-544E-4AB5-AB2F-06D1D7A6EF41}" sibTransId="{FD32F5B0-96A0-40CE-9598-B1B006F0CE07}"/>
    <dgm:cxn modelId="{36DE0820-CBB6-4AA1-97EE-647576424355}" type="presOf" srcId="{D992C99D-A9F9-4333-B820-1ACFF8B91369}" destId="{7024F3F8-434C-44DD-8F46-903E66B8D3A0}" srcOrd="0" destOrd="0" presId="urn:microsoft.com/office/officeart/2008/layout/NameandTitleOrganizationalChart"/>
    <dgm:cxn modelId="{BFCC6C2A-0DC1-4F58-AA86-386FB1719B28}" type="presOf" srcId="{2E7CBEF8-FF7C-48AE-8884-0F220EAFBFCA}" destId="{09104EB2-AFE9-447C-8322-6717632049F9}" srcOrd="0" destOrd="0" presId="urn:microsoft.com/office/officeart/2008/layout/NameandTitleOrganizationalChart"/>
    <dgm:cxn modelId="{3AF01737-8052-4732-B064-079DA5623ED1}" type="presOf" srcId="{AEDFBC45-93BB-4F48-92B5-1621F6E93000}" destId="{2BEA6B90-94A1-4BF2-B949-9F57AE4F9515}" srcOrd="0" destOrd="0" presId="urn:microsoft.com/office/officeart/2008/layout/NameandTitleOrganizationalChart"/>
    <dgm:cxn modelId="{17181241-F045-41B9-9C39-04E891E54DD9}" type="presOf" srcId="{DD764703-C5D0-434C-9535-14F57ACF5A19}" destId="{13338AB2-E303-438B-8D81-455BEE64BF9A}" srcOrd="1" destOrd="0" presId="urn:microsoft.com/office/officeart/2008/layout/NameandTitleOrganizationalChart"/>
    <dgm:cxn modelId="{A3C2FA69-759A-4EB6-B516-32C20D9B35A7}" type="presOf" srcId="{F158E716-CABB-4056-B676-5D18D8760C82}" destId="{B28D6211-8599-4487-ADB9-75F36997EF0F}" srcOrd="0" destOrd="0" presId="urn:microsoft.com/office/officeart/2008/layout/NameandTitleOrganizationalChart"/>
    <dgm:cxn modelId="{16E8C54F-C4F5-4510-AD0F-B2ECAEA383A2}" type="presOf" srcId="{D2B41789-7BC3-4952-AA9F-47007467D278}" destId="{58FBBB5A-1CC0-4022-8F20-A7BE2FE92BC2}" srcOrd="1" destOrd="0" presId="urn:microsoft.com/office/officeart/2008/layout/NameandTitleOrganizationalChart"/>
    <dgm:cxn modelId="{C52AA153-2EBD-406D-B4BC-5F15A5888A5D}" srcId="{D992C99D-A9F9-4333-B820-1ACFF8B91369}" destId="{49BB1082-394F-4C5F-A635-353AA7374F3D}" srcOrd="0" destOrd="0" parTransId="{06727B6C-5395-4B84-B4D3-587EF3B0B086}" sibTransId="{F158E716-CABB-4056-B676-5D18D8760C82}"/>
    <dgm:cxn modelId="{2CE2AF89-6250-4FA6-8FEC-1E4235DEBC3D}" type="presOf" srcId="{14B04565-7D09-4A86-ADE2-296F5B45BCCF}" destId="{1DA2756F-DFBD-41C8-9C4C-B1E2FB6A5532}" srcOrd="0" destOrd="0" presId="urn:microsoft.com/office/officeart/2008/layout/NameandTitleOrganizationalChart"/>
    <dgm:cxn modelId="{2A01209F-0EFA-4934-827E-E23BC82B3319}" type="presOf" srcId="{581137FA-009D-4919-A34E-3F62603D59E5}" destId="{BE3AEC98-5C3B-4CB3-A6FF-0B667EDEE3DE}" srcOrd="1" destOrd="0" presId="urn:microsoft.com/office/officeart/2008/layout/NameandTitleOrganizationalChart"/>
    <dgm:cxn modelId="{67FBFFA1-3D12-469C-AE27-68EDE19927FB}" type="presOf" srcId="{10F560D6-796E-4F67-B96F-8C633CCE78DF}" destId="{A473BE53-5E67-4EAE-96FB-2ABAB9DACE05}" srcOrd="0" destOrd="0" presId="urn:microsoft.com/office/officeart/2008/layout/NameandTitleOrganizationalChart"/>
    <dgm:cxn modelId="{4C849BA5-AFB3-4530-A545-7D4BCCEF4A67}" type="presOf" srcId="{DD764703-C5D0-434C-9535-14F57ACF5A19}" destId="{A524CD97-CFD5-4654-B03D-B5858258607A}" srcOrd="0" destOrd="0" presId="urn:microsoft.com/office/officeart/2008/layout/NameandTitleOrganizationalChart"/>
    <dgm:cxn modelId="{F284B5D2-6D8B-4459-86B5-3116B8388D7C}" srcId="{49BB1082-394F-4C5F-A635-353AA7374F3D}" destId="{581137FA-009D-4919-A34E-3F62603D59E5}" srcOrd="1" destOrd="0" parTransId="{AEDFBC45-93BB-4F48-92B5-1621F6E93000}" sibTransId="{10F560D6-796E-4F67-B96F-8C633CCE78DF}"/>
    <dgm:cxn modelId="{DA37FBD2-E9FE-418C-A5E3-DD6EAB8F97C4}" type="presOf" srcId="{49BB1082-394F-4C5F-A635-353AA7374F3D}" destId="{A4CE9E75-E35E-4A73-A860-3E3A962E5CDF}" srcOrd="0" destOrd="0" presId="urn:microsoft.com/office/officeart/2008/layout/NameandTitleOrganizationalChart"/>
    <dgm:cxn modelId="{395BADE7-B9F9-4F1A-A02C-8F47DDAEF36D}" type="presOf" srcId="{3FE7A0C7-544E-4AB5-AB2F-06D1D7A6EF41}" destId="{1058886D-2199-4FC9-93AF-CC142E587D32}" srcOrd="0" destOrd="0" presId="urn:microsoft.com/office/officeart/2008/layout/NameandTitleOrganizationalChart"/>
    <dgm:cxn modelId="{10708DEA-8CF2-4895-8456-E62C516D3F96}" type="presOf" srcId="{1A364C64-ADDB-4D8E-A692-D2F936D6F91E}" destId="{956E71CB-E1F4-49D1-AEAE-5F7F245A973B}" srcOrd="0" destOrd="0" presId="urn:microsoft.com/office/officeart/2008/layout/NameandTitleOrganizationalChart"/>
    <dgm:cxn modelId="{88710DEF-3482-44DE-AE52-1494BB4D3086}" srcId="{49BB1082-394F-4C5F-A635-353AA7374F3D}" destId="{D2B41789-7BC3-4952-AA9F-47007467D278}" srcOrd="2" destOrd="0" parTransId="{2E7CBEF8-FF7C-48AE-8884-0F220EAFBFCA}" sibTransId="{EC749FBF-3E35-4BE5-9B95-AABA3E53008A}"/>
    <dgm:cxn modelId="{D827A6F3-983C-4F77-B957-0C2B0375D4DC}" type="presOf" srcId="{EC749FBF-3E35-4BE5-9B95-AABA3E53008A}" destId="{31F73465-DD73-4C89-9BEE-F6A2FD593597}" srcOrd="0" destOrd="0" presId="urn:microsoft.com/office/officeart/2008/layout/NameandTitleOrganizationalChart"/>
    <dgm:cxn modelId="{97213CFC-AA6D-40D5-897C-0DB0713569BD}" type="presOf" srcId="{3B2AD084-FA09-452F-A302-4A5BDF713A51}" destId="{1AC50E0E-79C1-4EF5-A94F-C414E0156A32}" srcOrd="0" destOrd="0" presId="urn:microsoft.com/office/officeart/2008/layout/NameandTitleOrganizationalChart"/>
    <dgm:cxn modelId="{4E9C206B-2DD7-4915-AFB2-2207587EB698}" type="presParOf" srcId="{7024F3F8-434C-44DD-8F46-903E66B8D3A0}" destId="{63992634-150C-4E30-A236-BC4CD7505A32}" srcOrd="0" destOrd="0" presId="urn:microsoft.com/office/officeart/2008/layout/NameandTitleOrganizationalChart"/>
    <dgm:cxn modelId="{2182B2AF-49D9-4886-8E5E-AD0C1A777185}" type="presParOf" srcId="{63992634-150C-4E30-A236-BC4CD7505A32}" destId="{E1699887-6E85-45C4-8373-AD142AA731C5}" srcOrd="0" destOrd="0" presId="urn:microsoft.com/office/officeart/2008/layout/NameandTitleOrganizationalChart"/>
    <dgm:cxn modelId="{96DC495B-322C-4AB4-A72D-A6F7F44715AF}" type="presParOf" srcId="{E1699887-6E85-45C4-8373-AD142AA731C5}" destId="{A4CE9E75-E35E-4A73-A860-3E3A962E5CDF}" srcOrd="0" destOrd="0" presId="urn:microsoft.com/office/officeart/2008/layout/NameandTitleOrganizationalChart"/>
    <dgm:cxn modelId="{E7696981-6D8F-43F7-9434-F32E0550BCBB}" type="presParOf" srcId="{E1699887-6E85-45C4-8373-AD142AA731C5}" destId="{B28D6211-8599-4487-ADB9-75F36997EF0F}" srcOrd="1" destOrd="0" presId="urn:microsoft.com/office/officeart/2008/layout/NameandTitleOrganizationalChart"/>
    <dgm:cxn modelId="{2906735D-7B61-470D-A599-26FF9E6F07C7}" type="presParOf" srcId="{E1699887-6E85-45C4-8373-AD142AA731C5}" destId="{B4C3C998-428A-4429-9428-1404614E6E53}" srcOrd="2" destOrd="0" presId="urn:microsoft.com/office/officeart/2008/layout/NameandTitleOrganizationalChart"/>
    <dgm:cxn modelId="{7AFAC145-3368-4F6A-BDFC-DF4FD8B49CE5}" type="presParOf" srcId="{63992634-150C-4E30-A236-BC4CD7505A32}" destId="{B2B87D54-4DB8-4A7A-BD75-DD4CFA11208A}" srcOrd="1" destOrd="0" presId="urn:microsoft.com/office/officeart/2008/layout/NameandTitleOrganizationalChart"/>
    <dgm:cxn modelId="{F57A7F31-960B-4ED8-B970-3C0052E87239}" type="presParOf" srcId="{B2B87D54-4DB8-4A7A-BD75-DD4CFA11208A}" destId="{1AC50E0E-79C1-4EF5-A94F-C414E0156A32}" srcOrd="0" destOrd="0" presId="urn:microsoft.com/office/officeart/2008/layout/NameandTitleOrganizationalChart"/>
    <dgm:cxn modelId="{2AA65B9E-DC18-426E-B22B-563F21C06A3D}" type="presParOf" srcId="{B2B87D54-4DB8-4A7A-BD75-DD4CFA11208A}" destId="{065E1974-D41B-43D4-8958-0715F0741363}" srcOrd="1" destOrd="0" presId="urn:microsoft.com/office/officeart/2008/layout/NameandTitleOrganizationalChart"/>
    <dgm:cxn modelId="{74C61554-B2AB-412E-8021-5BA48572FF3C}" type="presParOf" srcId="{065E1974-D41B-43D4-8958-0715F0741363}" destId="{27936528-B9FA-49FC-8015-F5BF936882FD}" srcOrd="0" destOrd="0" presId="urn:microsoft.com/office/officeart/2008/layout/NameandTitleOrganizationalChart"/>
    <dgm:cxn modelId="{5F16BA3D-CC68-4D35-95AC-C091B2736398}" type="presParOf" srcId="{27936528-B9FA-49FC-8015-F5BF936882FD}" destId="{1DA2756F-DFBD-41C8-9C4C-B1E2FB6A5532}" srcOrd="0" destOrd="0" presId="urn:microsoft.com/office/officeart/2008/layout/NameandTitleOrganizationalChart"/>
    <dgm:cxn modelId="{3D6656D1-DB2E-45D3-AD4E-5183AE7C77F0}" type="presParOf" srcId="{27936528-B9FA-49FC-8015-F5BF936882FD}" destId="{956E71CB-E1F4-49D1-AEAE-5F7F245A973B}" srcOrd="1" destOrd="0" presId="urn:microsoft.com/office/officeart/2008/layout/NameandTitleOrganizationalChart"/>
    <dgm:cxn modelId="{B1DB9BAA-9335-443E-A550-C6A35428970F}" type="presParOf" srcId="{27936528-B9FA-49FC-8015-F5BF936882FD}" destId="{3C049347-66A4-4D9B-B3F2-FCB33B3FDCD7}" srcOrd="2" destOrd="0" presId="urn:microsoft.com/office/officeart/2008/layout/NameandTitleOrganizationalChart"/>
    <dgm:cxn modelId="{9A855A23-C883-4D76-ABB7-012BC0A9FF75}" type="presParOf" srcId="{065E1974-D41B-43D4-8958-0715F0741363}" destId="{AA868139-739C-4E0B-AC56-BAB9E82BA97F}" srcOrd="1" destOrd="0" presId="urn:microsoft.com/office/officeart/2008/layout/NameandTitleOrganizationalChart"/>
    <dgm:cxn modelId="{CA453F6A-CC39-4142-9861-6487E7F0AC51}" type="presParOf" srcId="{065E1974-D41B-43D4-8958-0715F0741363}" destId="{E9E9046B-48BC-42CB-9A91-060491D02931}" srcOrd="2" destOrd="0" presId="urn:microsoft.com/office/officeart/2008/layout/NameandTitleOrganizationalChart"/>
    <dgm:cxn modelId="{BAA1B41E-609B-4297-9CE6-64CE5F3A4D45}" type="presParOf" srcId="{B2B87D54-4DB8-4A7A-BD75-DD4CFA11208A}" destId="{2BEA6B90-94A1-4BF2-B949-9F57AE4F9515}" srcOrd="2" destOrd="0" presId="urn:microsoft.com/office/officeart/2008/layout/NameandTitleOrganizationalChart"/>
    <dgm:cxn modelId="{939D00D8-ABF4-4552-8A21-C602B4244750}" type="presParOf" srcId="{B2B87D54-4DB8-4A7A-BD75-DD4CFA11208A}" destId="{C38F664B-3F48-48C4-93EB-F8013FF10F93}" srcOrd="3" destOrd="0" presId="urn:microsoft.com/office/officeart/2008/layout/NameandTitleOrganizationalChart"/>
    <dgm:cxn modelId="{417087E4-7E5F-40F2-9E0A-D7A0D6D86703}" type="presParOf" srcId="{C38F664B-3F48-48C4-93EB-F8013FF10F93}" destId="{85B93B83-FC14-4A6A-8223-EA879D6754ED}" srcOrd="0" destOrd="0" presId="urn:microsoft.com/office/officeart/2008/layout/NameandTitleOrganizationalChart"/>
    <dgm:cxn modelId="{8AD33AB2-D422-4E39-9A39-EF2EDA5A6CCA}" type="presParOf" srcId="{85B93B83-FC14-4A6A-8223-EA879D6754ED}" destId="{3CEA9206-6CD6-4FF1-9272-F9FB3E619E2D}" srcOrd="0" destOrd="0" presId="urn:microsoft.com/office/officeart/2008/layout/NameandTitleOrganizationalChart"/>
    <dgm:cxn modelId="{35871532-20C0-455B-B587-43C145D089DC}" type="presParOf" srcId="{85B93B83-FC14-4A6A-8223-EA879D6754ED}" destId="{A473BE53-5E67-4EAE-96FB-2ABAB9DACE05}" srcOrd="1" destOrd="0" presId="urn:microsoft.com/office/officeart/2008/layout/NameandTitleOrganizationalChart"/>
    <dgm:cxn modelId="{43A334C4-5600-4D93-B6DC-2369DA4290B7}" type="presParOf" srcId="{85B93B83-FC14-4A6A-8223-EA879D6754ED}" destId="{BE3AEC98-5C3B-4CB3-A6FF-0B667EDEE3DE}" srcOrd="2" destOrd="0" presId="urn:microsoft.com/office/officeart/2008/layout/NameandTitleOrganizationalChart"/>
    <dgm:cxn modelId="{B501A73C-889A-4CDC-A9CD-0CC09F11EAD5}" type="presParOf" srcId="{C38F664B-3F48-48C4-93EB-F8013FF10F93}" destId="{3C0A2415-AE52-4641-BC7C-71E4CB037897}" srcOrd="1" destOrd="0" presId="urn:microsoft.com/office/officeart/2008/layout/NameandTitleOrganizationalChart"/>
    <dgm:cxn modelId="{CAD7121B-C780-4537-B2BB-847A1EB02A2C}" type="presParOf" srcId="{C38F664B-3F48-48C4-93EB-F8013FF10F93}" destId="{640CE98D-6F8D-4488-BB86-EF38ADC06A66}" srcOrd="2" destOrd="0" presId="urn:microsoft.com/office/officeart/2008/layout/NameandTitleOrganizationalChart"/>
    <dgm:cxn modelId="{AE5DFCE0-6335-4362-A310-0FC2AF03C7E9}" type="presParOf" srcId="{B2B87D54-4DB8-4A7A-BD75-DD4CFA11208A}" destId="{09104EB2-AFE9-447C-8322-6717632049F9}" srcOrd="4" destOrd="0" presId="urn:microsoft.com/office/officeart/2008/layout/NameandTitleOrganizationalChart"/>
    <dgm:cxn modelId="{7ED13CD5-DF7E-47E6-BC51-6CDD57870450}" type="presParOf" srcId="{B2B87D54-4DB8-4A7A-BD75-DD4CFA11208A}" destId="{AF73B9FE-F2F0-43D8-B41E-523E30C9DA15}" srcOrd="5" destOrd="0" presId="urn:microsoft.com/office/officeart/2008/layout/NameandTitleOrganizationalChart"/>
    <dgm:cxn modelId="{F4AE4533-D774-4BEC-8DD4-1BE683EB33A4}" type="presParOf" srcId="{AF73B9FE-F2F0-43D8-B41E-523E30C9DA15}" destId="{78804F06-B30C-4B46-9EFA-CB9AE5194C9E}" srcOrd="0" destOrd="0" presId="urn:microsoft.com/office/officeart/2008/layout/NameandTitleOrganizationalChart"/>
    <dgm:cxn modelId="{B712FB53-27BC-4C95-9B95-51D6BBF9BF83}" type="presParOf" srcId="{78804F06-B30C-4B46-9EFA-CB9AE5194C9E}" destId="{28AE429B-0BB2-4368-9D4D-A8E19A7D0B36}" srcOrd="0" destOrd="0" presId="urn:microsoft.com/office/officeart/2008/layout/NameandTitleOrganizationalChart"/>
    <dgm:cxn modelId="{81D00CE4-3D48-4147-9740-012F59C2988A}" type="presParOf" srcId="{78804F06-B30C-4B46-9EFA-CB9AE5194C9E}" destId="{31F73465-DD73-4C89-9BEE-F6A2FD593597}" srcOrd="1" destOrd="0" presId="urn:microsoft.com/office/officeart/2008/layout/NameandTitleOrganizationalChart"/>
    <dgm:cxn modelId="{05B38253-0FD8-45AE-91AB-107856BB5CE1}" type="presParOf" srcId="{78804F06-B30C-4B46-9EFA-CB9AE5194C9E}" destId="{58FBBB5A-1CC0-4022-8F20-A7BE2FE92BC2}" srcOrd="2" destOrd="0" presId="urn:microsoft.com/office/officeart/2008/layout/NameandTitleOrganizationalChart"/>
    <dgm:cxn modelId="{205493C0-4F22-41EE-B563-F5DAD6A84370}" type="presParOf" srcId="{AF73B9FE-F2F0-43D8-B41E-523E30C9DA15}" destId="{62317CFE-2EA4-4C37-8998-E116F5893F23}" srcOrd="1" destOrd="0" presId="urn:microsoft.com/office/officeart/2008/layout/NameandTitleOrganizationalChart"/>
    <dgm:cxn modelId="{159AA129-B028-4069-9AD8-DA89454FBD57}" type="presParOf" srcId="{AF73B9FE-F2F0-43D8-B41E-523E30C9DA15}" destId="{F8501080-7BD9-4695-9427-003014A78ABE}" srcOrd="2" destOrd="0" presId="urn:microsoft.com/office/officeart/2008/layout/NameandTitleOrganizationalChart"/>
    <dgm:cxn modelId="{02247563-E489-4803-9431-01FB23E4F59B}" type="presParOf" srcId="{B2B87D54-4DB8-4A7A-BD75-DD4CFA11208A}" destId="{1058886D-2199-4FC9-93AF-CC142E587D32}" srcOrd="6" destOrd="0" presId="urn:microsoft.com/office/officeart/2008/layout/NameandTitleOrganizationalChart"/>
    <dgm:cxn modelId="{23485897-4DC1-492E-BA75-352052E56518}" type="presParOf" srcId="{B2B87D54-4DB8-4A7A-BD75-DD4CFA11208A}" destId="{C78B1E72-FE4D-4E2C-8F31-82D651D4A700}" srcOrd="7" destOrd="0" presId="urn:microsoft.com/office/officeart/2008/layout/NameandTitleOrganizationalChart"/>
    <dgm:cxn modelId="{64B3422A-0AAA-458B-9FDD-389BAFC16730}" type="presParOf" srcId="{C78B1E72-FE4D-4E2C-8F31-82D651D4A700}" destId="{37056D90-51D4-4532-9892-751C58981B1D}" srcOrd="0" destOrd="0" presId="urn:microsoft.com/office/officeart/2008/layout/NameandTitleOrganizationalChart"/>
    <dgm:cxn modelId="{0B7991C3-F455-42FB-9CB3-8C087618D89A}" type="presParOf" srcId="{37056D90-51D4-4532-9892-751C58981B1D}" destId="{A524CD97-CFD5-4654-B03D-B5858258607A}" srcOrd="0" destOrd="0" presId="urn:microsoft.com/office/officeart/2008/layout/NameandTitleOrganizationalChart"/>
    <dgm:cxn modelId="{24C630EB-B5FF-47E1-93A1-AC9A2B810B34}" type="presParOf" srcId="{37056D90-51D4-4532-9892-751C58981B1D}" destId="{7891599C-6FAD-4F77-B03A-7D5C105C787A}" srcOrd="1" destOrd="0" presId="urn:microsoft.com/office/officeart/2008/layout/NameandTitleOrganizationalChart"/>
    <dgm:cxn modelId="{FBB9773F-02D7-4AD2-978D-A1CA63F7CF7B}" type="presParOf" srcId="{37056D90-51D4-4532-9892-751C58981B1D}" destId="{13338AB2-E303-438B-8D81-455BEE64BF9A}" srcOrd="2" destOrd="0" presId="urn:microsoft.com/office/officeart/2008/layout/NameandTitleOrganizationalChart"/>
    <dgm:cxn modelId="{ECEEF533-984D-4954-86FC-3D9368B339D6}" type="presParOf" srcId="{C78B1E72-FE4D-4E2C-8F31-82D651D4A700}" destId="{8AC18D3F-7B54-4448-AB8B-4765D6C2DE2A}" srcOrd="1" destOrd="0" presId="urn:microsoft.com/office/officeart/2008/layout/NameandTitleOrganizationalChart"/>
    <dgm:cxn modelId="{8A88786C-CFFC-4195-8E29-54AF78A4824C}" type="presParOf" srcId="{C78B1E72-FE4D-4E2C-8F31-82D651D4A700}" destId="{D481442A-A63A-452A-8AB5-E8A028F597E7}" srcOrd="2" destOrd="0" presId="urn:microsoft.com/office/officeart/2008/layout/NameandTitleOrganizationalChart"/>
    <dgm:cxn modelId="{49DE39BB-43F3-4DE6-9BF0-036E34A87A1C}" type="presParOf" srcId="{63992634-150C-4E30-A236-BC4CD7505A32}" destId="{FCE25BD4-6889-4C5A-A058-F7B9DB25AF7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AF34B-04E0-4A29-B5AA-4F4A6A34A847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16034-A441-4D06-8E76-E442EF758FF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gm:t>
    </dgm:pt>
    <dgm:pt modelId="{AD5EFA58-DE62-40F5-BFCA-3E6DA1A972A6}" type="parTrans" cxnId="{B4EE7F42-F541-46E4-B4DC-4464D01EA0E3}">
      <dgm:prSet/>
      <dgm:spPr/>
      <dgm:t>
        <a:bodyPr/>
        <a:lstStyle/>
        <a:p>
          <a:pPr algn="ctr"/>
          <a:endParaRPr lang="en-US"/>
        </a:p>
      </dgm:t>
    </dgm:pt>
    <dgm:pt modelId="{26097EB6-C08F-4A68-BC3C-D45146481650}" type="sibTrans" cxnId="{B4EE7F42-F541-46E4-B4DC-4464D01EA0E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6AA7C3B-135A-4D89-A93E-AFAD8750C6C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gm:t>
    </dgm:pt>
    <dgm:pt modelId="{3B21A27F-602B-4E38-8E57-49140DFCD5EF}" type="parTrans" cxnId="{2BE73CA2-3C60-4999-B5DB-CC365C578643}">
      <dgm:prSet/>
      <dgm:spPr/>
      <dgm:t>
        <a:bodyPr/>
        <a:lstStyle/>
        <a:p>
          <a:pPr algn="ctr"/>
          <a:endParaRPr lang="en-US"/>
        </a:p>
      </dgm:t>
    </dgm:pt>
    <dgm:pt modelId="{9A6206BD-C6AE-4D44-B60D-908E7F3B78EE}" type="sibTrans" cxnId="{2BE73CA2-3C60-4999-B5DB-CC365C57864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B6C043F-7442-432C-A9AE-0EE6F9F28B6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gm:t>
    </dgm:pt>
    <dgm:pt modelId="{F294E16A-ECA2-4FCF-853C-97B48FC5C699}" type="parTrans" cxnId="{574FF2F5-98F0-4E3E-9BD8-DC3910A074F3}">
      <dgm:prSet/>
      <dgm:spPr/>
      <dgm:t>
        <a:bodyPr/>
        <a:lstStyle/>
        <a:p>
          <a:pPr algn="ctr"/>
          <a:endParaRPr lang="en-US"/>
        </a:p>
      </dgm:t>
    </dgm:pt>
    <dgm:pt modelId="{A3CF5941-47A8-4F6E-828B-DFF7E6B1CD17}" type="sibTrans" cxnId="{574FF2F5-98F0-4E3E-9BD8-DC3910A074F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28039E0-0AAA-47FD-8A90-6DDF9E930CBD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gm:t>
    </dgm:pt>
    <dgm:pt modelId="{E3ADE010-CE73-403B-B9FF-38B0A7EC4414}" type="parTrans" cxnId="{22017F38-5023-45E9-84EC-F7B86078882E}">
      <dgm:prSet/>
      <dgm:spPr/>
      <dgm:t>
        <a:bodyPr/>
        <a:lstStyle/>
        <a:p>
          <a:pPr algn="ctr"/>
          <a:endParaRPr lang="en-US"/>
        </a:p>
      </dgm:t>
    </dgm:pt>
    <dgm:pt modelId="{FA039055-FF26-4604-A7BF-03403784F860}" type="sibTrans" cxnId="{22017F38-5023-45E9-84EC-F7B86078882E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DBD63D2-0DBB-4FCF-B813-16EFE651EF36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gm:t>
    </dgm:pt>
    <dgm:pt modelId="{04A741E5-9A22-49CD-A4C5-AA10D767BD76}" type="parTrans" cxnId="{91089D4F-2F10-4D3C-B498-3340C871535D}">
      <dgm:prSet/>
      <dgm:spPr/>
      <dgm:t>
        <a:bodyPr/>
        <a:lstStyle/>
        <a:p>
          <a:pPr algn="ctr"/>
          <a:endParaRPr lang="en-US"/>
        </a:p>
      </dgm:t>
    </dgm:pt>
    <dgm:pt modelId="{44BD3F67-EB70-42D9-98A0-BE0AC168906C}" type="sibTrans" cxnId="{91089D4F-2F10-4D3C-B498-3340C871535D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76F093D-9270-4865-895B-731909C9572B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gm:t>
    </dgm:pt>
    <dgm:pt modelId="{60326683-5C35-418A-83DC-2E05F3297D70}" type="parTrans" cxnId="{FA20A448-B658-4B1D-9623-79ABA9B885A8}">
      <dgm:prSet/>
      <dgm:spPr/>
      <dgm:t>
        <a:bodyPr/>
        <a:lstStyle/>
        <a:p>
          <a:pPr algn="ctr"/>
          <a:endParaRPr lang="en-US"/>
        </a:p>
      </dgm:t>
    </dgm:pt>
    <dgm:pt modelId="{F0C92279-6F96-4299-98A0-AC2FAB582980}" type="sibTrans" cxnId="{FA20A448-B658-4B1D-9623-79ABA9B885A8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4ABA7500-3BF7-43F7-B83C-090680C5525E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gm:t>
    </dgm:pt>
    <dgm:pt modelId="{58548CE8-00AA-43BE-9199-120B0BA26ABE}" type="parTrans" cxnId="{F10B47D1-1909-4D83-9044-D1537FEE3CAB}">
      <dgm:prSet/>
      <dgm:spPr/>
      <dgm:t>
        <a:bodyPr/>
        <a:lstStyle/>
        <a:p>
          <a:pPr algn="ctr"/>
          <a:endParaRPr lang="en-US"/>
        </a:p>
      </dgm:t>
    </dgm:pt>
    <dgm:pt modelId="{F0F66E48-555B-47D5-9185-E02904B94337}" type="sibTrans" cxnId="{F10B47D1-1909-4D83-9044-D1537FEE3CA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C15864A-7771-48F5-B44F-C9E0CCC3512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gm:t>
    </dgm:pt>
    <dgm:pt modelId="{A5BA21F0-CFAD-4729-BE90-725948C7B147}" type="parTrans" cxnId="{68A94BD6-263F-4735-A406-9DE62B80E999}">
      <dgm:prSet/>
      <dgm:spPr/>
      <dgm:t>
        <a:bodyPr/>
        <a:lstStyle/>
        <a:p>
          <a:pPr algn="ctr"/>
          <a:endParaRPr lang="en-US"/>
        </a:p>
      </dgm:t>
    </dgm:pt>
    <dgm:pt modelId="{F6A63E03-0395-4396-B8FF-D3F94B8F2E3F}" type="sibTrans" cxnId="{68A94BD6-263F-4735-A406-9DE62B80E999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88B2C614-4923-4EDE-AF27-63BE83F2DE80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gm:t>
    </dgm:pt>
    <dgm:pt modelId="{20D214C0-D9E9-4F42-9C6B-63F45B557ED8}" type="sibTrans" cxnId="{DB2E81A0-6E8A-4C5D-962B-8120B8DC5941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FE778F0-6BA4-43D2-B28F-B699CC8F9DF9}" type="parTrans" cxnId="{DB2E81A0-6E8A-4C5D-962B-8120B8DC5941}">
      <dgm:prSet/>
      <dgm:spPr/>
      <dgm:t>
        <a:bodyPr/>
        <a:lstStyle/>
        <a:p>
          <a:pPr algn="ctr"/>
          <a:endParaRPr lang="en-US"/>
        </a:p>
      </dgm:t>
    </dgm:pt>
    <dgm:pt modelId="{3F330699-EA91-4D10-A57D-D04248294C3B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Hyper Parameter Tuning For RF and SVM</a:t>
          </a:r>
        </a:p>
      </dgm:t>
    </dgm:pt>
    <dgm:pt modelId="{F3D7DFF1-6D8B-4B1F-A462-80A5801E40A4}" type="parTrans" cxnId="{5F70CA85-74F1-4093-8FCF-74E9AF6BF123}">
      <dgm:prSet/>
      <dgm:spPr/>
      <dgm:t>
        <a:bodyPr/>
        <a:lstStyle/>
        <a:p>
          <a:pPr algn="ctr"/>
          <a:endParaRPr lang="en-US"/>
        </a:p>
      </dgm:t>
    </dgm:pt>
    <dgm:pt modelId="{B1BF5481-F6E9-4863-AAA8-6358C873D38C}" type="sibTrans" cxnId="{5F70CA85-74F1-4093-8FCF-74E9AF6BF12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8568068-B1A5-4222-AAD8-113D49EA74A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Choose The Best Params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(Based on 10Fold-CV)</a:t>
          </a:r>
        </a:p>
      </dgm:t>
    </dgm:pt>
    <dgm:pt modelId="{20ADADBC-977A-4028-B1C9-D945559B41D2}" type="parTrans" cxnId="{232F9BB5-158B-480E-A23A-942E4718D70B}">
      <dgm:prSet/>
      <dgm:spPr/>
      <dgm:t>
        <a:bodyPr/>
        <a:lstStyle/>
        <a:p>
          <a:pPr algn="ctr"/>
          <a:endParaRPr lang="en-US"/>
        </a:p>
      </dgm:t>
    </dgm:pt>
    <dgm:pt modelId="{9BA9F3F7-4A3D-4340-954D-EEE33CF9FFF0}" type="sibTrans" cxnId="{232F9BB5-158B-480E-A23A-942E4718D70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9FA37999-CDD5-42FD-B661-C11A2A283361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Train the Best Model on Whole Train data</a:t>
          </a:r>
        </a:p>
      </dgm:t>
    </dgm:pt>
    <dgm:pt modelId="{85F607B8-2C04-4085-BD73-A5E9FBD27931}" type="parTrans" cxnId="{400540B9-26AC-404B-98E8-D3F34765A9E4}">
      <dgm:prSet/>
      <dgm:spPr/>
      <dgm:t>
        <a:bodyPr/>
        <a:lstStyle/>
        <a:p>
          <a:pPr algn="ctr"/>
          <a:endParaRPr lang="en-US"/>
        </a:p>
      </dgm:t>
    </dgm:pt>
    <dgm:pt modelId="{98E7DEBD-166C-4054-B760-0F57BD791272}" type="sibTrans" cxnId="{400540B9-26AC-404B-98E8-D3F34765A9E4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E080648C-8D5F-4187-A583-12FC3F68BCAF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Evaluate Model on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 Test Data</a:t>
          </a:r>
        </a:p>
      </dgm:t>
    </dgm:pt>
    <dgm:pt modelId="{73546E60-8DAD-47BD-8777-4D2AF4068510}" type="parTrans" cxnId="{6368F9FD-AEA4-4155-B9F0-7185F72EBF1C}">
      <dgm:prSet/>
      <dgm:spPr/>
      <dgm:t>
        <a:bodyPr/>
        <a:lstStyle/>
        <a:p>
          <a:pPr algn="ctr"/>
          <a:endParaRPr lang="en-US"/>
        </a:p>
      </dgm:t>
    </dgm:pt>
    <dgm:pt modelId="{7F2EA2E5-C853-4B80-B53A-593BB70B1E47}" type="sibTrans" cxnId="{6368F9FD-AEA4-4155-B9F0-7185F72EBF1C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1091E87-983F-4A02-85D0-37BEA8EF90F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Results</a:t>
          </a:r>
        </a:p>
      </dgm:t>
    </dgm:pt>
    <dgm:pt modelId="{614B1BD9-85FA-42CF-9236-7B921AD11248}" type="par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6EAC44AF-3211-4278-8AD3-A33B3DFD5496}" type="sib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116ADD57-C5CD-4A41-99EB-A3EBA84A0BC4}" type="pres">
      <dgm:prSet presAssocID="{7C1AF34B-04E0-4A29-B5AA-4F4A6A34A847}" presName="diagram" presStyleCnt="0">
        <dgm:presLayoutVars>
          <dgm:dir/>
          <dgm:resizeHandles val="exact"/>
        </dgm:presLayoutVars>
      </dgm:prSet>
      <dgm:spPr/>
    </dgm:pt>
    <dgm:pt modelId="{3764FE43-7657-4F39-942F-FE2DB60C1911}" type="pres">
      <dgm:prSet presAssocID="{78E16034-A441-4D06-8E76-E442EF758FFC}" presName="node" presStyleLbl="node1" presStyleIdx="0" presStyleCnt="14">
        <dgm:presLayoutVars>
          <dgm:bulletEnabled val="1"/>
        </dgm:presLayoutVars>
      </dgm:prSet>
      <dgm:spPr/>
    </dgm:pt>
    <dgm:pt modelId="{F02B5658-AE48-426D-A275-F72B429285A5}" type="pres">
      <dgm:prSet presAssocID="{26097EB6-C08F-4A68-BC3C-D45146481650}" presName="sibTrans" presStyleLbl="sibTrans2D1" presStyleIdx="0" presStyleCnt="13"/>
      <dgm:spPr/>
    </dgm:pt>
    <dgm:pt modelId="{1DF97532-8887-436A-9A42-F59108DF1B0F}" type="pres">
      <dgm:prSet presAssocID="{26097EB6-C08F-4A68-BC3C-D45146481650}" presName="connectorText" presStyleLbl="sibTrans2D1" presStyleIdx="0" presStyleCnt="13"/>
      <dgm:spPr/>
    </dgm:pt>
    <dgm:pt modelId="{85677500-6017-40CA-9DE2-AAEAAF06A6FA}" type="pres">
      <dgm:prSet presAssocID="{88B2C614-4923-4EDE-AF27-63BE83F2DE80}" presName="node" presStyleLbl="node1" presStyleIdx="1" presStyleCnt="14">
        <dgm:presLayoutVars>
          <dgm:bulletEnabled val="1"/>
        </dgm:presLayoutVars>
      </dgm:prSet>
      <dgm:spPr/>
    </dgm:pt>
    <dgm:pt modelId="{48903794-D917-485E-A683-FC128BE22D5A}" type="pres">
      <dgm:prSet presAssocID="{20D214C0-D9E9-4F42-9C6B-63F45B557ED8}" presName="sibTrans" presStyleLbl="sibTrans2D1" presStyleIdx="1" presStyleCnt="13"/>
      <dgm:spPr/>
    </dgm:pt>
    <dgm:pt modelId="{323BEF58-C4F5-4241-8B88-9D61A24E9C26}" type="pres">
      <dgm:prSet presAssocID="{20D214C0-D9E9-4F42-9C6B-63F45B557ED8}" presName="connectorText" presStyleLbl="sibTrans2D1" presStyleIdx="1" presStyleCnt="13"/>
      <dgm:spPr/>
    </dgm:pt>
    <dgm:pt modelId="{F7B343F6-DEBC-4355-863A-5E3984077DA4}" type="pres">
      <dgm:prSet presAssocID="{66AA7C3B-135A-4D89-A93E-AFAD8750C6CC}" presName="node" presStyleLbl="node1" presStyleIdx="2" presStyleCnt="14">
        <dgm:presLayoutVars>
          <dgm:bulletEnabled val="1"/>
        </dgm:presLayoutVars>
      </dgm:prSet>
      <dgm:spPr/>
    </dgm:pt>
    <dgm:pt modelId="{24CBEDE6-E842-4878-933E-C8ADDCDEFEBE}" type="pres">
      <dgm:prSet presAssocID="{9A6206BD-C6AE-4D44-B60D-908E7F3B78EE}" presName="sibTrans" presStyleLbl="sibTrans2D1" presStyleIdx="2" presStyleCnt="13"/>
      <dgm:spPr/>
    </dgm:pt>
    <dgm:pt modelId="{CC2E9097-7862-45B0-80D4-848BB29C7E29}" type="pres">
      <dgm:prSet presAssocID="{9A6206BD-C6AE-4D44-B60D-908E7F3B78EE}" presName="connectorText" presStyleLbl="sibTrans2D1" presStyleIdx="2" presStyleCnt="13"/>
      <dgm:spPr/>
    </dgm:pt>
    <dgm:pt modelId="{2246A897-B3D5-4FAF-81FF-920CA6E6CAF2}" type="pres">
      <dgm:prSet presAssocID="{FB6C043F-7442-432C-A9AE-0EE6F9F28B68}" presName="node" presStyleLbl="node1" presStyleIdx="3" presStyleCnt="14">
        <dgm:presLayoutVars>
          <dgm:bulletEnabled val="1"/>
        </dgm:presLayoutVars>
      </dgm:prSet>
      <dgm:spPr/>
    </dgm:pt>
    <dgm:pt modelId="{66CCA17A-E34F-4799-A71C-BD9C029A6149}" type="pres">
      <dgm:prSet presAssocID="{A3CF5941-47A8-4F6E-828B-DFF7E6B1CD17}" presName="sibTrans" presStyleLbl="sibTrans2D1" presStyleIdx="3" presStyleCnt="13"/>
      <dgm:spPr/>
    </dgm:pt>
    <dgm:pt modelId="{B89690E1-D139-43AF-B796-22755DEC71DB}" type="pres">
      <dgm:prSet presAssocID="{A3CF5941-47A8-4F6E-828B-DFF7E6B1CD17}" presName="connectorText" presStyleLbl="sibTrans2D1" presStyleIdx="3" presStyleCnt="13"/>
      <dgm:spPr/>
    </dgm:pt>
    <dgm:pt modelId="{890F9FB8-6050-48DF-91FB-5BB187EAC42A}" type="pres">
      <dgm:prSet presAssocID="{628039E0-0AAA-47FD-8A90-6DDF9E930CBD}" presName="node" presStyleLbl="node1" presStyleIdx="4" presStyleCnt="14">
        <dgm:presLayoutVars>
          <dgm:bulletEnabled val="1"/>
        </dgm:presLayoutVars>
      </dgm:prSet>
      <dgm:spPr/>
    </dgm:pt>
    <dgm:pt modelId="{F10FF04C-D333-47E4-A8AF-54BA3CBA9317}" type="pres">
      <dgm:prSet presAssocID="{FA039055-FF26-4604-A7BF-03403784F860}" presName="sibTrans" presStyleLbl="sibTrans2D1" presStyleIdx="4" presStyleCnt="13"/>
      <dgm:spPr/>
    </dgm:pt>
    <dgm:pt modelId="{85B57933-5231-4A5A-A3C8-FAC14EB2ED0B}" type="pres">
      <dgm:prSet presAssocID="{FA039055-FF26-4604-A7BF-03403784F860}" presName="connectorText" presStyleLbl="sibTrans2D1" presStyleIdx="4" presStyleCnt="13"/>
      <dgm:spPr/>
    </dgm:pt>
    <dgm:pt modelId="{A3A862DA-8B3D-4A05-B396-A68837467567}" type="pres">
      <dgm:prSet presAssocID="{5DBD63D2-0DBB-4FCF-B813-16EFE651EF36}" presName="node" presStyleLbl="node1" presStyleIdx="5" presStyleCnt="14">
        <dgm:presLayoutVars>
          <dgm:bulletEnabled val="1"/>
        </dgm:presLayoutVars>
      </dgm:prSet>
      <dgm:spPr/>
    </dgm:pt>
    <dgm:pt modelId="{88D97DAB-C481-4F22-B01A-A46024AE4DAC}" type="pres">
      <dgm:prSet presAssocID="{44BD3F67-EB70-42D9-98A0-BE0AC168906C}" presName="sibTrans" presStyleLbl="sibTrans2D1" presStyleIdx="5" presStyleCnt="13"/>
      <dgm:spPr/>
    </dgm:pt>
    <dgm:pt modelId="{20C21E13-52F6-4AEC-91A6-37BF3D9C7584}" type="pres">
      <dgm:prSet presAssocID="{44BD3F67-EB70-42D9-98A0-BE0AC168906C}" presName="connectorText" presStyleLbl="sibTrans2D1" presStyleIdx="5" presStyleCnt="13"/>
      <dgm:spPr/>
    </dgm:pt>
    <dgm:pt modelId="{A10C6712-E17F-483E-9C8C-2154BF4DA252}" type="pres">
      <dgm:prSet presAssocID="{D76F093D-9270-4865-895B-731909C9572B}" presName="node" presStyleLbl="node1" presStyleIdx="6" presStyleCnt="14">
        <dgm:presLayoutVars>
          <dgm:bulletEnabled val="1"/>
        </dgm:presLayoutVars>
      </dgm:prSet>
      <dgm:spPr/>
    </dgm:pt>
    <dgm:pt modelId="{018DBCC1-CF76-4273-98BB-969D654B3EA2}" type="pres">
      <dgm:prSet presAssocID="{F0C92279-6F96-4299-98A0-AC2FAB582980}" presName="sibTrans" presStyleLbl="sibTrans2D1" presStyleIdx="6" presStyleCnt="13"/>
      <dgm:spPr/>
    </dgm:pt>
    <dgm:pt modelId="{7960B9A8-7BB9-4D0D-928A-4BB84B9E9348}" type="pres">
      <dgm:prSet presAssocID="{F0C92279-6F96-4299-98A0-AC2FAB582980}" presName="connectorText" presStyleLbl="sibTrans2D1" presStyleIdx="6" presStyleCnt="13"/>
      <dgm:spPr/>
    </dgm:pt>
    <dgm:pt modelId="{EF28A851-2397-4219-9D34-B285CA537B0F}" type="pres">
      <dgm:prSet presAssocID="{4ABA7500-3BF7-43F7-B83C-090680C5525E}" presName="node" presStyleLbl="node1" presStyleIdx="7" presStyleCnt="14">
        <dgm:presLayoutVars>
          <dgm:bulletEnabled val="1"/>
        </dgm:presLayoutVars>
      </dgm:prSet>
      <dgm:spPr/>
    </dgm:pt>
    <dgm:pt modelId="{C80B9EB7-58E4-42FB-9EB6-069C549C0FDA}" type="pres">
      <dgm:prSet presAssocID="{F0F66E48-555B-47D5-9185-E02904B94337}" presName="sibTrans" presStyleLbl="sibTrans2D1" presStyleIdx="7" presStyleCnt="13"/>
      <dgm:spPr/>
    </dgm:pt>
    <dgm:pt modelId="{868E171D-5325-4477-9A67-E40B9AA7A105}" type="pres">
      <dgm:prSet presAssocID="{F0F66E48-555B-47D5-9185-E02904B94337}" presName="connectorText" presStyleLbl="sibTrans2D1" presStyleIdx="7" presStyleCnt="13"/>
      <dgm:spPr/>
    </dgm:pt>
    <dgm:pt modelId="{EBF892E0-7DAF-4F23-A91E-5D52D6F751C4}" type="pres">
      <dgm:prSet presAssocID="{6C15864A-7771-48F5-B44F-C9E0CCC35128}" presName="node" presStyleLbl="node1" presStyleIdx="8" presStyleCnt="14">
        <dgm:presLayoutVars>
          <dgm:bulletEnabled val="1"/>
        </dgm:presLayoutVars>
      </dgm:prSet>
      <dgm:spPr/>
    </dgm:pt>
    <dgm:pt modelId="{C18C9018-E946-4F7E-A850-A2F4592EA05F}" type="pres">
      <dgm:prSet presAssocID="{F6A63E03-0395-4396-B8FF-D3F94B8F2E3F}" presName="sibTrans" presStyleLbl="sibTrans2D1" presStyleIdx="8" presStyleCnt="13"/>
      <dgm:spPr/>
    </dgm:pt>
    <dgm:pt modelId="{ED85895D-67CC-4CF4-801F-85BAEE68D5EC}" type="pres">
      <dgm:prSet presAssocID="{F6A63E03-0395-4396-B8FF-D3F94B8F2E3F}" presName="connectorText" presStyleLbl="sibTrans2D1" presStyleIdx="8" presStyleCnt="13"/>
      <dgm:spPr/>
    </dgm:pt>
    <dgm:pt modelId="{37AA573D-04EA-4AA8-9E74-799887267A3C}" type="pres">
      <dgm:prSet presAssocID="{3F330699-EA91-4D10-A57D-D04248294C3B}" presName="node" presStyleLbl="node1" presStyleIdx="9" presStyleCnt="14">
        <dgm:presLayoutVars>
          <dgm:bulletEnabled val="1"/>
        </dgm:presLayoutVars>
      </dgm:prSet>
      <dgm:spPr/>
    </dgm:pt>
    <dgm:pt modelId="{B9A23988-F097-406C-968B-1870992DA3AF}" type="pres">
      <dgm:prSet presAssocID="{B1BF5481-F6E9-4863-AAA8-6358C873D38C}" presName="sibTrans" presStyleLbl="sibTrans2D1" presStyleIdx="9" presStyleCnt="13"/>
      <dgm:spPr/>
    </dgm:pt>
    <dgm:pt modelId="{03B1E1A4-72BE-406E-A05D-503EC08B8554}" type="pres">
      <dgm:prSet presAssocID="{B1BF5481-F6E9-4863-AAA8-6358C873D38C}" presName="connectorText" presStyleLbl="sibTrans2D1" presStyleIdx="9" presStyleCnt="13"/>
      <dgm:spPr/>
    </dgm:pt>
    <dgm:pt modelId="{6B06EA19-03D9-438E-BB1E-BB1FB7E704F3}" type="pres">
      <dgm:prSet presAssocID="{58568068-B1A5-4222-AAD8-113D49EA74A5}" presName="node" presStyleLbl="node1" presStyleIdx="10" presStyleCnt="14">
        <dgm:presLayoutVars>
          <dgm:bulletEnabled val="1"/>
        </dgm:presLayoutVars>
      </dgm:prSet>
      <dgm:spPr/>
    </dgm:pt>
    <dgm:pt modelId="{87C64694-CF90-42A0-9DC5-6A7552565512}" type="pres">
      <dgm:prSet presAssocID="{9BA9F3F7-4A3D-4340-954D-EEE33CF9FFF0}" presName="sibTrans" presStyleLbl="sibTrans2D1" presStyleIdx="10" presStyleCnt="13"/>
      <dgm:spPr/>
    </dgm:pt>
    <dgm:pt modelId="{9531FFD9-EBA1-4297-BD87-B6F459FAFCDE}" type="pres">
      <dgm:prSet presAssocID="{9BA9F3F7-4A3D-4340-954D-EEE33CF9FFF0}" presName="connectorText" presStyleLbl="sibTrans2D1" presStyleIdx="10" presStyleCnt="13"/>
      <dgm:spPr/>
    </dgm:pt>
    <dgm:pt modelId="{EE878F60-99D9-426C-ACFB-96FB5AD7295D}" type="pres">
      <dgm:prSet presAssocID="{9FA37999-CDD5-42FD-B661-C11A2A283361}" presName="node" presStyleLbl="node1" presStyleIdx="11" presStyleCnt="14">
        <dgm:presLayoutVars>
          <dgm:bulletEnabled val="1"/>
        </dgm:presLayoutVars>
      </dgm:prSet>
      <dgm:spPr/>
    </dgm:pt>
    <dgm:pt modelId="{D40B6528-E64A-4E86-BC9F-ECCEFF7E938E}" type="pres">
      <dgm:prSet presAssocID="{98E7DEBD-166C-4054-B760-0F57BD791272}" presName="sibTrans" presStyleLbl="sibTrans2D1" presStyleIdx="11" presStyleCnt="13"/>
      <dgm:spPr/>
    </dgm:pt>
    <dgm:pt modelId="{275074B8-82C7-4B9A-8E95-931CE3654824}" type="pres">
      <dgm:prSet presAssocID="{98E7DEBD-166C-4054-B760-0F57BD791272}" presName="connectorText" presStyleLbl="sibTrans2D1" presStyleIdx="11" presStyleCnt="13"/>
      <dgm:spPr/>
    </dgm:pt>
    <dgm:pt modelId="{3DB3469A-7D86-468E-A779-1B7FB077C1C6}" type="pres">
      <dgm:prSet presAssocID="{E080648C-8D5F-4187-A583-12FC3F68BCAF}" presName="node" presStyleLbl="node1" presStyleIdx="12" presStyleCnt="14">
        <dgm:presLayoutVars>
          <dgm:bulletEnabled val="1"/>
        </dgm:presLayoutVars>
      </dgm:prSet>
      <dgm:spPr/>
    </dgm:pt>
    <dgm:pt modelId="{066F0000-44B8-4634-963B-6384FBD5E6B6}" type="pres">
      <dgm:prSet presAssocID="{7F2EA2E5-C853-4B80-B53A-593BB70B1E47}" presName="sibTrans" presStyleLbl="sibTrans2D1" presStyleIdx="12" presStyleCnt="13"/>
      <dgm:spPr/>
    </dgm:pt>
    <dgm:pt modelId="{890B52C6-4798-4326-9170-F95EA7FD8F2B}" type="pres">
      <dgm:prSet presAssocID="{7F2EA2E5-C853-4B80-B53A-593BB70B1E47}" presName="connectorText" presStyleLbl="sibTrans2D1" presStyleIdx="12" presStyleCnt="13"/>
      <dgm:spPr/>
    </dgm:pt>
    <dgm:pt modelId="{E687C5AC-31FE-47D9-ADBA-208772AD7FA4}" type="pres">
      <dgm:prSet presAssocID="{F1091E87-983F-4A02-85D0-37BEA8EF90F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E22A60D-1633-4920-B815-41BAA6E7E2AC}" type="presOf" srcId="{D76F093D-9270-4865-895B-731909C9572B}" destId="{A10C6712-E17F-483E-9C8C-2154BF4DA252}" srcOrd="0" destOrd="0" presId="urn:microsoft.com/office/officeart/2005/8/layout/process5"/>
    <dgm:cxn modelId="{2EC29814-5EE8-427F-B300-7CA63AEF107F}" type="presOf" srcId="{F0C92279-6F96-4299-98A0-AC2FAB582980}" destId="{018DBCC1-CF76-4273-98BB-969D654B3EA2}" srcOrd="0" destOrd="0" presId="urn:microsoft.com/office/officeart/2005/8/layout/process5"/>
    <dgm:cxn modelId="{8F1AE01D-10EC-48F6-9952-195EC2E3F1AA}" type="presOf" srcId="{628039E0-0AAA-47FD-8A90-6DDF9E930CBD}" destId="{890F9FB8-6050-48DF-91FB-5BB187EAC42A}" srcOrd="0" destOrd="0" presId="urn:microsoft.com/office/officeart/2005/8/layout/process5"/>
    <dgm:cxn modelId="{1D973125-1E67-4307-ACB8-AA41A0420539}" type="presOf" srcId="{6C15864A-7771-48F5-B44F-C9E0CCC35128}" destId="{EBF892E0-7DAF-4F23-A91E-5D52D6F751C4}" srcOrd="0" destOrd="0" presId="urn:microsoft.com/office/officeart/2005/8/layout/process5"/>
    <dgm:cxn modelId="{EEFA7037-88AA-410E-82E7-92B3D262E5A8}" type="presOf" srcId="{98E7DEBD-166C-4054-B760-0F57BD791272}" destId="{275074B8-82C7-4B9A-8E95-931CE3654824}" srcOrd="1" destOrd="0" presId="urn:microsoft.com/office/officeart/2005/8/layout/process5"/>
    <dgm:cxn modelId="{6E335D38-CBC4-49AF-A17F-0368F7917E28}" type="presOf" srcId="{9A6206BD-C6AE-4D44-B60D-908E7F3B78EE}" destId="{24CBEDE6-E842-4878-933E-C8ADDCDEFEBE}" srcOrd="0" destOrd="0" presId="urn:microsoft.com/office/officeart/2005/8/layout/process5"/>
    <dgm:cxn modelId="{22017F38-5023-45E9-84EC-F7B86078882E}" srcId="{7C1AF34B-04E0-4A29-B5AA-4F4A6A34A847}" destId="{628039E0-0AAA-47FD-8A90-6DDF9E930CBD}" srcOrd="4" destOrd="0" parTransId="{E3ADE010-CE73-403B-B9FF-38B0A7EC4414}" sibTransId="{FA039055-FF26-4604-A7BF-03403784F860}"/>
    <dgm:cxn modelId="{9BDCD83E-25CF-49C3-B687-B30B0E4DEEC7}" type="presOf" srcId="{98E7DEBD-166C-4054-B760-0F57BD791272}" destId="{D40B6528-E64A-4E86-BC9F-ECCEFF7E938E}" srcOrd="0" destOrd="0" presId="urn:microsoft.com/office/officeart/2005/8/layout/process5"/>
    <dgm:cxn modelId="{DB6F1742-8162-4D54-B3D6-396F9495BDD1}" type="presOf" srcId="{F1091E87-983F-4A02-85D0-37BEA8EF90F5}" destId="{E687C5AC-31FE-47D9-ADBA-208772AD7FA4}" srcOrd="0" destOrd="0" presId="urn:microsoft.com/office/officeart/2005/8/layout/process5"/>
    <dgm:cxn modelId="{635A5F62-47AB-4CCD-BBC2-DA69D8218D93}" type="presOf" srcId="{44BD3F67-EB70-42D9-98A0-BE0AC168906C}" destId="{88D97DAB-C481-4F22-B01A-A46024AE4DAC}" srcOrd="0" destOrd="0" presId="urn:microsoft.com/office/officeart/2005/8/layout/process5"/>
    <dgm:cxn modelId="{B4EE7F42-F541-46E4-B4DC-4464D01EA0E3}" srcId="{7C1AF34B-04E0-4A29-B5AA-4F4A6A34A847}" destId="{78E16034-A441-4D06-8E76-E442EF758FFC}" srcOrd="0" destOrd="0" parTransId="{AD5EFA58-DE62-40F5-BFCA-3E6DA1A972A6}" sibTransId="{26097EB6-C08F-4A68-BC3C-D45146481650}"/>
    <dgm:cxn modelId="{FA20A448-B658-4B1D-9623-79ABA9B885A8}" srcId="{7C1AF34B-04E0-4A29-B5AA-4F4A6A34A847}" destId="{D76F093D-9270-4865-895B-731909C9572B}" srcOrd="6" destOrd="0" parTransId="{60326683-5C35-418A-83DC-2E05F3297D70}" sibTransId="{F0C92279-6F96-4299-98A0-AC2FAB582980}"/>
    <dgm:cxn modelId="{B472A84B-D2D5-4A49-BF7A-D8DBC272A8DE}" type="presOf" srcId="{7C1AF34B-04E0-4A29-B5AA-4F4A6A34A847}" destId="{116ADD57-C5CD-4A41-99EB-A3EBA84A0BC4}" srcOrd="0" destOrd="0" presId="urn:microsoft.com/office/officeart/2005/8/layout/process5"/>
    <dgm:cxn modelId="{927AAB6E-D0D4-483C-83DB-C31C28CB3498}" type="presOf" srcId="{F6A63E03-0395-4396-B8FF-D3F94B8F2E3F}" destId="{ED85895D-67CC-4CF4-801F-85BAEE68D5EC}" srcOrd="1" destOrd="0" presId="urn:microsoft.com/office/officeart/2005/8/layout/process5"/>
    <dgm:cxn modelId="{28AA0C4F-1F74-4AA1-9262-6274D35CA60A}" type="presOf" srcId="{9A6206BD-C6AE-4D44-B60D-908E7F3B78EE}" destId="{CC2E9097-7862-45B0-80D4-848BB29C7E29}" srcOrd="1" destOrd="0" presId="urn:microsoft.com/office/officeart/2005/8/layout/process5"/>
    <dgm:cxn modelId="{91089D4F-2F10-4D3C-B498-3340C871535D}" srcId="{7C1AF34B-04E0-4A29-B5AA-4F4A6A34A847}" destId="{5DBD63D2-0DBB-4FCF-B813-16EFE651EF36}" srcOrd="5" destOrd="0" parTransId="{04A741E5-9A22-49CD-A4C5-AA10D767BD76}" sibTransId="{44BD3F67-EB70-42D9-98A0-BE0AC168906C}"/>
    <dgm:cxn modelId="{D7D86C53-408D-4D64-9209-E06960E95A2E}" type="presOf" srcId="{B1BF5481-F6E9-4863-AAA8-6358C873D38C}" destId="{03B1E1A4-72BE-406E-A05D-503EC08B8554}" srcOrd="1" destOrd="0" presId="urn:microsoft.com/office/officeart/2005/8/layout/process5"/>
    <dgm:cxn modelId="{1F4F0E74-A90E-4CCA-B7B8-439A8FD0CA56}" type="presOf" srcId="{FA039055-FF26-4604-A7BF-03403784F860}" destId="{F10FF04C-D333-47E4-A8AF-54BA3CBA9317}" srcOrd="0" destOrd="0" presId="urn:microsoft.com/office/officeart/2005/8/layout/process5"/>
    <dgm:cxn modelId="{AC9EAF54-BC93-492B-AB2C-D5E390483A20}" type="presOf" srcId="{20D214C0-D9E9-4F42-9C6B-63F45B557ED8}" destId="{48903794-D917-485E-A683-FC128BE22D5A}" srcOrd="0" destOrd="0" presId="urn:microsoft.com/office/officeart/2005/8/layout/process5"/>
    <dgm:cxn modelId="{7C9EF274-0E4A-4E0A-94A8-5CE480A04BCE}" type="presOf" srcId="{4ABA7500-3BF7-43F7-B83C-090680C5525E}" destId="{EF28A851-2397-4219-9D34-B285CA537B0F}" srcOrd="0" destOrd="0" presId="urn:microsoft.com/office/officeart/2005/8/layout/process5"/>
    <dgm:cxn modelId="{EDE0E759-F026-4604-A310-07EB1E93EE3C}" type="presOf" srcId="{20D214C0-D9E9-4F42-9C6B-63F45B557ED8}" destId="{323BEF58-C4F5-4241-8B88-9D61A24E9C26}" srcOrd="1" destOrd="0" presId="urn:microsoft.com/office/officeart/2005/8/layout/process5"/>
    <dgm:cxn modelId="{B703FD80-6BD4-4E24-AAED-0E9301D158C3}" type="presOf" srcId="{FA039055-FF26-4604-A7BF-03403784F860}" destId="{85B57933-5231-4A5A-A3C8-FAC14EB2ED0B}" srcOrd="1" destOrd="0" presId="urn:microsoft.com/office/officeart/2005/8/layout/process5"/>
    <dgm:cxn modelId="{5F70CA85-74F1-4093-8FCF-74E9AF6BF123}" srcId="{7C1AF34B-04E0-4A29-B5AA-4F4A6A34A847}" destId="{3F330699-EA91-4D10-A57D-D04248294C3B}" srcOrd="9" destOrd="0" parTransId="{F3D7DFF1-6D8B-4B1F-A462-80A5801E40A4}" sibTransId="{B1BF5481-F6E9-4863-AAA8-6358C873D38C}"/>
    <dgm:cxn modelId="{D3AC0588-4DF2-426F-91F7-5D8896804D3E}" type="presOf" srcId="{44BD3F67-EB70-42D9-98A0-BE0AC168906C}" destId="{20C21E13-52F6-4AEC-91A6-37BF3D9C7584}" srcOrd="1" destOrd="0" presId="urn:microsoft.com/office/officeart/2005/8/layout/process5"/>
    <dgm:cxn modelId="{5065DC90-F35B-4EA2-8CF9-9816BB5463B6}" type="presOf" srcId="{A3CF5941-47A8-4F6E-828B-DFF7E6B1CD17}" destId="{B89690E1-D139-43AF-B796-22755DEC71DB}" srcOrd="1" destOrd="0" presId="urn:microsoft.com/office/officeart/2005/8/layout/process5"/>
    <dgm:cxn modelId="{9F5ABA95-A43C-46DA-81B7-85A6B0E8D2DD}" type="presOf" srcId="{5DBD63D2-0DBB-4FCF-B813-16EFE651EF36}" destId="{A3A862DA-8B3D-4A05-B396-A68837467567}" srcOrd="0" destOrd="0" presId="urn:microsoft.com/office/officeart/2005/8/layout/process5"/>
    <dgm:cxn modelId="{BB66A597-7552-4171-8223-EE5C7D79A7B0}" type="presOf" srcId="{26097EB6-C08F-4A68-BC3C-D45146481650}" destId="{1DF97532-8887-436A-9A42-F59108DF1B0F}" srcOrd="1" destOrd="0" presId="urn:microsoft.com/office/officeart/2005/8/layout/process5"/>
    <dgm:cxn modelId="{CD133399-9D93-48C4-9B1B-4A44750FC3B4}" type="presOf" srcId="{FB6C043F-7442-432C-A9AE-0EE6F9F28B68}" destId="{2246A897-B3D5-4FAF-81FF-920CA6E6CAF2}" srcOrd="0" destOrd="0" presId="urn:microsoft.com/office/officeart/2005/8/layout/process5"/>
    <dgm:cxn modelId="{374E609A-17B1-41F6-9A47-768013395F8B}" type="presOf" srcId="{9BA9F3F7-4A3D-4340-954D-EEE33CF9FFF0}" destId="{9531FFD9-EBA1-4297-BD87-B6F459FAFCDE}" srcOrd="1" destOrd="0" presId="urn:microsoft.com/office/officeart/2005/8/layout/process5"/>
    <dgm:cxn modelId="{CE383A9B-71CC-435E-941E-F910966861DA}" type="presOf" srcId="{F0C92279-6F96-4299-98A0-AC2FAB582980}" destId="{7960B9A8-7BB9-4D0D-928A-4BB84B9E9348}" srcOrd="1" destOrd="0" presId="urn:microsoft.com/office/officeart/2005/8/layout/process5"/>
    <dgm:cxn modelId="{DB2E81A0-6E8A-4C5D-962B-8120B8DC5941}" srcId="{7C1AF34B-04E0-4A29-B5AA-4F4A6A34A847}" destId="{88B2C614-4923-4EDE-AF27-63BE83F2DE80}" srcOrd="1" destOrd="0" parTransId="{DFE778F0-6BA4-43D2-B28F-B699CC8F9DF9}" sibTransId="{20D214C0-D9E9-4F42-9C6B-63F45B557ED8}"/>
    <dgm:cxn modelId="{2BE73CA2-3C60-4999-B5DB-CC365C578643}" srcId="{7C1AF34B-04E0-4A29-B5AA-4F4A6A34A847}" destId="{66AA7C3B-135A-4D89-A93E-AFAD8750C6CC}" srcOrd="2" destOrd="0" parTransId="{3B21A27F-602B-4E38-8E57-49140DFCD5EF}" sibTransId="{9A6206BD-C6AE-4D44-B60D-908E7F3B78EE}"/>
    <dgm:cxn modelId="{B95461AA-492C-4DF9-845E-E11169D959EC}" srcId="{7C1AF34B-04E0-4A29-B5AA-4F4A6A34A847}" destId="{F1091E87-983F-4A02-85D0-37BEA8EF90F5}" srcOrd="13" destOrd="0" parTransId="{614B1BD9-85FA-42CF-9236-7B921AD11248}" sibTransId="{6EAC44AF-3211-4278-8AD3-A33B3DFD5496}"/>
    <dgm:cxn modelId="{1F969CAF-D244-499A-95BB-9F4FD107E1A0}" type="presOf" srcId="{58568068-B1A5-4222-AAD8-113D49EA74A5}" destId="{6B06EA19-03D9-438E-BB1E-BB1FB7E704F3}" srcOrd="0" destOrd="0" presId="urn:microsoft.com/office/officeart/2005/8/layout/process5"/>
    <dgm:cxn modelId="{232F9BB5-158B-480E-A23A-942E4718D70B}" srcId="{7C1AF34B-04E0-4A29-B5AA-4F4A6A34A847}" destId="{58568068-B1A5-4222-AAD8-113D49EA74A5}" srcOrd="10" destOrd="0" parTransId="{20ADADBC-977A-4028-B1C9-D945559B41D2}" sibTransId="{9BA9F3F7-4A3D-4340-954D-EEE33CF9FFF0}"/>
    <dgm:cxn modelId="{EC087BB7-D4B2-473E-89EF-06E46813EC01}" type="presOf" srcId="{F0F66E48-555B-47D5-9185-E02904B94337}" destId="{868E171D-5325-4477-9A67-E40B9AA7A105}" srcOrd="1" destOrd="0" presId="urn:microsoft.com/office/officeart/2005/8/layout/process5"/>
    <dgm:cxn modelId="{70803CB8-BBBA-43FD-8BB3-7A1E329C5CA4}" type="presOf" srcId="{9BA9F3F7-4A3D-4340-954D-EEE33CF9FFF0}" destId="{87C64694-CF90-42A0-9DC5-6A7552565512}" srcOrd="0" destOrd="0" presId="urn:microsoft.com/office/officeart/2005/8/layout/process5"/>
    <dgm:cxn modelId="{D8F824B9-07A7-4311-81FE-3F684C51D8F5}" type="presOf" srcId="{88B2C614-4923-4EDE-AF27-63BE83F2DE80}" destId="{85677500-6017-40CA-9DE2-AAEAAF06A6FA}" srcOrd="0" destOrd="0" presId="urn:microsoft.com/office/officeart/2005/8/layout/process5"/>
    <dgm:cxn modelId="{400540B9-26AC-404B-98E8-D3F34765A9E4}" srcId="{7C1AF34B-04E0-4A29-B5AA-4F4A6A34A847}" destId="{9FA37999-CDD5-42FD-B661-C11A2A283361}" srcOrd="11" destOrd="0" parTransId="{85F607B8-2C04-4085-BD73-A5E9FBD27931}" sibTransId="{98E7DEBD-166C-4054-B760-0F57BD791272}"/>
    <dgm:cxn modelId="{0FC79FBA-C135-44C7-A6D7-C95D1A08A1A1}" type="presOf" srcId="{26097EB6-C08F-4A68-BC3C-D45146481650}" destId="{F02B5658-AE48-426D-A275-F72B429285A5}" srcOrd="0" destOrd="0" presId="urn:microsoft.com/office/officeart/2005/8/layout/process5"/>
    <dgm:cxn modelId="{7555FFC1-7BE1-43AA-B15C-F370C4198A53}" type="presOf" srcId="{7F2EA2E5-C853-4B80-B53A-593BB70B1E47}" destId="{890B52C6-4798-4326-9170-F95EA7FD8F2B}" srcOrd="1" destOrd="0" presId="urn:microsoft.com/office/officeart/2005/8/layout/process5"/>
    <dgm:cxn modelId="{B62703C3-390D-4B73-8FED-71680D2E9C7C}" type="presOf" srcId="{E080648C-8D5F-4187-A583-12FC3F68BCAF}" destId="{3DB3469A-7D86-468E-A779-1B7FB077C1C6}" srcOrd="0" destOrd="0" presId="urn:microsoft.com/office/officeart/2005/8/layout/process5"/>
    <dgm:cxn modelId="{79CA72C3-4A55-42C2-9CD9-8C9E771ED585}" type="presOf" srcId="{66AA7C3B-135A-4D89-A93E-AFAD8750C6CC}" destId="{F7B343F6-DEBC-4355-863A-5E3984077DA4}" srcOrd="0" destOrd="0" presId="urn:microsoft.com/office/officeart/2005/8/layout/process5"/>
    <dgm:cxn modelId="{4B3756CC-333D-46A9-914A-21012FDBAB01}" type="presOf" srcId="{B1BF5481-F6E9-4863-AAA8-6358C873D38C}" destId="{B9A23988-F097-406C-968B-1870992DA3AF}" srcOrd="0" destOrd="0" presId="urn:microsoft.com/office/officeart/2005/8/layout/process5"/>
    <dgm:cxn modelId="{F10B47D1-1909-4D83-9044-D1537FEE3CAB}" srcId="{7C1AF34B-04E0-4A29-B5AA-4F4A6A34A847}" destId="{4ABA7500-3BF7-43F7-B83C-090680C5525E}" srcOrd="7" destOrd="0" parTransId="{58548CE8-00AA-43BE-9199-120B0BA26ABE}" sibTransId="{F0F66E48-555B-47D5-9185-E02904B94337}"/>
    <dgm:cxn modelId="{68A94BD6-263F-4735-A406-9DE62B80E999}" srcId="{7C1AF34B-04E0-4A29-B5AA-4F4A6A34A847}" destId="{6C15864A-7771-48F5-B44F-C9E0CCC35128}" srcOrd="8" destOrd="0" parTransId="{A5BA21F0-CFAD-4729-BE90-725948C7B147}" sibTransId="{F6A63E03-0395-4396-B8FF-D3F94B8F2E3F}"/>
    <dgm:cxn modelId="{FB5DC3DB-7F89-48B4-9744-086F767F264A}" type="presOf" srcId="{7F2EA2E5-C853-4B80-B53A-593BB70B1E47}" destId="{066F0000-44B8-4634-963B-6384FBD5E6B6}" srcOrd="0" destOrd="0" presId="urn:microsoft.com/office/officeart/2005/8/layout/process5"/>
    <dgm:cxn modelId="{56E77DE0-469E-46A8-A026-7FAEE034D7CE}" type="presOf" srcId="{78E16034-A441-4D06-8E76-E442EF758FFC}" destId="{3764FE43-7657-4F39-942F-FE2DB60C1911}" srcOrd="0" destOrd="0" presId="urn:microsoft.com/office/officeart/2005/8/layout/process5"/>
    <dgm:cxn modelId="{5C25F4E0-BDF4-4DA0-8686-5E535901AA8C}" type="presOf" srcId="{3F330699-EA91-4D10-A57D-D04248294C3B}" destId="{37AA573D-04EA-4AA8-9E74-799887267A3C}" srcOrd="0" destOrd="0" presId="urn:microsoft.com/office/officeart/2005/8/layout/process5"/>
    <dgm:cxn modelId="{69BDEFE5-369F-46D5-9FC1-187D6154A2C3}" type="presOf" srcId="{9FA37999-CDD5-42FD-B661-C11A2A283361}" destId="{EE878F60-99D9-426C-ACFB-96FB5AD7295D}" srcOrd="0" destOrd="0" presId="urn:microsoft.com/office/officeart/2005/8/layout/process5"/>
    <dgm:cxn modelId="{C276F8EE-77DA-4A04-9409-98EADA8A7A4B}" type="presOf" srcId="{F0F66E48-555B-47D5-9185-E02904B94337}" destId="{C80B9EB7-58E4-42FB-9EB6-069C549C0FDA}" srcOrd="0" destOrd="0" presId="urn:microsoft.com/office/officeart/2005/8/layout/process5"/>
    <dgm:cxn modelId="{713EA8F3-5FE0-4C27-B7C7-99B0A53AA9BB}" type="presOf" srcId="{A3CF5941-47A8-4F6E-828B-DFF7E6B1CD17}" destId="{66CCA17A-E34F-4799-A71C-BD9C029A6149}" srcOrd="0" destOrd="0" presId="urn:microsoft.com/office/officeart/2005/8/layout/process5"/>
    <dgm:cxn modelId="{6B79D9F3-E914-4E71-88E6-67B30E31BB55}" type="presOf" srcId="{F6A63E03-0395-4396-B8FF-D3F94B8F2E3F}" destId="{C18C9018-E946-4F7E-A850-A2F4592EA05F}" srcOrd="0" destOrd="0" presId="urn:microsoft.com/office/officeart/2005/8/layout/process5"/>
    <dgm:cxn modelId="{574FF2F5-98F0-4E3E-9BD8-DC3910A074F3}" srcId="{7C1AF34B-04E0-4A29-B5AA-4F4A6A34A847}" destId="{FB6C043F-7442-432C-A9AE-0EE6F9F28B68}" srcOrd="3" destOrd="0" parTransId="{F294E16A-ECA2-4FCF-853C-97B48FC5C699}" sibTransId="{A3CF5941-47A8-4F6E-828B-DFF7E6B1CD17}"/>
    <dgm:cxn modelId="{6368F9FD-AEA4-4155-B9F0-7185F72EBF1C}" srcId="{7C1AF34B-04E0-4A29-B5AA-4F4A6A34A847}" destId="{E080648C-8D5F-4187-A583-12FC3F68BCAF}" srcOrd="12" destOrd="0" parTransId="{73546E60-8DAD-47BD-8777-4D2AF4068510}" sibTransId="{7F2EA2E5-C853-4B80-B53A-593BB70B1E47}"/>
    <dgm:cxn modelId="{58556A0A-5589-4743-A9BF-A06E62C75C1F}" type="presParOf" srcId="{116ADD57-C5CD-4A41-99EB-A3EBA84A0BC4}" destId="{3764FE43-7657-4F39-942F-FE2DB60C1911}" srcOrd="0" destOrd="0" presId="urn:microsoft.com/office/officeart/2005/8/layout/process5"/>
    <dgm:cxn modelId="{0E33C59E-894C-49BF-82BA-9EBE72D82821}" type="presParOf" srcId="{116ADD57-C5CD-4A41-99EB-A3EBA84A0BC4}" destId="{F02B5658-AE48-426D-A275-F72B429285A5}" srcOrd="1" destOrd="0" presId="urn:microsoft.com/office/officeart/2005/8/layout/process5"/>
    <dgm:cxn modelId="{C175793B-714E-4581-9F6A-C00648968975}" type="presParOf" srcId="{F02B5658-AE48-426D-A275-F72B429285A5}" destId="{1DF97532-8887-436A-9A42-F59108DF1B0F}" srcOrd="0" destOrd="0" presId="urn:microsoft.com/office/officeart/2005/8/layout/process5"/>
    <dgm:cxn modelId="{6371A9A2-C6F1-4F60-A2B8-0C1753D0D60A}" type="presParOf" srcId="{116ADD57-C5CD-4A41-99EB-A3EBA84A0BC4}" destId="{85677500-6017-40CA-9DE2-AAEAAF06A6FA}" srcOrd="2" destOrd="0" presId="urn:microsoft.com/office/officeart/2005/8/layout/process5"/>
    <dgm:cxn modelId="{62C11F48-3096-43C6-9A4A-FA23C7893017}" type="presParOf" srcId="{116ADD57-C5CD-4A41-99EB-A3EBA84A0BC4}" destId="{48903794-D917-485E-A683-FC128BE22D5A}" srcOrd="3" destOrd="0" presId="urn:microsoft.com/office/officeart/2005/8/layout/process5"/>
    <dgm:cxn modelId="{C6C4DA82-C5EC-4D9B-B225-2E89BE456312}" type="presParOf" srcId="{48903794-D917-485E-A683-FC128BE22D5A}" destId="{323BEF58-C4F5-4241-8B88-9D61A24E9C26}" srcOrd="0" destOrd="0" presId="urn:microsoft.com/office/officeart/2005/8/layout/process5"/>
    <dgm:cxn modelId="{7C0088D2-F325-49BE-A648-CE22CA69020B}" type="presParOf" srcId="{116ADD57-C5CD-4A41-99EB-A3EBA84A0BC4}" destId="{F7B343F6-DEBC-4355-863A-5E3984077DA4}" srcOrd="4" destOrd="0" presId="urn:microsoft.com/office/officeart/2005/8/layout/process5"/>
    <dgm:cxn modelId="{54C8212B-5674-45AF-BE52-F37419C711BC}" type="presParOf" srcId="{116ADD57-C5CD-4A41-99EB-A3EBA84A0BC4}" destId="{24CBEDE6-E842-4878-933E-C8ADDCDEFEBE}" srcOrd="5" destOrd="0" presId="urn:microsoft.com/office/officeart/2005/8/layout/process5"/>
    <dgm:cxn modelId="{6DD66D77-B878-41EC-9651-A048DA462DCA}" type="presParOf" srcId="{24CBEDE6-E842-4878-933E-C8ADDCDEFEBE}" destId="{CC2E9097-7862-45B0-80D4-848BB29C7E29}" srcOrd="0" destOrd="0" presId="urn:microsoft.com/office/officeart/2005/8/layout/process5"/>
    <dgm:cxn modelId="{77F37CF9-6CAE-44FE-A81C-7771D827321E}" type="presParOf" srcId="{116ADD57-C5CD-4A41-99EB-A3EBA84A0BC4}" destId="{2246A897-B3D5-4FAF-81FF-920CA6E6CAF2}" srcOrd="6" destOrd="0" presId="urn:microsoft.com/office/officeart/2005/8/layout/process5"/>
    <dgm:cxn modelId="{93B26EB2-6503-4344-8CB6-0AB726CB4BA3}" type="presParOf" srcId="{116ADD57-C5CD-4A41-99EB-A3EBA84A0BC4}" destId="{66CCA17A-E34F-4799-A71C-BD9C029A6149}" srcOrd="7" destOrd="0" presId="urn:microsoft.com/office/officeart/2005/8/layout/process5"/>
    <dgm:cxn modelId="{76C878E0-8D38-4DC7-A732-825E0B4C611C}" type="presParOf" srcId="{66CCA17A-E34F-4799-A71C-BD9C029A6149}" destId="{B89690E1-D139-43AF-B796-22755DEC71DB}" srcOrd="0" destOrd="0" presId="urn:microsoft.com/office/officeart/2005/8/layout/process5"/>
    <dgm:cxn modelId="{78E3940D-04E3-483A-B59A-0B6D7EA667BD}" type="presParOf" srcId="{116ADD57-C5CD-4A41-99EB-A3EBA84A0BC4}" destId="{890F9FB8-6050-48DF-91FB-5BB187EAC42A}" srcOrd="8" destOrd="0" presId="urn:microsoft.com/office/officeart/2005/8/layout/process5"/>
    <dgm:cxn modelId="{202D00EF-9BAD-45D4-BD1F-F495CCC00388}" type="presParOf" srcId="{116ADD57-C5CD-4A41-99EB-A3EBA84A0BC4}" destId="{F10FF04C-D333-47E4-A8AF-54BA3CBA9317}" srcOrd="9" destOrd="0" presId="urn:microsoft.com/office/officeart/2005/8/layout/process5"/>
    <dgm:cxn modelId="{CE64AAF1-6A0E-4FA8-B5A8-4EC7DBBABE24}" type="presParOf" srcId="{F10FF04C-D333-47E4-A8AF-54BA3CBA9317}" destId="{85B57933-5231-4A5A-A3C8-FAC14EB2ED0B}" srcOrd="0" destOrd="0" presId="urn:microsoft.com/office/officeart/2005/8/layout/process5"/>
    <dgm:cxn modelId="{BF681400-C3C5-4FB8-9B89-A5B164F11880}" type="presParOf" srcId="{116ADD57-C5CD-4A41-99EB-A3EBA84A0BC4}" destId="{A3A862DA-8B3D-4A05-B396-A68837467567}" srcOrd="10" destOrd="0" presId="urn:microsoft.com/office/officeart/2005/8/layout/process5"/>
    <dgm:cxn modelId="{936024E3-4A45-4224-BEF2-29B32E3CC648}" type="presParOf" srcId="{116ADD57-C5CD-4A41-99EB-A3EBA84A0BC4}" destId="{88D97DAB-C481-4F22-B01A-A46024AE4DAC}" srcOrd="11" destOrd="0" presId="urn:microsoft.com/office/officeart/2005/8/layout/process5"/>
    <dgm:cxn modelId="{FF506714-F1C1-4307-9E5B-BBF8406EBA66}" type="presParOf" srcId="{88D97DAB-C481-4F22-B01A-A46024AE4DAC}" destId="{20C21E13-52F6-4AEC-91A6-37BF3D9C7584}" srcOrd="0" destOrd="0" presId="urn:microsoft.com/office/officeart/2005/8/layout/process5"/>
    <dgm:cxn modelId="{A755C510-4F6C-4045-9E2D-7E532913A0D2}" type="presParOf" srcId="{116ADD57-C5CD-4A41-99EB-A3EBA84A0BC4}" destId="{A10C6712-E17F-483E-9C8C-2154BF4DA252}" srcOrd="12" destOrd="0" presId="urn:microsoft.com/office/officeart/2005/8/layout/process5"/>
    <dgm:cxn modelId="{055F2EF3-F5B9-47A2-A43C-4A3EE3148D56}" type="presParOf" srcId="{116ADD57-C5CD-4A41-99EB-A3EBA84A0BC4}" destId="{018DBCC1-CF76-4273-98BB-969D654B3EA2}" srcOrd="13" destOrd="0" presId="urn:microsoft.com/office/officeart/2005/8/layout/process5"/>
    <dgm:cxn modelId="{B71E733E-2006-4889-9BE7-650DFF5D816B}" type="presParOf" srcId="{018DBCC1-CF76-4273-98BB-969D654B3EA2}" destId="{7960B9A8-7BB9-4D0D-928A-4BB84B9E9348}" srcOrd="0" destOrd="0" presId="urn:microsoft.com/office/officeart/2005/8/layout/process5"/>
    <dgm:cxn modelId="{6825617F-2DEF-46D1-818F-2BF67BBDF3D6}" type="presParOf" srcId="{116ADD57-C5CD-4A41-99EB-A3EBA84A0BC4}" destId="{EF28A851-2397-4219-9D34-B285CA537B0F}" srcOrd="14" destOrd="0" presId="urn:microsoft.com/office/officeart/2005/8/layout/process5"/>
    <dgm:cxn modelId="{5E2EC694-219E-4750-BE3A-0AB4A0BF0242}" type="presParOf" srcId="{116ADD57-C5CD-4A41-99EB-A3EBA84A0BC4}" destId="{C80B9EB7-58E4-42FB-9EB6-069C549C0FDA}" srcOrd="15" destOrd="0" presId="urn:microsoft.com/office/officeart/2005/8/layout/process5"/>
    <dgm:cxn modelId="{C1B8CFD2-D26D-47D4-8699-3D20CF4DABEF}" type="presParOf" srcId="{C80B9EB7-58E4-42FB-9EB6-069C549C0FDA}" destId="{868E171D-5325-4477-9A67-E40B9AA7A105}" srcOrd="0" destOrd="0" presId="urn:microsoft.com/office/officeart/2005/8/layout/process5"/>
    <dgm:cxn modelId="{122FA730-8F14-4D28-AC96-E466DD274DA9}" type="presParOf" srcId="{116ADD57-C5CD-4A41-99EB-A3EBA84A0BC4}" destId="{EBF892E0-7DAF-4F23-A91E-5D52D6F751C4}" srcOrd="16" destOrd="0" presId="urn:microsoft.com/office/officeart/2005/8/layout/process5"/>
    <dgm:cxn modelId="{93AD6A4A-98DB-4C61-8CAC-5AEA04ED5D3C}" type="presParOf" srcId="{116ADD57-C5CD-4A41-99EB-A3EBA84A0BC4}" destId="{C18C9018-E946-4F7E-A850-A2F4592EA05F}" srcOrd="17" destOrd="0" presId="urn:microsoft.com/office/officeart/2005/8/layout/process5"/>
    <dgm:cxn modelId="{DB321ADF-3A15-4818-887F-4C1469D181E2}" type="presParOf" srcId="{C18C9018-E946-4F7E-A850-A2F4592EA05F}" destId="{ED85895D-67CC-4CF4-801F-85BAEE68D5EC}" srcOrd="0" destOrd="0" presId="urn:microsoft.com/office/officeart/2005/8/layout/process5"/>
    <dgm:cxn modelId="{D4FBF319-390C-4174-AA97-0A5644B83F54}" type="presParOf" srcId="{116ADD57-C5CD-4A41-99EB-A3EBA84A0BC4}" destId="{37AA573D-04EA-4AA8-9E74-799887267A3C}" srcOrd="18" destOrd="0" presId="urn:microsoft.com/office/officeart/2005/8/layout/process5"/>
    <dgm:cxn modelId="{759D4A5F-0FAD-4BAF-B137-5471A41E14E3}" type="presParOf" srcId="{116ADD57-C5CD-4A41-99EB-A3EBA84A0BC4}" destId="{B9A23988-F097-406C-968B-1870992DA3AF}" srcOrd="19" destOrd="0" presId="urn:microsoft.com/office/officeart/2005/8/layout/process5"/>
    <dgm:cxn modelId="{C7CDB2FD-FEE3-48F2-8352-51FC765CA5F9}" type="presParOf" srcId="{B9A23988-F097-406C-968B-1870992DA3AF}" destId="{03B1E1A4-72BE-406E-A05D-503EC08B8554}" srcOrd="0" destOrd="0" presId="urn:microsoft.com/office/officeart/2005/8/layout/process5"/>
    <dgm:cxn modelId="{4C599EF0-C07F-4D6C-9A04-150931C62B0B}" type="presParOf" srcId="{116ADD57-C5CD-4A41-99EB-A3EBA84A0BC4}" destId="{6B06EA19-03D9-438E-BB1E-BB1FB7E704F3}" srcOrd="20" destOrd="0" presId="urn:microsoft.com/office/officeart/2005/8/layout/process5"/>
    <dgm:cxn modelId="{02106B53-D166-4D04-839F-3EAFF1EEC49C}" type="presParOf" srcId="{116ADD57-C5CD-4A41-99EB-A3EBA84A0BC4}" destId="{87C64694-CF90-42A0-9DC5-6A7552565512}" srcOrd="21" destOrd="0" presId="urn:microsoft.com/office/officeart/2005/8/layout/process5"/>
    <dgm:cxn modelId="{A019B704-3CDC-46C2-A0DF-8A80E4381C46}" type="presParOf" srcId="{87C64694-CF90-42A0-9DC5-6A7552565512}" destId="{9531FFD9-EBA1-4297-BD87-B6F459FAFCDE}" srcOrd="0" destOrd="0" presId="urn:microsoft.com/office/officeart/2005/8/layout/process5"/>
    <dgm:cxn modelId="{4C70D85F-BE2C-4296-A369-B59F1B8B88FD}" type="presParOf" srcId="{116ADD57-C5CD-4A41-99EB-A3EBA84A0BC4}" destId="{EE878F60-99D9-426C-ACFB-96FB5AD7295D}" srcOrd="22" destOrd="0" presId="urn:microsoft.com/office/officeart/2005/8/layout/process5"/>
    <dgm:cxn modelId="{475A646D-213D-45BD-BD49-B696B84AE7DC}" type="presParOf" srcId="{116ADD57-C5CD-4A41-99EB-A3EBA84A0BC4}" destId="{D40B6528-E64A-4E86-BC9F-ECCEFF7E938E}" srcOrd="23" destOrd="0" presId="urn:microsoft.com/office/officeart/2005/8/layout/process5"/>
    <dgm:cxn modelId="{BAFC9305-EF69-4D45-BD51-FA99150B774D}" type="presParOf" srcId="{D40B6528-E64A-4E86-BC9F-ECCEFF7E938E}" destId="{275074B8-82C7-4B9A-8E95-931CE3654824}" srcOrd="0" destOrd="0" presId="urn:microsoft.com/office/officeart/2005/8/layout/process5"/>
    <dgm:cxn modelId="{586ED137-648B-4748-89AF-9E12E5611E2F}" type="presParOf" srcId="{116ADD57-C5CD-4A41-99EB-A3EBA84A0BC4}" destId="{3DB3469A-7D86-468E-A779-1B7FB077C1C6}" srcOrd="24" destOrd="0" presId="urn:microsoft.com/office/officeart/2005/8/layout/process5"/>
    <dgm:cxn modelId="{0B4A479E-C16C-488F-A1CF-1D6216E01EFD}" type="presParOf" srcId="{116ADD57-C5CD-4A41-99EB-A3EBA84A0BC4}" destId="{066F0000-44B8-4634-963B-6384FBD5E6B6}" srcOrd="25" destOrd="0" presId="urn:microsoft.com/office/officeart/2005/8/layout/process5"/>
    <dgm:cxn modelId="{416A604E-A066-400E-AB5E-26C046039C68}" type="presParOf" srcId="{066F0000-44B8-4634-963B-6384FBD5E6B6}" destId="{890B52C6-4798-4326-9170-F95EA7FD8F2B}" srcOrd="0" destOrd="0" presId="urn:microsoft.com/office/officeart/2005/8/layout/process5"/>
    <dgm:cxn modelId="{C0B04193-4B69-4F9D-8825-D2979CFC83D6}" type="presParOf" srcId="{116ADD57-C5CD-4A41-99EB-A3EBA84A0BC4}" destId="{E687C5AC-31FE-47D9-ADBA-208772AD7FA4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886D-2199-4FC9-93AF-CC142E587D32}">
      <dsp:nvSpPr>
        <dsp:cNvPr id="0" name=""/>
        <dsp:cNvSpPr/>
      </dsp:nvSpPr>
      <dsp:spPr>
        <a:xfrm>
          <a:off x="3932763" y="888187"/>
          <a:ext cx="3898540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3898540" y="690131"/>
              </a:lnTo>
              <a:lnTo>
                <a:pt x="389854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04EB2-AFE9-447C-8322-6717632049F9}">
      <dsp:nvSpPr>
        <dsp:cNvPr id="0" name=""/>
        <dsp:cNvSpPr/>
      </dsp:nvSpPr>
      <dsp:spPr>
        <a:xfrm>
          <a:off x="3932763" y="888187"/>
          <a:ext cx="1648714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1648714" y="690131"/>
              </a:lnTo>
              <a:lnTo>
                <a:pt x="1648714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A6B90-94A1-4BF2-B949-9F57AE4F9515}">
      <dsp:nvSpPr>
        <dsp:cNvPr id="0" name=""/>
        <dsp:cNvSpPr/>
      </dsp:nvSpPr>
      <dsp:spPr>
        <a:xfrm>
          <a:off x="3213783" y="888187"/>
          <a:ext cx="718980" cy="895292"/>
        </a:xfrm>
        <a:custGeom>
          <a:avLst/>
          <a:gdLst/>
          <a:ahLst/>
          <a:cxnLst/>
          <a:rect l="0" t="0" r="0" b="0"/>
          <a:pathLst>
            <a:path>
              <a:moveTo>
                <a:pt x="718980" y="0"/>
              </a:moveTo>
              <a:lnTo>
                <a:pt x="718980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0E0E-79C1-4EF5-A94F-C414E0156A32}">
      <dsp:nvSpPr>
        <dsp:cNvPr id="0" name=""/>
        <dsp:cNvSpPr/>
      </dsp:nvSpPr>
      <dsp:spPr>
        <a:xfrm>
          <a:off x="935422" y="888187"/>
          <a:ext cx="2997341" cy="895292"/>
        </a:xfrm>
        <a:custGeom>
          <a:avLst/>
          <a:gdLst/>
          <a:ahLst/>
          <a:cxnLst/>
          <a:rect l="0" t="0" r="0" b="0"/>
          <a:pathLst>
            <a:path>
              <a:moveTo>
                <a:pt x="2997341" y="0"/>
              </a:moveTo>
              <a:lnTo>
                <a:pt x="2997341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E9E75-E35E-4A73-A860-3E3A962E5CDF}">
      <dsp:nvSpPr>
        <dsp:cNvPr id="0" name=""/>
        <dsp:cNvSpPr/>
      </dsp:nvSpPr>
      <dsp:spPr>
        <a:xfrm>
          <a:off x="3083655" y="8925"/>
          <a:ext cx="1698216" cy="8792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407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(Body)"/>
              <a:cs typeface="Times New Roman" panose="02020603050405020304" pitchFamily="18" charset="0"/>
            </a:rPr>
            <a:t>in silico</a:t>
          </a:r>
        </a:p>
      </dsp:txBody>
      <dsp:txXfrm>
        <a:off x="3083655" y="8925"/>
        <a:ext cx="1698216" cy="879261"/>
      </dsp:txXfrm>
    </dsp:sp>
    <dsp:sp modelId="{B28D6211-8599-4487-ADB9-75F36997EF0F}">
      <dsp:nvSpPr>
        <dsp:cNvPr id="0" name=""/>
        <dsp:cNvSpPr/>
      </dsp:nvSpPr>
      <dsp:spPr>
        <a:xfrm flipH="1">
          <a:off x="4772055" y="1753239"/>
          <a:ext cx="1674739" cy="877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sp:txBody>
      <dsp:txXfrm>
        <a:off x="4772055" y="1753239"/>
        <a:ext cx="1674739" cy="877347"/>
      </dsp:txXfrm>
    </dsp:sp>
    <dsp:sp modelId="{1DA2756F-DFBD-41C8-9C4C-B1E2FB6A5532}">
      <dsp:nvSpPr>
        <dsp:cNvPr id="0" name=""/>
        <dsp:cNvSpPr/>
      </dsp:nvSpPr>
      <dsp:spPr>
        <a:xfrm>
          <a:off x="86314" y="1783480"/>
          <a:ext cx="1698216" cy="8792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sp:txBody>
      <dsp:txXfrm>
        <a:off x="86314" y="1783480"/>
        <a:ext cx="1698216" cy="879261"/>
      </dsp:txXfrm>
    </dsp:sp>
    <dsp:sp modelId="{956E71CB-E1F4-49D1-AEAE-5F7F245A973B}">
      <dsp:nvSpPr>
        <dsp:cNvPr id="0" name=""/>
        <dsp:cNvSpPr/>
      </dsp:nvSpPr>
      <dsp:spPr>
        <a:xfrm>
          <a:off x="438245" y="2491061"/>
          <a:ext cx="1528395" cy="4799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cs typeface="B zar" panose="00000400000000000000" pitchFamily="2" charset="-78"/>
          </a:endParaRPr>
        </a:p>
      </dsp:txBody>
      <dsp:txXfrm>
        <a:off x="438245" y="2491061"/>
        <a:ext cx="1528395" cy="479938"/>
      </dsp:txXfrm>
    </dsp:sp>
    <dsp:sp modelId="{3CEA9206-6CD6-4FF1-9272-F9FB3E619E2D}">
      <dsp:nvSpPr>
        <dsp:cNvPr id="0" name=""/>
        <dsp:cNvSpPr/>
      </dsp:nvSpPr>
      <dsp:spPr>
        <a:xfrm>
          <a:off x="2364674" y="1783480"/>
          <a:ext cx="1698216" cy="879261"/>
        </a:xfrm>
        <a:prstGeom prst="rect">
          <a:avLst/>
        </a:prstGeom>
        <a:solidFill>
          <a:schemeClr val="accent4">
            <a:hueOff val="-3117464"/>
            <a:satOff val="953"/>
            <a:lumOff val="-89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sp:txBody>
      <dsp:txXfrm>
        <a:off x="2364674" y="1783480"/>
        <a:ext cx="1698216" cy="879261"/>
      </dsp:txXfrm>
    </dsp:sp>
    <dsp:sp modelId="{A473BE53-5E67-4EAE-96FB-2ABAB9DACE05}">
      <dsp:nvSpPr>
        <dsp:cNvPr id="0" name=""/>
        <dsp:cNvSpPr/>
      </dsp:nvSpPr>
      <dsp:spPr>
        <a:xfrm>
          <a:off x="2650426" y="2486526"/>
          <a:ext cx="1707064" cy="484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117464"/>
              <a:satOff val="953"/>
              <a:lumOff val="-895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sp:txBody>
      <dsp:txXfrm>
        <a:off x="2650426" y="2486526"/>
        <a:ext cx="1707064" cy="484473"/>
      </dsp:txXfrm>
    </dsp:sp>
    <dsp:sp modelId="{28AE429B-0BB2-4368-9D4D-A8E19A7D0B36}">
      <dsp:nvSpPr>
        <dsp:cNvPr id="0" name=""/>
        <dsp:cNvSpPr/>
      </dsp:nvSpPr>
      <dsp:spPr>
        <a:xfrm>
          <a:off x="4732369" y="1783480"/>
          <a:ext cx="1698216" cy="879261"/>
        </a:xfrm>
        <a:prstGeom prst="rect">
          <a:avLst/>
        </a:prstGeom>
        <a:solidFill>
          <a:schemeClr val="accent4">
            <a:hueOff val="-6234929"/>
            <a:satOff val="1906"/>
            <a:lumOff val="-179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4074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zar" panose="00000400000000000000" pitchFamily="2" charset="-78"/>
            </a:rPr>
            <a:t>همسایگی ژن</a:t>
          </a:r>
        </a:p>
      </dsp:txBody>
      <dsp:txXfrm>
        <a:off x="4732369" y="1783480"/>
        <a:ext cx="1698216" cy="879261"/>
      </dsp:txXfrm>
    </dsp:sp>
    <dsp:sp modelId="{31F73465-DD73-4C89-9BEE-F6A2FD593597}">
      <dsp:nvSpPr>
        <dsp:cNvPr id="0" name=""/>
        <dsp:cNvSpPr/>
      </dsp:nvSpPr>
      <dsp:spPr>
        <a:xfrm>
          <a:off x="5086746" y="2464929"/>
          <a:ext cx="1471324" cy="5060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6234929"/>
              <a:satOff val="1906"/>
              <a:lumOff val="-17908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sp:txBody>
      <dsp:txXfrm>
        <a:off x="5086746" y="2464929"/>
        <a:ext cx="1471324" cy="506070"/>
      </dsp:txXfrm>
    </dsp:sp>
    <dsp:sp modelId="{A524CD97-CFD5-4654-B03D-B5858258607A}">
      <dsp:nvSpPr>
        <dsp:cNvPr id="0" name=""/>
        <dsp:cNvSpPr/>
      </dsp:nvSpPr>
      <dsp:spPr>
        <a:xfrm>
          <a:off x="6982195" y="1783480"/>
          <a:ext cx="1698216" cy="879261"/>
        </a:xfrm>
        <a:prstGeom prst="rect">
          <a:avLst/>
        </a:prstGeom>
        <a:solidFill>
          <a:schemeClr val="accent4">
            <a:hueOff val="-9352393"/>
            <a:satOff val="2859"/>
            <a:lumOff val="-268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sp:txBody>
      <dsp:txXfrm>
        <a:off x="6982195" y="1783480"/>
        <a:ext cx="1698216" cy="879261"/>
      </dsp:txXfrm>
    </dsp:sp>
    <dsp:sp modelId="{7891599C-6FAD-4F77-B03A-7D5C105C787A}">
      <dsp:nvSpPr>
        <dsp:cNvPr id="0" name=""/>
        <dsp:cNvSpPr/>
      </dsp:nvSpPr>
      <dsp:spPr>
        <a:xfrm>
          <a:off x="7343205" y="2517811"/>
          <a:ext cx="1464997" cy="4531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9352393"/>
              <a:satOff val="2859"/>
              <a:lumOff val="-26862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kern="1200" dirty="0">
            <a:latin typeface="Bahnschrift" panose="020B0502040204020203" pitchFamily="34" charset="0"/>
            <a:cs typeface="B zar" panose="00000400000000000000" pitchFamily="2" charset="-78"/>
          </a:endParaRPr>
        </a:p>
      </dsp:txBody>
      <dsp:txXfrm>
        <a:off x="7343205" y="2517811"/>
        <a:ext cx="1464997" cy="45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4FE43-7657-4F39-942F-FE2DB60C1911}">
      <dsp:nvSpPr>
        <dsp:cNvPr id="0" name=""/>
        <dsp:cNvSpPr/>
      </dsp:nvSpPr>
      <dsp:spPr>
        <a:xfrm>
          <a:off x="53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sp:txBody>
      <dsp:txXfrm>
        <a:off x="34729" y="338043"/>
        <a:ext cx="1611028" cy="943142"/>
      </dsp:txXfrm>
    </dsp:sp>
    <dsp:sp modelId="{F02B5658-AE48-426D-A275-F72B429285A5}">
      <dsp:nvSpPr>
        <dsp:cNvPr id="0" name=""/>
        <dsp:cNvSpPr/>
      </dsp:nvSpPr>
      <dsp:spPr>
        <a:xfrm>
          <a:off x="18220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685388"/>
        <a:ext cx="247785" cy="248453"/>
      </dsp:txXfrm>
    </dsp:sp>
    <dsp:sp modelId="{85677500-6017-40CA-9DE2-AAEAAF06A6FA}">
      <dsp:nvSpPr>
        <dsp:cNvPr id="0" name=""/>
        <dsp:cNvSpPr/>
      </dsp:nvSpPr>
      <dsp:spPr>
        <a:xfrm>
          <a:off x="23429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sp:txBody>
      <dsp:txXfrm>
        <a:off x="2372329" y="338043"/>
        <a:ext cx="1611028" cy="943142"/>
      </dsp:txXfrm>
    </dsp:sp>
    <dsp:sp modelId="{48903794-D917-485E-A683-FC128BE22D5A}">
      <dsp:nvSpPr>
        <dsp:cNvPr id="0" name=""/>
        <dsp:cNvSpPr/>
      </dsp:nvSpPr>
      <dsp:spPr>
        <a:xfrm>
          <a:off x="41596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685388"/>
        <a:ext cx="247785" cy="248453"/>
      </dsp:txXfrm>
    </dsp:sp>
    <dsp:sp modelId="{F7B343F6-DEBC-4355-863A-5E3984077DA4}">
      <dsp:nvSpPr>
        <dsp:cNvPr id="0" name=""/>
        <dsp:cNvSpPr/>
      </dsp:nvSpPr>
      <dsp:spPr>
        <a:xfrm>
          <a:off x="46805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sp:txBody>
      <dsp:txXfrm>
        <a:off x="4709929" y="338043"/>
        <a:ext cx="1611028" cy="943142"/>
      </dsp:txXfrm>
    </dsp:sp>
    <dsp:sp modelId="{24CBEDE6-E842-4878-933E-C8ADDCDEFEBE}">
      <dsp:nvSpPr>
        <dsp:cNvPr id="0" name=""/>
        <dsp:cNvSpPr/>
      </dsp:nvSpPr>
      <dsp:spPr>
        <a:xfrm>
          <a:off x="64972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685388"/>
        <a:ext cx="247785" cy="248453"/>
      </dsp:txXfrm>
    </dsp:sp>
    <dsp:sp modelId="{2246A897-B3D5-4FAF-81FF-920CA6E6CAF2}">
      <dsp:nvSpPr>
        <dsp:cNvPr id="0" name=""/>
        <dsp:cNvSpPr/>
      </dsp:nvSpPr>
      <dsp:spPr>
        <a:xfrm>
          <a:off x="70181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sp:txBody>
      <dsp:txXfrm>
        <a:off x="7047529" y="338043"/>
        <a:ext cx="1611028" cy="943142"/>
      </dsp:txXfrm>
    </dsp:sp>
    <dsp:sp modelId="{66CCA17A-E34F-4799-A71C-BD9C029A6149}">
      <dsp:nvSpPr>
        <dsp:cNvPr id="0" name=""/>
        <dsp:cNvSpPr/>
      </dsp:nvSpPr>
      <dsp:spPr>
        <a:xfrm>
          <a:off x="88348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8834835" y="685388"/>
        <a:ext cx="247785" cy="248453"/>
      </dsp:txXfrm>
    </dsp:sp>
    <dsp:sp modelId="{890F9FB8-6050-48DF-91FB-5BB187EAC42A}">
      <dsp:nvSpPr>
        <dsp:cNvPr id="0" name=""/>
        <dsp:cNvSpPr/>
      </dsp:nvSpPr>
      <dsp:spPr>
        <a:xfrm>
          <a:off x="93557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sp:txBody>
      <dsp:txXfrm>
        <a:off x="9385129" y="338043"/>
        <a:ext cx="1611028" cy="943142"/>
      </dsp:txXfrm>
    </dsp:sp>
    <dsp:sp modelId="{F10FF04C-D333-47E4-A8AF-54BA3CBA9317}">
      <dsp:nvSpPr>
        <dsp:cNvPr id="0" name=""/>
        <dsp:cNvSpPr/>
      </dsp:nvSpPr>
      <dsp:spPr>
        <a:xfrm rot="5400000">
          <a:off x="10013653" y="142740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10066416" y="1457463"/>
        <a:ext cx="248453" cy="247785"/>
      </dsp:txXfrm>
    </dsp:sp>
    <dsp:sp modelId="{A3A862DA-8B3D-4A05-B396-A68837467567}">
      <dsp:nvSpPr>
        <dsp:cNvPr id="0" name=""/>
        <dsp:cNvSpPr/>
      </dsp:nvSpPr>
      <dsp:spPr>
        <a:xfrm>
          <a:off x="93557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sp:txBody>
      <dsp:txXfrm>
        <a:off x="9385129" y="2007757"/>
        <a:ext cx="1611028" cy="943142"/>
      </dsp:txXfrm>
    </dsp:sp>
    <dsp:sp modelId="{88D97DAB-C481-4F22-B01A-A46024AE4DAC}">
      <dsp:nvSpPr>
        <dsp:cNvPr id="0" name=""/>
        <dsp:cNvSpPr/>
      </dsp:nvSpPr>
      <dsp:spPr>
        <a:xfrm rot="10800000">
          <a:off x="88548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8961066" y="2355102"/>
        <a:ext cx="247785" cy="248453"/>
      </dsp:txXfrm>
    </dsp:sp>
    <dsp:sp modelId="{A10C6712-E17F-483E-9C8C-2154BF4DA252}">
      <dsp:nvSpPr>
        <dsp:cNvPr id="0" name=""/>
        <dsp:cNvSpPr/>
      </dsp:nvSpPr>
      <dsp:spPr>
        <a:xfrm>
          <a:off x="70181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sp:txBody>
      <dsp:txXfrm>
        <a:off x="7047529" y="2007757"/>
        <a:ext cx="1611028" cy="943142"/>
      </dsp:txXfrm>
    </dsp:sp>
    <dsp:sp modelId="{018DBCC1-CF76-4273-98BB-969D654B3EA2}">
      <dsp:nvSpPr>
        <dsp:cNvPr id="0" name=""/>
        <dsp:cNvSpPr/>
      </dsp:nvSpPr>
      <dsp:spPr>
        <a:xfrm rot="10800000">
          <a:off x="65172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6623466" y="2355102"/>
        <a:ext cx="247785" cy="248453"/>
      </dsp:txXfrm>
    </dsp:sp>
    <dsp:sp modelId="{EF28A851-2397-4219-9D34-B285CA537B0F}">
      <dsp:nvSpPr>
        <dsp:cNvPr id="0" name=""/>
        <dsp:cNvSpPr/>
      </dsp:nvSpPr>
      <dsp:spPr>
        <a:xfrm>
          <a:off x="46805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sp:txBody>
      <dsp:txXfrm>
        <a:off x="4709929" y="2007757"/>
        <a:ext cx="1611028" cy="943142"/>
      </dsp:txXfrm>
    </dsp:sp>
    <dsp:sp modelId="{C80B9EB7-58E4-42FB-9EB6-069C549C0FDA}">
      <dsp:nvSpPr>
        <dsp:cNvPr id="0" name=""/>
        <dsp:cNvSpPr/>
      </dsp:nvSpPr>
      <dsp:spPr>
        <a:xfrm rot="10800000">
          <a:off x="41796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4285866" y="2355102"/>
        <a:ext cx="247785" cy="248453"/>
      </dsp:txXfrm>
    </dsp:sp>
    <dsp:sp modelId="{EBF892E0-7DAF-4F23-A91E-5D52D6F751C4}">
      <dsp:nvSpPr>
        <dsp:cNvPr id="0" name=""/>
        <dsp:cNvSpPr/>
      </dsp:nvSpPr>
      <dsp:spPr>
        <a:xfrm>
          <a:off x="23429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sp:txBody>
      <dsp:txXfrm>
        <a:off x="2372329" y="2007757"/>
        <a:ext cx="1611028" cy="943142"/>
      </dsp:txXfrm>
    </dsp:sp>
    <dsp:sp modelId="{C18C9018-E946-4F7E-A850-A2F4592EA05F}">
      <dsp:nvSpPr>
        <dsp:cNvPr id="0" name=""/>
        <dsp:cNvSpPr/>
      </dsp:nvSpPr>
      <dsp:spPr>
        <a:xfrm rot="10800000">
          <a:off x="1842071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1948265" y="2355102"/>
        <a:ext cx="247785" cy="248453"/>
      </dsp:txXfrm>
    </dsp:sp>
    <dsp:sp modelId="{37AA573D-04EA-4AA8-9E74-799887267A3C}">
      <dsp:nvSpPr>
        <dsp:cNvPr id="0" name=""/>
        <dsp:cNvSpPr/>
      </dsp:nvSpPr>
      <dsp:spPr>
        <a:xfrm>
          <a:off x="53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Hyper Parameter Tuning For RF and SVM</a:t>
          </a:r>
        </a:p>
      </dsp:txBody>
      <dsp:txXfrm>
        <a:off x="34729" y="2007757"/>
        <a:ext cx="1611028" cy="943142"/>
      </dsp:txXfrm>
    </dsp:sp>
    <dsp:sp modelId="{B9A23988-F097-406C-968B-1870992DA3AF}">
      <dsp:nvSpPr>
        <dsp:cNvPr id="0" name=""/>
        <dsp:cNvSpPr/>
      </dsp:nvSpPr>
      <dsp:spPr>
        <a:xfrm rot="5400000">
          <a:off x="663253" y="3097123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716016" y="3127178"/>
        <a:ext cx="248453" cy="247785"/>
      </dsp:txXfrm>
    </dsp:sp>
    <dsp:sp modelId="{6B06EA19-03D9-438E-BB1E-BB1FB7E704F3}">
      <dsp:nvSpPr>
        <dsp:cNvPr id="0" name=""/>
        <dsp:cNvSpPr/>
      </dsp:nvSpPr>
      <dsp:spPr>
        <a:xfrm>
          <a:off x="53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Choose The Best Params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(Based on 10Fold-CV)</a:t>
          </a:r>
        </a:p>
      </dsp:txBody>
      <dsp:txXfrm>
        <a:off x="34729" y="3677472"/>
        <a:ext cx="1611028" cy="943142"/>
      </dsp:txXfrm>
    </dsp:sp>
    <dsp:sp modelId="{87C64694-CF90-42A0-9DC5-6A7552565512}">
      <dsp:nvSpPr>
        <dsp:cNvPr id="0" name=""/>
        <dsp:cNvSpPr/>
      </dsp:nvSpPr>
      <dsp:spPr>
        <a:xfrm>
          <a:off x="18220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4024816"/>
        <a:ext cx="247785" cy="248453"/>
      </dsp:txXfrm>
    </dsp:sp>
    <dsp:sp modelId="{EE878F60-99D9-426C-ACFB-96FB5AD7295D}">
      <dsp:nvSpPr>
        <dsp:cNvPr id="0" name=""/>
        <dsp:cNvSpPr/>
      </dsp:nvSpPr>
      <dsp:spPr>
        <a:xfrm>
          <a:off x="23429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Train the Best Model on Whole Train data</a:t>
          </a:r>
        </a:p>
      </dsp:txBody>
      <dsp:txXfrm>
        <a:off x="2372329" y="3677472"/>
        <a:ext cx="1611028" cy="943142"/>
      </dsp:txXfrm>
    </dsp:sp>
    <dsp:sp modelId="{D40B6528-E64A-4E86-BC9F-ECCEFF7E938E}">
      <dsp:nvSpPr>
        <dsp:cNvPr id="0" name=""/>
        <dsp:cNvSpPr/>
      </dsp:nvSpPr>
      <dsp:spPr>
        <a:xfrm>
          <a:off x="41596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4024816"/>
        <a:ext cx="247785" cy="248453"/>
      </dsp:txXfrm>
    </dsp:sp>
    <dsp:sp modelId="{3DB3469A-7D86-468E-A779-1B7FB077C1C6}">
      <dsp:nvSpPr>
        <dsp:cNvPr id="0" name=""/>
        <dsp:cNvSpPr/>
      </dsp:nvSpPr>
      <dsp:spPr>
        <a:xfrm>
          <a:off x="46805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Evaluate Model 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 Test Data</a:t>
          </a:r>
        </a:p>
      </dsp:txBody>
      <dsp:txXfrm>
        <a:off x="4709929" y="3677472"/>
        <a:ext cx="1611028" cy="943142"/>
      </dsp:txXfrm>
    </dsp:sp>
    <dsp:sp modelId="{066F0000-44B8-4634-963B-6384FBD5E6B6}">
      <dsp:nvSpPr>
        <dsp:cNvPr id="0" name=""/>
        <dsp:cNvSpPr/>
      </dsp:nvSpPr>
      <dsp:spPr>
        <a:xfrm>
          <a:off x="64972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4024816"/>
        <a:ext cx="247785" cy="248453"/>
      </dsp:txXfrm>
    </dsp:sp>
    <dsp:sp modelId="{E687C5AC-31FE-47D9-ADBA-208772AD7FA4}">
      <dsp:nvSpPr>
        <dsp:cNvPr id="0" name=""/>
        <dsp:cNvSpPr/>
      </dsp:nvSpPr>
      <dsp:spPr>
        <a:xfrm>
          <a:off x="70181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Results</a:t>
          </a:r>
        </a:p>
      </dsp:txBody>
      <dsp:txXfrm>
        <a:off x="7047529" y="3677472"/>
        <a:ext cx="1611028" cy="943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rsWaiting/ACPred-LA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0" y="1664837"/>
            <a:ext cx="12192000" cy="47194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Department of Biophysics</a:t>
            </a:r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B Nazanin" panose="00000400000000000000" pitchFamily="2" charset="-78"/>
              <a:ea typeface="B Nazanin" panose="00000400000000000000" pitchFamily="2" charset="-78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Faculty of Bioinformatics</a:t>
            </a:r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 (Headings CS)"/>
                <a:cs typeface="Times New Roman" panose="02020603050405020304" pitchFamily="18" charset="0"/>
              </a:rPr>
              <a:t>Mohammadtabar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Zeynab</a:t>
            </a:r>
          </a:p>
          <a:p>
            <a:pPr algn="ctr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Abdolmaleki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Parviz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2022</a:t>
            </a:r>
          </a:p>
          <a:p>
            <a:pPr algn="ctr"/>
            <a:endParaRPr lang="en-US" altLang="ko-KR" sz="1867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69631"/>
            <a:ext cx="12192000" cy="95410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Anticancer Peptides</a:t>
            </a:r>
          </a:p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E2186C-3842-4F2D-8E92-0987C754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5" y="1634653"/>
            <a:ext cx="1508421" cy="12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Materials and Methods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708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7F8DAC-8D5E-4D98-84F4-F9475557031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Study Process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F9FE0D7-2A89-476D-961A-87314A63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59552"/>
              </p:ext>
            </p:extLst>
          </p:nvPr>
        </p:nvGraphicFramePr>
        <p:xfrm>
          <a:off x="659218" y="1339702"/>
          <a:ext cx="11030887" cy="495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6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1011502"/>
            <a:ext cx="9891330" cy="531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209550" y="6483026"/>
            <a:ext cx="11480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Merriweather" panose="00000500000000000000" pitchFamily="2" charset="0"/>
              </a:rPr>
              <a:t>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E53CEFA-6CA5-4FAD-864E-79EC5269BEB2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800100" y="196215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https://github.com/TearsWaiting/ACPred-LAF</a:t>
            </a:r>
            <a:r>
              <a:rPr lang="en-US" dirty="0">
                <a:latin typeface="Georgia" panose="02040502050405020303" pitchFamily="18" charset="0"/>
              </a:rPr>
              <a:t> :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[2]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3418"/>
              </p:ext>
            </p:extLst>
          </p:nvPr>
        </p:nvGraphicFramePr>
        <p:xfrm>
          <a:off x="933451" y="2686049"/>
          <a:ext cx="8077200" cy="29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B8E84C-1769-47D0-B923-FF3506A44B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Used For My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251E7-132E-441B-A2D3-9B3F3779A317}"/>
              </a:ext>
            </a:extLst>
          </p:cNvPr>
          <p:cNvSpPr txBox="1"/>
          <p:nvPr/>
        </p:nvSpPr>
        <p:spPr>
          <a:xfrm>
            <a:off x="416171" y="5806502"/>
            <a:ext cx="11480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1.Huang, Y., et al., </a:t>
            </a:r>
            <a:r>
              <a:rPr lang="en-US" sz="1000" b="1" i="1" dirty="0">
                <a:latin typeface="Merriweather" panose="00000500000000000000" pitchFamily="2" charset="0"/>
              </a:rPr>
              <a:t>CD-HIT Suite: a web server for clustering and comparing biological sequences.</a:t>
            </a:r>
            <a:r>
              <a:rPr lang="en-US" sz="1000" b="1" dirty="0">
                <a:latin typeface="Merriweather" panose="00000500000000000000" pitchFamily="2" charset="0"/>
              </a:rPr>
              <a:t> Bioinformatics, 2010. 26(5): p. 680-682.</a:t>
            </a:r>
          </a:p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2.He,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0715A-BC0B-45B6-9A73-9A51D3A80C6A}"/>
              </a:ext>
            </a:extLst>
          </p:cNvPr>
          <p:cNvSpPr txBox="1"/>
          <p:nvPr/>
        </p:nvSpPr>
        <p:spPr>
          <a:xfrm>
            <a:off x="209550" y="1163660"/>
            <a:ext cx="11858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Because the sequence similarity in the dataset has a certain impact on the performance evaluation of the classifier, we used CD-HIT [1].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7132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positive data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6F3427-BE9D-4385-B6CC-B099D81DC95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A4B73-E969-4648-9F0A-C8B33377D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54" y="1817132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7F7A6-3E49-4658-80FF-FA869D4A3FC8}"/>
              </a:ext>
            </a:extLst>
          </p:cNvPr>
          <p:cNvSpPr txBox="1"/>
          <p:nvPr/>
        </p:nvSpPr>
        <p:spPr>
          <a:xfrm>
            <a:off x="6448426" y="1447800"/>
            <a:ext cx="4819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907"/>
            <a:ext cx="6248400" cy="438912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9AEDAD-CEFE-4C05-98BC-A3B12423B56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42520-FE80-4496-B57F-575C10FD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921906"/>
            <a:ext cx="6229350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91941-7DF1-408E-81F3-3250BB9133D5}"/>
              </a:ext>
            </a:extLst>
          </p:cNvPr>
          <p:cNvSpPr txBox="1"/>
          <p:nvPr/>
        </p:nvSpPr>
        <p:spPr>
          <a:xfrm>
            <a:off x="6110127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228279" y="1293734"/>
            <a:ext cx="52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Sequences with 50 &lt; length &lt; 5 deleted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96373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9469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5A3EDC3-6E5C-424A-9C26-D5C1E459EF07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Filter Sequence Data by Seq Length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71500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" y="1953016"/>
            <a:ext cx="6200775" cy="438912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459732B-0578-4073-B21F-88614347B50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Views After Seq Length Filter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AA965-4B2D-43F1-9B7B-BC19F97B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953015"/>
            <a:ext cx="6200775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EB7DE-AA7D-44B1-9B44-057DB69705A7}"/>
              </a:ext>
            </a:extLst>
          </p:cNvPr>
          <p:cNvSpPr txBox="1"/>
          <p:nvPr/>
        </p:nvSpPr>
        <p:spPr>
          <a:xfrm>
            <a:off x="6396038" y="1447800"/>
            <a:ext cx="43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</a:t>
            </a:r>
            <a:r>
              <a:rPr lang="en-US" dirty="0">
                <a:latin typeface="Bahnschrift" panose="020B0502040204020203" pitchFamily="34" charset="0"/>
                <a:cs typeface="B Ferdosi" panose="00000400000000000000" pitchFamily="2" charset="-78"/>
              </a:rPr>
              <a:t>negative</a:t>
            </a:r>
            <a:r>
              <a:rPr lang="en-US" dirty="0">
                <a:latin typeface="Bahnschrift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323529" y="1289036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Select negative data randomly as much as positive data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8778"/>
              </p:ext>
            </p:extLst>
          </p:nvPr>
        </p:nvGraphicFramePr>
        <p:xfrm>
          <a:off x="2276475" y="2578797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05025" y="522455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Final result:</a:t>
            </a: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#ACPs  = #non-ACPs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FCF9C33-04F4-456E-BAFD-B7B67AC237EB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Select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39" y="1817132"/>
            <a:ext cx="6355086" cy="467891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4A80DC-F37D-4DA5-AC45-07517404779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 Of Selected Random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08B07-247A-45FE-9BDD-3D92E62B6E50}"/>
              </a:ext>
            </a:extLst>
          </p:cNvPr>
          <p:cNvSpPr txBox="1"/>
          <p:nvPr/>
        </p:nvSpPr>
        <p:spPr>
          <a:xfrm>
            <a:off x="0" y="23131"/>
            <a:ext cx="12192000" cy="369332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Arial (Body)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260506" y="2548527"/>
            <a:ext cx="6014951" cy="646331"/>
            <a:chOff x="5808996" y="1829008"/>
            <a:chExt cx="5465788" cy="646331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Materials and Methods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02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260506" y="3977710"/>
            <a:ext cx="6014950" cy="646331"/>
            <a:chOff x="5808996" y="1829008"/>
            <a:chExt cx="5465788" cy="646331"/>
          </a:xfrm>
          <a:noFill/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Results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03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240940" y="5323032"/>
            <a:ext cx="5999045" cy="646331"/>
            <a:chOff x="5808996" y="1829008"/>
            <a:chExt cx="5465788" cy="646331"/>
          </a:xfrm>
          <a:noFill/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Suggestions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04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240940" y="1105921"/>
            <a:ext cx="6014951" cy="646331"/>
            <a:chOff x="5808996" y="1829009"/>
            <a:chExt cx="6014951" cy="557729"/>
          </a:xfrm>
          <a:noFill/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Introduction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9"/>
              <a:ext cx="1051570" cy="5577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01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09232D0-F817-4695-9ED0-48B75A68B984}"/>
              </a:ext>
            </a:extLst>
          </p:cNvPr>
          <p:cNvSpPr txBox="1"/>
          <p:nvPr/>
        </p:nvSpPr>
        <p:spPr>
          <a:xfrm>
            <a:off x="0" y="46248"/>
            <a:ext cx="12192000" cy="5232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Outline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1FDF7-F2CB-422A-8088-5CE2E38498CA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 (Body)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6863"/>
              </p:ext>
            </p:extLst>
          </p:nvPr>
        </p:nvGraphicFramePr>
        <p:xfrm>
          <a:off x="1514474" y="3993296"/>
          <a:ext cx="8143875" cy="164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7311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523875" y="1166675"/>
            <a:ext cx="557212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Split by 80 , 20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80% for train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== == &gt; 752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20% for test == == &gt; 188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All random as #positive = #negative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D666BB-DF7E-44BE-BBB3-D791D9D881D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Train-Test Split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42875" y="1638033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All the features extracted by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iFeature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toolkit.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142875" y="1141635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6676" y="6483026"/>
            <a:ext cx="1106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i="1" dirty="0">
                <a:latin typeface="Merriweather" panose="00000500000000000000" pitchFamily="2" charset="0"/>
              </a:rPr>
              <a:t>1. Chen, Z.,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iFeature</a:t>
            </a:r>
            <a:r>
              <a:rPr lang="en-US" sz="1000" b="1" i="1" dirty="0">
                <a:latin typeface="Merriweather" panose="00000500000000000000" pitchFamily="2" charset="0"/>
              </a:rPr>
              <a:t>: a python package and web server for features extraction and selection from protein and peptide sequences. Bioinformatics, 2018. 34(14): p. 2499-2502.</a:t>
            </a:r>
          </a:p>
          <a:p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43043"/>
              </p:ext>
            </p:extLst>
          </p:nvPr>
        </p:nvGraphicFramePr>
        <p:xfrm>
          <a:off x="2695575" y="2357329"/>
          <a:ext cx="6062662" cy="38233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1331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31331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</a:tblGrid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Amphiphilic Pseudo Amino Acid Composition(Am-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PseAAC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Pseudo Amino Acid Composition 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PseACC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g-gap Dipeptide Composition (g-gap DPC)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Composition-Transition-Distribution (CTD)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5122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k-spaced Conjoint Triad  (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KSCTriad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 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Quasi-Sequence-Order (QSOrder)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Geary_autocorrelation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Moran_autocorrelation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0877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NMBroto_autocorrelation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11076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955DA4C-2745-43A3-BC8D-E6C89A8B78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Feature Extraction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/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Normalization is a rescaling of the data from the original range so that all values are within the new range of 0 and 1.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- Used </a:t>
                </a:r>
                <a:r>
                  <a:rPr lang="en-US" b="1" dirty="0" err="1">
                    <a:latin typeface="Georgia" panose="02040502050405020303" pitchFamily="18" charset="0"/>
                  </a:rPr>
                  <a:t>MinMaxScaler</a:t>
                </a:r>
                <a:r>
                  <a:rPr lang="en-US" b="1" dirty="0">
                    <a:latin typeface="Georgia" panose="02040502050405020303" pitchFamily="18" charset="0"/>
                  </a:rPr>
                  <a:t>() </a:t>
                </a:r>
                <a:r>
                  <a:rPr lang="en-US" dirty="0">
                    <a:latin typeface="Georgia" panose="02040502050405020303" pitchFamily="18" charset="0"/>
                  </a:rPr>
                  <a:t>from </a:t>
                </a:r>
                <a:r>
                  <a:rPr lang="en-US" dirty="0" err="1">
                    <a:latin typeface="Georgia" panose="02040502050405020303" pitchFamily="18" charset="0"/>
                  </a:rPr>
                  <a:t>sklearn</a:t>
                </a:r>
                <a:r>
                  <a:rPr lang="en-US" dirty="0">
                    <a:latin typeface="Georgia" panose="02040502050405020303" pitchFamily="18" charset="0"/>
                  </a:rPr>
                  <a:t> python library.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Min-Max normalization :</a:t>
                </a:r>
              </a:p>
              <a:p>
                <a:pPr algn="ctr"/>
                <a:endParaRPr lang="en-US" dirty="0">
                  <a:solidFill>
                    <a:srgbClr val="555555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B Nazanin"/>
                          <a:cs typeface="B Nazani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blipFill>
                <a:blip r:embed="rId2"/>
                <a:stretch>
                  <a:fillRect l="-48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57078E7-8390-4A61-BAD9-F7133EB23D9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Normalization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3- Dropped duplicate rows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E3C262-4AE7-4411-9146-7BEDD5C62AE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Drop Data Duplication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1310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-- 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-- &gt;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r>
              <a:rPr lang="en-US" sz="1800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60C92AD-7FE1-4746-B34C-A8E39B5790A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Dimension Reduction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Sequential Feature Selection (SFS)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Used Logistic Regression for classifier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Runed 3 times to select different feature counts: ( 50, 100 and 200)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06D6026-B2CF-438F-AE5E-EA6A8EDBD3DB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Feature Selection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1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AD3F2D8-D674-4746-9F26-56921C3BB106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Run Classifiers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FCB495-1E60-47F9-8918-32B9312A2C01}"/>
                  </a:ext>
                </a:extLst>
              </p:cNvPr>
              <p:cNvSpPr txBox="1"/>
              <p:nvPr/>
            </p:nvSpPr>
            <p:spPr>
              <a:xfrm>
                <a:off x="323529" y="1471315"/>
                <a:ext cx="11477946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Random Forest Classifier: 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Number of </a:t>
                </a:r>
                <a:r>
                  <a:rPr lang="en-US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estimtors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 100 : 1000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 features: auto, sqrt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 depth: 10 : 110, none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Min s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ample split: 2, 5, 10 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Min sample leaf: 1, 2, 4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Bootstarp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 true , false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SVM Classifier: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Kernel: RBF, linear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Gamma: scale, auto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Cost: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kern="0" dirty="0">
                  <a:solidFill>
                    <a:srgbClr val="000000"/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FCB495-1E60-47F9-8918-32B9312A2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471315"/>
                <a:ext cx="11477946" cy="4801314"/>
              </a:xfrm>
              <a:prstGeom prst="rect">
                <a:avLst/>
              </a:prstGeom>
              <a:blipFill>
                <a:blip r:embed="rId2"/>
                <a:stretch>
                  <a:fillRect l="-42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Results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401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4769"/>
              </p:ext>
            </p:extLst>
          </p:nvPr>
        </p:nvGraphicFramePr>
        <p:xfrm>
          <a:off x="361950" y="1544016"/>
          <a:ext cx="10582277" cy="4931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30451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</a:t>
                      </a:r>
                    </a:p>
                    <a:p>
                      <a:pPr algn="ctr"/>
                      <a:r>
                        <a:rPr lang="en-US" sz="1200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7237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46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Geary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1626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8858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Moran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28963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NMBroto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26864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27ED1A-107F-415F-B617-C02D3461DD6D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Combined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7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top Features with acc &gt;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0.73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Results Feature Vector: (drop dup)</a:t>
            </a:r>
          </a:p>
          <a:p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D096B4F-865E-4515-BC19-121971A13EA3}"/>
              </a:ext>
            </a:extLst>
          </p:cNvPr>
          <p:cNvSpPr txBox="1">
            <a:spLocks/>
          </p:cNvSpPr>
          <p:nvPr/>
        </p:nvSpPr>
        <p:spPr>
          <a:xfrm>
            <a:off x="323529" y="26820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02804"/>
              </p:ext>
            </p:extLst>
          </p:nvPr>
        </p:nvGraphicFramePr>
        <p:xfrm>
          <a:off x="361950" y="1611562"/>
          <a:ext cx="10825534" cy="229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Best Mean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roc_auc</a:t>
                      </a:r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88868C-ED06-4D42-A3B2-82FF7053E1E0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D7FF7-729A-4799-92B2-EEAEACA5FB5B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Sequential Forward Selection Features:</a:t>
            </a:r>
          </a:p>
        </p:txBody>
      </p:sp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B54A8-8629-4F20-AC48-FFB7836B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7" y="1405884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FDFE0-98F3-4F5B-87FB-FDEA9B2B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4"/>
            <a:ext cx="5852172" cy="43891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E7D51A2-3939-4B2E-B85A-A95B70D48C2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4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2B157-9046-4EA7-8C20-0C031701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" y="1405884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7904B-89BE-4C76-BDCC-DAF8BF9B79B2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F0CBE2E-FB6A-443F-BDEE-9163F3E6DD0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07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AF703-0EB1-437D-A6A0-3D147B06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9" y="1405884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53AA8-35E3-4747-AED9-90781B1E8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E3046-EA5D-49EE-9C90-7991EC6F0682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F2648F-B174-43B5-94E0-E5633667BCD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3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8757"/>
              </p:ext>
            </p:extLst>
          </p:nvPr>
        </p:nvGraphicFramePr>
        <p:xfrm>
          <a:off x="85725" y="1526827"/>
          <a:ext cx="11953878" cy="445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98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07695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342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1324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28385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364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80" b="1" dirty="0" err="1">
                          <a:latin typeface="Bahnschrift" panose="020B0502040204020203" pitchFamily="34" charset="0"/>
                        </a:rPr>
                        <a:t>PseudoAAC+APseudoAAC</a:t>
                      </a:r>
                      <a:endParaRPr lang="en-US" sz="128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DCB029-2226-4BAF-83AD-667A385A1C33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47D046-91BB-4F15-8C78-FE528D3478ED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0379"/>
              </p:ext>
            </p:extLst>
          </p:nvPr>
        </p:nvGraphicFramePr>
        <p:xfrm>
          <a:off x="261937" y="1521856"/>
          <a:ext cx="11668124" cy="502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223961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106128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28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28961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29521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2897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5700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Combine all 7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55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A0993A-508D-47D9-A292-7BF68479E65F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BBBDDEE-3261-4723-A6C3-647B67C2DBB7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7167"/>
              </p:ext>
            </p:extLst>
          </p:nvPr>
        </p:nvGraphicFramePr>
        <p:xfrm>
          <a:off x="1000125" y="1625549"/>
          <a:ext cx="9070523" cy="4992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Geary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Moran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NMBroto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D409E-9A1E-40D9-BB79-DB9AF598A0CC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1B8ECC-9783-4398-A32D-4ECCFE40925F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1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Combined 8 top Features with acc &gt; 0.73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NMBroto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C3B6B35-4BEF-4996-ACDA-B693CE9438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60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15118"/>
              </p:ext>
            </p:extLst>
          </p:nvPr>
        </p:nvGraphicFramePr>
        <p:xfrm>
          <a:off x="600075" y="1496198"/>
          <a:ext cx="10067925" cy="499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10341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64238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98158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62027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62027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719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C1FB25-994D-4412-BC9E-4786E5D30432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292CDFF-0249-452D-9CB2-91752E4C52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5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53101"/>
              </p:ext>
            </p:extLst>
          </p:nvPr>
        </p:nvGraphicFramePr>
        <p:xfrm>
          <a:off x="619125" y="1493936"/>
          <a:ext cx="10744199" cy="485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9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3609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91896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422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33113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319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921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6B5D6E-71A4-4739-9F0A-D64A21AAD206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47BCF8-911F-477B-8605-40792A89E328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359596" y="823240"/>
            <a:ext cx="11281024" cy="475425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2018, it was anticipated that about 18 million new cancer cases and over 9 million deaths could occur due to cancer, and these deaths could reach well over 13 million by 2030 [1].</a:t>
            </a:r>
          </a:p>
          <a:p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During the last few decades, the role of peptides as anti-cancer therapeutic agents has been promising, which is apparent from various strategies available to address the advancement of tumor growth and spreading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These anti-cancer peptides (ACPs) have shown the potential to inactivate various types of cancer cells 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87717"/>
            <a:ext cx="12192000" cy="52322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ACPs Prediction Importance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1F5B2-6234-414B-B1D3-4C6FA43AB544}"/>
              </a:ext>
            </a:extLst>
          </p:cNvPr>
          <p:cNvSpPr txBox="1"/>
          <p:nvPr/>
        </p:nvSpPr>
        <p:spPr>
          <a:xfrm>
            <a:off x="46233" y="6119589"/>
            <a:ext cx="12099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a-DK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Bray, F.,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Global cancer statistics 2018: GLOBOCAN estimates of incidence and mortality worldwide for 36 cancers in 185 countries.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CA: a cancer journal for clinicians, 2018. 68(6): p. 394-424.</a:t>
            </a:r>
          </a:p>
          <a:p>
            <a:pPr marL="228600" indent="-228600">
              <a:buAutoNum type="arabicPeriod"/>
            </a:pPr>
            <a:r>
              <a:rPr lang="nl-NL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Wijdeven, R.H.,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Old drugs, novel ways out: Drug resistance toward cytotoxic chemotherapeutics.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Drug Resistance Updates, 2016. 28: p. 65-81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44BBD-D5D5-4EE3-814B-8EE303F73EF2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026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90303"/>
              </p:ext>
            </p:extLst>
          </p:nvPr>
        </p:nvGraphicFramePr>
        <p:xfrm>
          <a:off x="523873" y="1659187"/>
          <a:ext cx="10925176" cy="410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1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71414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Bahnschrift" panose="020B0502040204020203" pitchFamily="34" charset="0"/>
                        </a:rPr>
                        <a:t>0.79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Combine all 8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1640D9-A947-45CE-8589-623B2FE539AE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C88DBB-9224-449A-B2EE-BF95414546BA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08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641764" y="2985616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Suggestions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51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309401" y="1362973"/>
            <a:ext cx="11482549" cy="434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C3B6B35-4BEF-4996-ACDA-B693CE9438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Suggestions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3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Winter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Because ACPs can interact with the anionic cell membrane components of cancer cells, cancer cells can be killed selectively by the ACPs without impairing the normal cells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Traditional treatment methods focus on killing cancer cells, but at the same time normal cells are also killed and there are high costs involved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It is quite expensive and time-consuming to identify anticancer peptides using experimental methods [1].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186" y="6000948"/>
            <a:ext cx="122138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Thundimadathil</a:t>
            </a:r>
            <a:r>
              <a:rPr lang="en-US" sz="1000" b="1" dirty="0">
                <a:latin typeface="Merriweather" panose="00000500000000000000" pitchFamily="2" charset="0"/>
              </a:rPr>
              <a:t>, J., </a:t>
            </a:r>
            <a:r>
              <a:rPr lang="en-US" sz="1000" b="1" i="1" dirty="0">
                <a:latin typeface="Merriweather" panose="00000500000000000000" pitchFamily="2" charset="0"/>
              </a:rPr>
              <a:t>Cancer treatment using peptides: current therapies and future prospects.</a:t>
            </a:r>
            <a:r>
              <a:rPr lang="en-US" sz="1000" b="1" dirty="0">
                <a:latin typeface="Merriweather" panose="00000500000000000000" pitchFamily="2" charset="0"/>
              </a:rPr>
              <a:t> Journal of amino acids, 2012. 2012.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Mader</a:t>
            </a:r>
            <a:r>
              <a:rPr lang="en-US" sz="1000" b="1" dirty="0">
                <a:latin typeface="Merriweather" panose="00000500000000000000" pitchFamily="2" charset="0"/>
              </a:rPr>
              <a:t>, J.S. and D.W. Hoskin, </a:t>
            </a:r>
            <a:r>
              <a:rPr lang="en-US" sz="1000" b="1" i="1" dirty="0">
                <a:latin typeface="Merriweather" panose="00000500000000000000" pitchFamily="2" charset="0"/>
              </a:rPr>
              <a:t>Cationic antimicrobial peptides as novel cytotoxic agents for cancer treatment.</a:t>
            </a:r>
            <a:r>
              <a:rPr lang="en-US" sz="1000" b="1" dirty="0">
                <a:latin typeface="Merriweather" panose="00000500000000000000" pitchFamily="2" charset="0"/>
              </a:rPr>
              <a:t> Expert opinion on investigational drugs, 2006. 15(8): p. 933-946.</a:t>
            </a:r>
          </a:p>
          <a:p>
            <a:pPr marL="228600" indent="-228600" algn="just">
              <a:buAutoNum type="arabicPeriod"/>
            </a:pPr>
            <a:r>
              <a:rPr lang="en-US" sz="1000" b="1" dirty="0">
                <a:latin typeface="Merriweather" panose="00000500000000000000" pitchFamily="2" charset="0"/>
              </a:rPr>
              <a:t>Hoskin, D.W. and A. </a:t>
            </a:r>
            <a:r>
              <a:rPr lang="en-US" sz="1000" b="1" dirty="0" err="1">
                <a:latin typeface="Merriweather" panose="00000500000000000000" pitchFamily="2" charset="0"/>
              </a:rPr>
              <a:t>Ramamoorthy</a:t>
            </a:r>
            <a:r>
              <a:rPr lang="en-US" sz="1000" b="1" dirty="0">
                <a:latin typeface="Merriweather" panose="00000500000000000000" pitchFamily="2" charset="0"/>
              </a:rPr>
              <a:t>, </a:t>
            </a:r>
            <a:r>
              <a:rPr lang="en-US" sz="1000" b="1" i="1" dirty="0">
                <a:latin typeface="Merriweather" panose="00000500000000000000" pitchFamily="2" charset="0"/>
              </a:rPr>
              <a:t>Studies on anticancer activities of antimicrobial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Biochimica</a:t>
            </a:r>
            <a:r>
              <a:rPr lang="en-US" sz="1000" b="1" dirty="0">
                <a:latin typeface="Merriweather" panose="00000500000000000000" pitchFamily="2" charset="0"/>
              </a:rPr>
              <a:t> et </a:t>
            </a:r>
            <a:r>
              <a:rPr lang="en-US" sz="1000" b="1" dirty="0" err="1">
                <a:latin typeface="Merriweather" panose="00000500000000000000" pitchFamily="2" charset="0"/>
              </a:rPr>
              <a:t>Biophysica</a:t>
            </a:r>
            <a:r>
              <a:rPr lang="en-US" sz="1000" b="1" dirty="0">
                <a:latin typeface="Merriweather" panose="00000500000000000000" pitchFamily="2" charset="0"/>
              </a:rPr>
              <a:t> Acta (BBA)-</a:t>
            </a:r>
            <a:r>
              <a:rPr lang="en-US" sz="1000" b="1" dirty="0" err="1">
                <a:latin typeface="Merriweather" panose="00000500000000000000" pitchFamily="2" charset="0"/>
              </a:rPr>
              <a:t>Biomembranes</a:t>
            </a:r>
            <a:r>
              <a:rPr lang="en-US" sz="1000" b="1" dirty="0">
                <a:latin typeface="Merriweather" panose="00000500000000000000" pitchFamily="2" charset="0"/>
              </a:rPr>
              <a:t>, 2008. 1778(2): p. 357-375.</a:t>
            </a:r>
          </a:p>
          <a:p>
            <a:pPr marL="228600" indent="-228600" algn="just">
              <a:buAutoNum type="arabicPeriod"/>
            </a:pPr>
            <a:r>
              <a:rPr lang="da-DK" sz="1000" b="1" dirty="0">
                <a:latin typeface="Merriweather" panose="00000500000000000000" pitchFamily="2" charset="0"/>
              </a:rPr>
              <a:t>Chen, W.,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iACP</a:t>
            </a:r>
            <a:r>
              <a:rPr lang="en-US" sz="1000" b="1" i="1" dirty="0">
                <a:latin typeface="Merriweather" panose="00000500000000000000" pitchFamily="2" charset="0"/>
              </a:rPr>
              <a:t>: a sequence-based tool for identifying anticancer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Oncotarget</a:t>
            </a:r>
            <a:r>
              <a:rPr lang="en-US" sz="1000" b="1" dirty="0">
                <a:latin typeface="Merriweather" panose="00000500000000000000" pitchFamily="2" charset="0"/>
              </a:rPr>
              <a:t>, 2016. 7(13): p. 16895.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Schaduangrat</a:t>
            </a:r>
            <a:r>
              <a:rPr lang="en-US" sz="1000" b="1" dirty="0">
                <a:latin typeface="Merriweather" panose="00000500000000000000" pitchFamily="2" charset="0"/>
              </a:rPr>
              <a:t>, N.,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ACPred</a:t>
            </a:r>
            <a:r>
              <a:rPr lang="en-US" sz="1000" b="1" i="1" dirty="0">
                <a:latin typeface="Merriweather" panose="00000500000000000000" pitchFamily="2" charset="0"/>
              </a:rPr>
              <a:t>: a computational tool for the prediction and analysis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Molecules, 2019. 24(10): p. 1973.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and for the development of therapeutic ACPs [5].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ACPs are naturally occurring biologics and hence are safer than </a:t>
            </a: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synthetic drugs [4]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0663" y="184150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Why ACPs?</a:t>
            </a: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322259" y="5197325"/>
            <a:ext cx="2664000" cy="38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30000"/>
              </a:lnSpc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net positive 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266825" y="4667302"/>
            <a:ext cx="299552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Up to 50 amino acids long</a:t>
            </a:r>
          </a:p>
          <a:p>
            <a:pPr algn="ctr"/>
            <a:endParaRPr lang="en-US" sz="150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614897" y="2854665"/>
            <a:ext cx="26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High tissue penetration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334323" y="2543117"/>
            <a:ext cx="33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Cationic, Amphipathic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antimicrobial peptides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5" name="TextBox 24"/>
          <p:cNvSpPr txBox="1"/>
          <p:nvPr/>
        </p:nvSpPr>
        <p:spPr>
          <a:xfrm>
            <a:off x="431749" y="6447561"/>
            <a:ext cx="1131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</a:t>
            </a:r>
            <a:r>
              <a:rPr lang="en-US" sz="1000" b="1" dirty="0" err="1">
                <a:latin typeface="Merriweather" panose="00000500000000000000" pitchFamily="2" charset="0"/>
              </a:rPr>
              <a:t>Xie</a:t>
            </a:r>
            <a:r>
              <a:rPr lang="en-US" sz="1000" b="1" dirty="0">
                <a:latin typeface="Merriweather" panose="00000500000000000000" pitchFamily="2" charset="0"/>
              </a:rPr>
              <a:t>, M., D. Liu, and Y. Yang, </a:t>
            </a:r>
            <a:r>
              <a:rPr lang="en-US" sz="1000" b="1" i="1" dirty="0">
                <a:latin typeface="Merriweather" panose="00000500000000000000" pitchFamily="2" charset="0"/>
              </a:rPr>
              <a:t>Anti-cancer peptides: classification, mechanism of action, reconstruction and modification.</a:t>
            </a:r>
            <a:r>
              <a:rPr lang="en-US" sz="1000" b="1" dirty="0">
                <a:latin typeface="Merriweather" panose="00000500000000000000" pitchFamily="2" charset="0"/>
              </a:rPr>
              <a:t> Open Biology, 2020. 10(7): p.200004.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283A6-66F1-46E0-BAB4-2D65E0A97FF0}"/>
              </a:ext>
            </a:extLst>
          </p:cNvPr>
          <p:cNvSpPr txBox="1"/>
          <p:nvPr/>
        </p:nvSpPr>
        <p:spPr>
          <a:xfrm>
            <a:off x="7778483" y="4116677"/>
            <a:ext cx="338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Low occurrence of drug resistance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351ED-A903-4F89-9F69-7C873804903D}"/>
              </a:ext>
            </a:extLst>
          </p:cNvPr>
          <p:cNvSpPr txBox="1"/>
          <p:nvPr/>
        </p:nvSpPr>
        <p:spPr>
          <a:xfrm>
            <a:off x="378544" y="5337557"/>
            <a:ext cx="437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 ACPs can be divided into four categories: </a:t>
            </a:r>
          </a:p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α-helical, β-pleated sheets, random coil and cyclic 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D367-4EE1-4B04-9C88-81298D550899}"/>
              </a:ext>
            </a:extLst>
          </p:cNvPr>
          <p:cNvSpPr txBox="1"/>
          <p:nvPr/>
        </p:nvSpPr>
        <p:spPr>
          <a:xfrm>
            <a:off x="67432" y="3600085"/>
            <a:ext cx="424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Natural Organisms that are Sources of Anticancer Peptides 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Biological Properties of Anticancer Peptides</a:t>
            </a:r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8544" y="6185212"/>
            <a:ext cx="11311561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Wan, Y., Z. Wang, and T.-Y. Lee, </a:t>
            </a:r>
            <a:r>
              <a:rPr lang="en-US" sz="1000" b="1" i="1" dirty="0">
                <a:latin typeface="Merriweather" panose="00000500000000000000" pitchFamily="2" charset="0"/>
              </a:rPr>
              <a:t>Incorporating support vector machine with sequential minimal optimization to identify anticancer peptides.</a:t>
            </a:r>
            <a:r>
              <a:rPr lang="en-US" sz="1000" b="1" dirty="0">
                <a:latin typeface="Merriweather" panose="00000500000000000000" pitchFamily="2" charset="0"/>
              </a:rPr>
              <a:t> BMC bioinformatics, 2021. 22(1): p. 1-16.</a:t>
            </a:r>
          </a:p>
          <a:p>
            <a:endParaRPr lang="en-US" sz="117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Fi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nding anticancer peptides by experiments could be both time-consuming and labor-intensive [1].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b="0" i="0" dirty="0">
                <a:effectLst/>
                <a:latin typeface="Georgia" panose="02040502050405020303" pitchFamily="18" charset="0"/>
              </a:rPr>
              <a:t>To deal with this problem, computational identification before wet-lab experiments is necessary. Machine-learning-based methods could be of great help to classify and predict these special peptides!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2091DF4-CE4B-410F-84F2-ADCE94E4B34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Identifying Anticancer Peptides in Lab Experiments</a:t>
            </a:r>
          </a:p>
        </p:txBody>
      </p:sp>
    </p:spTree>
    <p:extLst>
      <p:ext uri="{BB962C8B-B14F-4D97-AF65-F5344CB8AC3E}">
        <p14:creationId xmlns:p14="http://schemas.microsoft.com/office/powerpoint/2010/main" val="8765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Many computational efforts have been done. Notably, most of them aim to extract features from protein primary sequences only.</a:t>
            </a: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a-IR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B0087B6-236D-482B-98FD-2BF8A5AC5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10576"/>
              </p:ext>
            </p:extLst>
          </p:nvPr>
        </p:nvGraphicFramePr>
        <p:xfrm>
          <a:off x="1429423" y="2516966"/>
          <a:ext cx="8904849" cy="29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1AE3E86-4AF2-46A3-901B-E6239AED870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Earlier Computational Researches in Identification of ACPs</a:t>
            </a:r>
          </a:p>
        </p:txBody>
      </p:sp>
    </p:spTree>
    <p:extLst>
      <p:ext uri="{BB962C8B-B14F-4D97-AF65-F5344CB8AC3E}">
        <p14:creationId xmlns:p14="http://schemas.microsoft.com/office/powerpoint/2010/main" val="18635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Finding a modern drug/treatment to cancer with low toxicity on normal cells and low drug resistance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Reduce financial and time costs of we-lab experiments to identify anticancer peptides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All by using computational methods, Machine Learning</a:t>
            </a:r>
          </a:p>
          <a:p>
            <a:endParaRPr lang="fa-IR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67AAA8A-A3CB-40BB-9DEB-5B726E47CB7E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GOAL of the Study</a:t>
            </a:r>
          </a:p>
        </p:txBody>
      </p:sp>
    </p:spTree>
    <p:extLst>
      <p:ext uri="{BB962C8B-B14F-4D97-AF65-F5344CB8AC3E}">
        <p14:creationId xmlns:p14="http://schemas.microsoft.com/office/powerpoint/2010/main" val="31015423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18192</TotalTime>
  <Words>2744</Words>
  <Application>Microsoft Office PowerPoint</Application>
  <PresentationFormat>Widescreen</PresentationFormat>
  <Paragraphs>1007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</vt:lpstr>
      <vt:lpstr>Arial (Body)</vt:lpstr>
      <vt:lpstr>B Nazanin</vt:lpstr>
      <vt:lpstr>B zar</vt:lpstr>
      <vt:lpstr>Bahnschrift</vt:lpstr>
      <vt:lpstr>Calibri</vt:lpstr>
      <vt:lpstr>Calibri (Body)</vt:lpstr>
      <vt:lpstr>Cambria Math</vt:lpstr>
      <vt:lpstr>Garamond</vt:lpstr>
      <vt:lpstr>Georgia</vt:lpstr>
      <vt:lpstr>JetBrains Mono</vt:lpstr>
      <vt:lpstr>Merriweather</vt:lpstr>
      <vt:lpstr>Times New Roman</vt:lpstr>
      <vt:lpstr>Times New Roman (Headings CS)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1141</cp:revision>
  <dcterms:created xsi:type="dcterms:W3CDTF">2018-04-24T17:14:44Z</dcterms:created>
  <dcterms:modified xsi:type="dcterms:W3CDTF">2022-01-23T14:17:58Z</dcterms:modified>
</cp:coreProperties>
</file>