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2" r:id="rId2"/>
    <p:sldMasterId id="2147483684" r:id="rId3"/>
  </p:sldMasterIdLst>
  <p:notesMasterIdLst>
    <p:notesMasterId r:id="rId43"/>
  </p:notesMasterIdLst>
  <p:sldIdLst>
    <p:sldId id="256" r:id="rId4"/>
    <p:sldId id="271" r:id="rId5"/>
    <p:sldId id="261" r:id="rId6"/>
    <p:sldId id="422" r:id="rId7"/>
    <p:sldId id="294" r:id="rId8"/>
    <p:sldId id="293" r:id="rId9"/>
    <p:sldId id="423" r:id="rId10"/>
    <p:sldId id="426" r:id="rId11"/>
    <p:sldId id="427" r:id="rId12"/>
    <p:sldId id="424" r:id="rId13"/>
    <p:sldId id="425" r:id="rId14"/>
    <p:sldId id="344" r:id="rId15"/>
    <p:sldId id="351" r:id="rId16"/>
    <p:sldId id="364" r:id="rId17"/>
    <p:sldId id="372" r:id="rId18"/>
    <p:sldId id="375" r:id="rId19"/>
    <p:sldId id="382" r:id="rId20"/>
    <p:sldId id="383" r:id="rId21"/>
    <p:sldId id="384" r:id="rId22"/>
    <p:sldId id="385" r:id="rId23"/>
    <p:sldId id="428" r:id="rId24"/>
    <p:sldId id="394" r:id="rId25"/>
    <p:sldId id="429" r:id="rId26"/>
    <p:sldId id="387" r:id="rId27"/>
    <p:sldId id="405" r:id="rId28"/>
    <p:sldId id="402" r:id="rId29"/>
    <p:sldId id="432" r:id="rId30"/>
    <p:sldId id="434" r:id="rId31"/>
    <p:sldId id="433" r:id="rId32"/>
    <p:sldId id="410" r:id="rId33"/>
    <p:sldId id="412" r:id="rId34"/>
    <p:sldId id="414" r:id="rId35"/>
    <p:sldId id="435" r:id="rId36"/>
    <p:sldId id="417" r:id="rId37"/>
    <p:sldId id="418" r:id="rId38"/>
    <p:sldId id="420" r:id="rId39"/>
    <p:sldId id="436" r:id="rId40"/>
    <p:sldId id="437" r:id="rId41"/>
    <p:sldId id="260" r:id="rId42"/>
  </p:sldIdLst>
  <p:sldSz cx="12192000" cy="6858000"/>
  <p:notesSz cx="6858000" cy="9144000"/>
  <p:defaultTextStyle>
    <a:defPPr>
      <a:defRPr lang="en-US"/>
    </a:defPPr>
    <a:lvl1pPr marL="0" algn="l" defTabSz="914286" rtl="0" eaLnBrk="1" latinLnBrk="0" hangingPunct="1">
      <a:defRPr sz="1800" kern="1200">
        <a:solidFill>
          <a:schemeClr val="tx1"/>
        </a:solidFill>
        <a:latin typeface="+mn-lt"/>
        <a:ea typeface="+mn-ea"/>
        <a:cs typeface="+mn-cs"/>
      </a:defRPr>
    </a:lvl1pPr>
    <a:lvl2pPr marL="457144" algn="l" defTabSz="914286" rtl="0" eaLnBrk="1" latinLnBrk="0" hangingPunct="1">
      <a:defRPr sz="1800" kern="1200">
        <a:solidFill>
          <a:schemeClr val="tx1"/>
        </a:solidFill>
        <a:latin typeface="+mn-lt"/>
        <a:ea typeface="+mn-ea"/>
        <a:cs typeface="+mn-cs"/>
      </a:defRPr>
    </a:lvl2pPr>
    <a:lvl3pPr marL="914286" algn="l" defTabSz="914286" rtl="0" eaLnBrk="1" latinLnBrk="0" hangingPunct="1">
      <a:defRPr sz="1800" kern="1200">
        <a:solidFill>
          <a:schemeClr val="tx1"/>
        </a:solidFill>
        <a:latin typeface="+mn-lt"/>
        <a:ea typeface="+mn-ea"/>
        <a:cs typeface="+mn-cs"/>
      </a:defRPr>
    </a:lvl3pPr>
    <a:lvl4pPr marL="1371429" algn="l" defTabSz="914286" rtl="0" eaLnBrk="1" latinLnBrk="0" hangingPunct="1">
      <a:defRPr sz="1800" kern="1200">
        <a:solidFill>
          <a:schemeClr val="tx1"/>
        </a:solidFill>
        <a:latin typeface="+mn-lt"/>
        <a:ea typeface="+mn-ea"/>
        <a:cs typeface="+mn-cs"/>
      </a:defRPr>
    </a:lvl4pPr>
    <a:lvl5pPr marL="1828571" algn="l" defTabSz="914286" rtl="0" eaLnBrk="1" latinLnBrk="0" hangingPunct="1">
      <a:defRPr sz="1800" kern="1200">
        <a:solidFill>
          <a:schemeClr val="tx1"/>
        </a:solidFill>
        <a:latin typeface="+mn-lt"/>
        <a:ea typeface="+mn-ea"/>
        <a:cs typeface="+mn-cs"/>
      </a:defRPr>
    </a:lvl5pPr>
    <a:lvl6pPr marL="2285715" algn="l" defTabSz="914286" rtl="0" eaLnBrk="1" latinLnBrk="0" hangingPunct="1">
      <a:defRPr sz="1800" kern="1200">
        <a:solidFill>
          <a:schemeClr val="tx1"/>
        </a:solidFill>
        <a:latin typeface="+mn-lt"/>
        <a:ea typeface="+mn-ea"/>
        <a:cs typeface="+mn-cs"/>
      </a:defRPr>
    </a:lvl6pPr>
    <a:lvl7pPr marL="2742857" algn="l" defTabSz="914286" rtl="0" eaLnBrk="1" latinLnBrk="0" hangingPunct="1">
      <a:defRPr sz="1800" kern="1200">
        <a:solidFill>
          <a:schemeClr val="tx1"/>
        </a:solidFill>
        <a:latin typeface="+mn-lt"/>
        <a:ea typeface="+mn-ea"/>
        <a:cs typeface="+mn-cs"/>
      </a:defRPr>
    </a:lvl7pPr>
    <a:lvl8pPr marL="3200000" algn="l" defTabSz="914286" rtl="0" eaLnBrk="1" latinLnBrk="0" hangingPunct="1">
      <a:defRPr sz="1800" kern="1200">
        <a:solidFill>
          <a:schemeClr val="tx1"/>
        </a:solidFill>
        <a:latin typeface="+mn-lt"/>
        <a:ea typeface="+mn-ea"/>
        <a:cs typeface="+mn-cs"/>
      </a:defRPr>
    </a:lvl8pPr>
    <a:lvl9pPr marL="3657144" algn="l" defTabSz="914286"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SUS" initials="A" lastIdx="1" clrIdx="0">
    <p:extLst>
      <p:ext uri="{19B8F6BF-5375-455C-9EA6-DF929625EA0E}">
        <p15:presenceInfo xmlns:p15="http://schemas.microsoft.com/office/powerpoint/2012/main" userId="ASUS"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E78"/>
    <a:srgbClr val="05FFB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285" autoAdjust="0"/>
    <p:restoredTop sz="94660"/>
  </p:normalViewPr>
  <p:slideViewPr>
    <p:cSldViewPr snapToGrid="0">
      <p:cViewPr varScale="1">
        <p:scale>
          <a:sx n="67" d="100"/>
          <a:sy n="67" d="100"/>
        </p:scale>
        <p:origin x="592"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theme" Target="theme/theme1.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commentAuthors" Target="commentAuthor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notesMaster" Target="notesMasters/notesMaster1.xml"/><Relationship Id="rId48" Type="http://schemas.openxmlformats.org/officeDocument/2006/relationships/tableStyles" Target="tableStyles.xml"/><Relationship Id="rId8" Type="http://schemas.openxmlformats.org/officeDocument/2006/relationships/slide" Target="slides/slide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viewProps" Target="viewProps.xml"/><Relationship Id="rId20" Type="http://schemas.openxmlformats.org/officeDocument/2006/relationships/slide" Target="slides/slide17.xml"/><Relationship Id="rId41" Type="http://schemas.openxmlformats.org/officeDocument/2006/relationships/slide" Target="slides/slide38.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992C99D-A9F9-4333-B820-1ACFF8B91369}" type="doc">
      <dgm:prSet loTypeId="urn:microsoft.com/office/officeart/2009/3/layout/HorizontalOrganizationChart" loCatId="hierarchy" qsTypeId="urn:microsoft.com/office/officeart/2005/8/quickstyle/3d5" qsCatId="3D" csTypeId="urn:microsoft.com/office/officeart/2005/8/colors/colorful4" csCatId="colorful" phldr="1"/>
      <dgm:spPr/>
      <dgm:t>
        <a:bodyPr/>
        <a:lstStyle/>
        <a:p>
          <a:endParaRPr lang="en-US"/>
        </a:p>
      </dgm:t>
    </dgm:pt>
    <dgm:pt modelId="{49BB1082-394F-4C5F-A635-353AA7374F3D}">
      <dgm:prSet phldrT="[Text]" custT="1"/>
      <dgm:spPr/>
      <dgm:t>
        <a:bodyPr/>
        <a:lstStyle/>
        <a:p>
          <a:pPr rtl="1"/>
          <a:r>
            <a:rPr lang="en-US" sz="2400" dirty="0">
              <a:latin typeface="Calibri (Body)"/>
              <a:cs typeface="Times New Roman" panose="02020603050405020304" pitchFamily="18" charset="0"/>
            </a:rPr>
            <a:t>in silico</a:t>
          </a:r>
        </a:p>
      </dgm:t>
    </dgm:pt>
    <dgm:pt modelId="{06727B6C-5395-4B84-B4D3-587EF3B0B086}" type="parTrans" cxnId="{C52AA153-2EBD-406D-B4BC-5F15A5888A5D}">
      <dgm:prSet/>
      <dgm:spPr/>
      <dgm:t>
        <a:bodyPr/>
        <a:lstStyle/>
        <a:p>
          <a:endParaRPr lang="en-US"/>
        </a:p>
      </dgm:t>
    </dgm:pt>
    <dgm:pt modelId="{F158E716-CABB-4056-B676-5D18D8760C82}" type="sibTrans" cxnId="{C52AA153-2EBD-406D-B4BC-5F15A5888A5D}">
      <dgm:prSet custT="1"/>
      <dgm:spPr/>
    </dgm:pt>
    <dgm:pt modelId="{581137FA-009D-4919-A34E-3F62603D59E5}">
      <dgm:prSet phldrT="[Text]" custT="1"/>
      <dgm:spPr/>
      <dgm:t>
        <a:bodyPr/>
        <a:lstStyle/>
        <a:p>
          <a:pPr rtl="1"/>
          <a:r>
            <a:rPr lang="en-US" sz="1500" b="1" dirty="0">
              <a:solidFill>
                <a:schemeClr val="tx1"/>
              </a:solidFill>
              <a:latin typeface="Bahnschrift" panose="020B0502040204020203" pitchFamily="34" charset="0"/>
              <a:cs typeface="B zar" panose="00000400000000000000" pitchFamily="2" charset="-78"/>
            </a:rPr>
            <a:t>Based on Seq Structure of Peptides</a:t>
          </a:r>
        </a:p>
      </dgm:t>
    </dgm:pt>
    <dgm:pt modelId="{AEDFBC45-93BB-4F48-92B5-1621F6E93000}" type="parTrans" cxnId="{F284B5D2-6D8B-4459-86B5-3116B8388D7C}">
      <dgm:prSet/>
      <dgm:spPr/>
      <dgm:t>
        <a:bodyPr/>
        <a:lstStyle/>
        <a:p>
          <a:endParaRPr lang="en-US"/>
        </a:p>
      </dgm:t>
    </dgm:pt>
    <dgm:pt modelId="{10F560D6-796E-4F67-B96F-8C633CCE78DF}" type="sibTrans" cxnId="{F284B5D2-6D8B-4459-86B5-3116B8388D7C}">
      <dgm:prSet custT="1"/>
      <dgm:spPr/>
    </dgm:pt>
    <dgm:pt modelId="{D2B41789-7BC3-4952-AA9F-47007467D278}">
      <dgm:prSet custT="1"/>
      <dgm:spPr/>
      <dgm:t>
        <a:bodyPr/>
        <a:lstStyle/>
        <a:p>
          <a:pPr rtl="1"/>
          <a:r>
            <a:rPr lang="en-US" sz="1500" b="1" dirty="0">
              <a:solidFill>
                <a:schemeClr val="tx1"/>
              </a:solidFill>
              <a:latin typeface="Bahnschrift" panose="020B0502040204020203" pitchFamily="34" charset="0"/>
              <a:cs typeface="B zar" panose="00000400000000000000" pitchFamily="2" charset="-78"/>
            </a:rPr>
            <a:t>Genome Based Methods</a:t>
          </a:r>
          <a:endParaRPr lang="fa-IR" sz="1500" b="1" dirty="0">
            <a:solidFill>
              <a:schemeClr val="tx1"/>
            </a:solidFill>
            <a:latin typeface="Bahnschrift" panose="020B0502040204020203" pitchFamily="34" charset="0"/>
            <a:cs typeface="B zar" panose="00000400000000000000" pitchFamily="2" charset="-78"/>
          </a:endParaRPr>
        </a:p>
      </dgm:t>
    </dgm:pt>
    <dgm:pt modelId="{2E7CBEF8-FF7C-48AE-8884-0F220EAFBFCA}" type="parTrans" cxnId="{88710DEF-3482-44DE-AE52-1494BB4D3086}">
      <dgm:prSet/>
      <dgm:spPr/>
      <dgm:t>
        <a:bodyPr/>
        <a:lstStyle/>
        <a:p>
          <a:endParaRPr lang="en-US"/>
        </a:p>
      </dgm:t>
    </dgm:pt>
    <dgm:pt modelId="{EC749FBF-3E35-4BE5-9B95-AABA3E53008A}" type="sibTrans" cxnId="{88710DEF-3482-44DE-AE52-1494BB4D3086}">
      <dgm:prSet custT="1"/>
      <dgm:spPr/>
    </dgm:pt>
    <dgm:pt modelId="{DD764703-C5D0-434C-9535-14F57ACF5A19}">
      <dgm:prSet phldrT="[Text]" custT="1"/>
      <dgm:spPr/>
      <dgm:t>
        <a:bodyPr/>
        <a:lstStyle/>
        <a:p>
          <a:pPr rtl="1"/>
          <a:r>
            <a:rPr lang="en-US" sz="1500" b="1" dirty="0">
              <a:solidFill>
                <a:schemeClr val="tx1"/>
              </a:solidFill>
              <a:latin typeface="Bahnschrift" panose="020B0502040204020203" pitchFamily="34" charset="0"/>
              <a:cs typeface="B zar" panose="00000400000000000000" pitchFamily="2" charset="-78"/>
            </a:rPr>
            <a:t>Drug Discovery(QSAR)</a:t>
          </a:r>
        </a:p>
      </dgm:t>
    </dgm:pt>
    <dgm:pt modelId="{3FE7A0C7-544E-4AB5-AB2F-06D1D7A6EF41}" type="parTrans" cxnId="{F342541F-3DC5-4694-A8FF-04C1B9A63C86}">
      <dgm:prSet/>
      <dgm:spPr/>
      <dgm:t>
        <a:bodyPr/>
        <a:lstStyle/>
        <a:p>
          <a:pPr rtl="1"/>
          <a:endParaRPr lang="fa-IR"/>
        </a:p>
      </dgm:t>
    </dgm:pt>
    <dgm:pt modelId="{FD32F5B0-96A0-40CE-9598-B1B006F0CE07}" type="sibTrans" cxnId="{F342541F-3DC5-4694-A8FF-04C1B9A63C86}">
      <dgm:prSet custT="1"/>
      <dgm:spPr/>
    </dgm:pt>
    <dgm:pt modelId="{CDECA0B0-1E2B-4BB0-B04C-D4C09BE06396}" type="pres">
      <dgm:prSet presAssocID="{D992C99D-A9F9-4333-B820-1ACFF8B91369}" presName="hierChild1" presStyleCnt="0">
        <dgm:presLayoutVars>
          <dgm:orgChart val="1"/>
          <dgm:chPref val="1"/>
          <dgm:dir/>
          <dgm:animOne val="branch"/>
          <dgm:animLvl val="lvl"/>
          <dgm:resizeHandles/>
        </dgm:presLayoutVars>
      </dgm:prSet>
      <dgm:spPr/>
    </dgm:pt>
    <dgm:pt modelId="{4882B057-DB77-4C04-9430-7C65F897B496}" type="pres">
      <dgm:prSet presAssocID="{49BB1082-394F-4C5F-A635-353AA7374F3D}" presName="hierRoot1" presStyleCnt="0">
        <dgm:presLayoutVars>
          <dgm:hierBranch val="init"/>
        </dgm:presLayoutVars>
      </dgm:prSet>
      <dgm:spPr/>
    </dgm:pt>
    <dgm:pt modelId="{1577E463-CC4A-4C54-AB2A-8EE3B19E7F46}" type="pres">
      <dgm:prSet presAssocID="{49BB1082-394F-4C5F-A635-353AA7374F3D}" presName="rootComposite1" presStyleCnt="0"/>
      <dgm:spPr/>
    </dgm:pt>
    <dgm:pt modelId="{A48AAFB2-9CE7-4D40-B23C-363B90586F8A}" type="pres">
      <dgm:prSet presAssocID="{49BB1082-394F-4C5F-A635-353AA7374F3D}" presName="rootText1" presStyleLbl="node0" presStyleIdx="0" presStyleCnt="1">
        <dgm:presLayoutVars>
          <dgm:chPref val="3"/>
        </dgm:presLayoutVars>
      </dgm:prSet>
      <dgm:spPr/>
    </dgm:pt>
    <dgm:pt modelId="{AC306A7B-CEB7-4953-91EF-88149723E6EA}" type="pres">
      <dgm:prSet presAssocID="{49BB1082-394F-4C5F-A635-353AA7374F3D}" presName="rootConnector1" presStyleLbl="node1" presStyleIdx="0" presStyleCnt="0"/>
      <dgm:spPr/>
    </dgm:pt>
    <dgm:pt modelId="{1EEF3C94-CCC6-4688-9B11-EC7FD7485C68}" type="pres">
      <dgm:prSet presAssocID="{49BB1082-394F-4C5F-A635-353AA7374F3D}" presName="hierChild2" presStyleCnt="0"/>
      <dgm:spPr/>
    </dgm:pt>
    <dgm:pt modelId="{D69A45F3-4E9E-4111-94CA-5F6E13C95686}" type="pres">
      <dgm:prSet presAssocID="{AEDFBC45-93BB-4F48-92B5-1621F6E93000}" presName="Name64" presStyleLbl="parChTrans1D2" presStyleIdx="0" presStyleCnt="3"/>
      <dgm:spPr/>
    </dgm:pt>
    <dgm:pt modelId="{BB541C87-8F5F-425E-8206-DB4CE7A5223A}" type="pres">
      <dgm:prSet presAssocID="{581137FA-009D-4919-A34E-3F62603D59E5}" presName="hierRoot2" presStyleCnt="0">
        <dgm:presLayoutVars>
          <dgm:hierBranch val="init"/>
        </dgm:presLayoutVars>
      </dgm:prSet>
      <dgm:spPr/>
    </dgm:pt>
    <dgm:pt modelId="{80F0CBAE-691C-4A4E-B64E-728F80144A52}" type="pres">
      <dgm:prSet presAssocID="{581137FA-009D-4919-A34E-3F62603D59E5}" presName="rootComposite" presStyleCnt="0"/>
      <dgm:spPr/>
    </dgm:pt>
    <dgm:pt modelId="{150E2C15-C018-43C6-84A0-77EB9A2011F1}" type="pres">
      <dgm:prSet presAssocID="{581137FA-009D-4919-A34E-3F62603D59E5}" presName="rootText" presStyleLbl="node2" presStyleIdx="0" presStyleCnt="3">
        <dgm:presLayoutVars>
          <dgm:chPref val="3"/>
        </dgm:presLayoutVars>
      </dgm:prSet>
      <dgm:spPr/>
    </dgm:pt>
    <dgm:pt modelId="{A38CAFBA-F32A-482E-9DF1-144ADEE50E75}" type="pres">
      <dgm:prSet presAssocID="{581137FA-009D-4919-A34E-3F62603D59E5}" presName="rootConnector" presStyleLbl="node2" presStyleIdx="0" presStyleCnt="3"/>
      <dgm:spPr/>
    </dgm:pt>
    <dgm:pt modelId="{EF915980-D2CF-49BC-9CA7-7FFADEEB662D}" type="pres">
      <dgm:prSet presAssocID="{581137FA-009D-4919-A34E-3F62603D59E5}" presName="hierChild4" presStyleCnt="0"/>
      <dgm:spPr/>
    </dgm:pt>
    <dgm:pt modelId="{2988C463-BB5D-4E98-8291-E558E18A0B04}" type="pres">
      <dgm:prSet presAssocID="{581137FA-009D-4919-A34E-3F62603D59E5}" presName="hierChild5" presStyleCnt="0"/>
      <dgm:spPr/>
    </dgm:pt>
    <dgm:pt modelId="{4DF27E78-1B31-4C1D-9B66-6A226A292549}" type="pres">
      <dgm:prSet presAssocID="{2E7CBEF8-FF7C-48AE-8884-0F220EAFBFCA}" presName="Name64" presStyleLbl="parChTrans1D2" presStyleIdx="1" presStyleCnt="3"/>
      <dgm:spPr/>
    </dgm:pt>
    <dgm:pt modelId="{9F8F01E0-5177-4D16-875C-76A02E374C0E}" type="pres">
      <dgm:prSet presAssocID="{D2B41789-7BC3-4952-AA9F-47007467D278}" presName="hierRoot2" presStyleCnt="0">
        <dgm:presLayoutVars>
          <dgm:hierBranch val="init"/>
        </dgm:presLayoutVars>
      </dgm:prSet>
      <dgm:spPr/>
    </dgm:pt>
    <dgm:pt modelId="{7A00C1D3-9442-49C1-939F-8F1FF6CB101F}" type="pres">
      <dgm:prSet presAssocID="{D2B41789-7BC3-4952-AA9F-47007467D278}" presName="rootComposite" presStyleCnt="0"/>
      <dgm:spPr/>
    </dgm:pt>
    <dgm:pt modelId="{3FD56361-4CA9-420A-82D9-E98738F9AF97}" type="pres">
      <dgm:prSet presAssocID="{D2B41789-7BC3-4952-AA9F-47007467D278}" presName="rootText" presStyleLbl="node2" presStyleIdx="1" presStyleCnt="3">
        <dgm:presLayoutVars>
          <dgm:chPref val="3"/>
        </dgm:presLayoutVars>
      </dgm:prSet>
      <dgm:spPr/>
    </dgm:pt>
    <dgm:pt modelId="{8CDCDD68-57A9-4D32-B4E2-D6F8BAE064FC}" type="pres">
      <dgm:prSet presAssocID="{D2B41789-7BC3-4952-AA9F-47007467D278}" presName="rootConnector" presStyleLbl="node2" presStyleIdx="1" presStyleCnt="3"/>
      <dgm:spPr/>
    </dgm:pt>
    <dgm:pt modelId="{1404D87B-2F58-43E4-A8AA-6DFDE6695615}" type="pres">
      <dgm:prSet presAssocID="{D2B41789-7BC3-4952-AA9F-47007467D278}" presName="hierChild4" presStyleCnt="0"/>
      <dgm:spPr/>
    </dgm:pt>
    <dgm:pt modelId="{057EA826-77E4-41FA-83C0-A2C43768AFE8}" type="pres">
      <dgm:prSet presAssocID="{D2B41789-7BC3-4952-AA9F-47007467D278}" presName="hierChild5" presStyleCnt="0"/>
      <dgm:spPr/>
    </dgm:pt>
    <dgm:pt modelId="{961705E6-55B3-466D-847C-DE0C88460624}" type="pres">
      <dgm:prSet presAssocID="{3FE7A0C7-544E-4AB5-AB2F-06D1D7A6EF41}" presName="Name64" presStyleLbl="parChTrans1D2" presStyleIdx="2" presStyleCnt="3"/>
      <dgm:spPr/>
    </dgm:pt>
    <dgm:pt modelId="{869C50FB-0464-440E-B12A-8C34E0793900}" type="pres">
      <dgm:prSet presAssocID="{DD764703-C5D0-434C-9535-14F57ACF5A19}" presName="hierRoot2" presStyleCnt="0">
        <dgm:presLayoutVars>
          <dgm:hierBranch val="init"/>
        </dgm:presLayoutVars>
      </dgm:prSet>
      <dgm:spPr/>
    </dgm:pt>
    <dgm:pt modelId="{C643D71F-85B0-4C00-83CA-3EFB8F039391}" type="pres">
      <dgm:prSet presAssocID="{DD764703-C5D0-434C-9535-14F57ACF5A19}" presName="rootComposite" presStyleCnt="0"/>
      <dgm:spPr/>
    </dgm:pt>
    <dgm:pt modelId="{EA03E823-8183-4839-AFF9-754DF3DA5D4E}" type="pres">
      <dgm:prSet presAssocID="{DD764703-C5D0-434C-9535-14F57ACF5A19}" presName="rootText" presStyleLbl="node2" presStyleIdx="2" presStyleCnt="3">
        <dgm:presLayoutVars>
          <dgm:chPref val="3"/>
        </dgm:presLayoutVars>
      </dgm:prSet>
      <dgm:spPr/>
    </dgm:pt>
    <dgm:pt modelId="{DE27AE94-2CC1-4929-89BC-5854FBBEA6A6}" type="pres">
      <dgm:prSet presAssocID="{DD764703-C5D0-434C-9535-14F57ACF5A19}" presName="rootConnector" presStyleLbl="node2" presStyleIdx="2" presStyleCnt="3"/>
      <dgm:spPr/>
    </dgm:pt>
    <dgm:pt modelId="{2FBB90BC-73EF-48D7-A8A7-5DB63821E32B}" type="pres">
      <dgm:prSet presAssocID="{DD764703-C5D0-434C-9535-14F57ACF5A19}" presName="hierChild4" presStyleCnt="0"/>
      <dgm:spPr/>
    </dgm:pt>
    <dgm:pt modelId="{151B416A-22DF-4C72-B5E1-8D1F7E65A8E4}" type="pres">
      <dgm:prSet presAssocID="{DD764703-C5D0-434C-9535-14F57ACF5A19}" presName="hierChild5" presStyleCnt="0"/>
      <dgm:spPr/>
    </dgm:pt>
    <dgm:pt modelId="{2691B9F6-A962-4043-AFEC-A8C79649E2A0}" type="pres">
      <dgm:prSet presAssocID="{49BB1082-394F-4C5F-A635-353AA7374F3D}" presName="hierChild3" presStyleCnt="0"/>
      <dgm:spPr/>
    </dgm:pt>
  </dgm:ptLst>
  <dgm:cxnLst>
    <dgm:cxn modelId="{FBC6721A-3B66-477C-BB6E-EA8944F063F6}" type="presOf" srcId="{D2B41789-7BC3-4952-AA9F-47007467D278}" destId="{3FD56361-4CA9-420A-82D9-E98738F9AF97}" srcOrd="0" destOrd="0" presId="urn:microsoft.com/office/officeart/2009/3/layout/HorizontalOrganizationChart"/>
    <dgm:cxn modelId="{F342541F-3DC5-4694-A8FF-04C1B9A63C86}" srcId="{49BB1082-394F-4C5F-A635-353AA7374F3D}" destId="{DD764703-C5D0-434C-9535-14F57ACF5A19}" srcOrd="2" destOrd="0" parTransId="{3FE7A0C7-544E-4AB5-AB2F-06D1D7A6EF41}" sibTransId="{FD32F5B0-96A0-40CE-9598-B1B006F0CE07}"/>
    <dgm:cxn modelId="{9C9F1A32-0DD1-4CF7-83EC-A643CFF8C5DC}" type="presOf" srcId="{DD764703-C5D0-434C-9535-14F57ACF5A19}" destId="{DE27AE94-2CC1-4929-89BC-5854FBBEA6A6}" srcOrd="1" destOrd="0" presId="urn:microsoft.com/office/officeart/2009/3/layout/HorizontalOrganizationChart"/>
    <dgm:cxn modelId="{BB9BD038-BE72-4C5C-B6CB-F7CA0E1524C9}" type="presOf" srcId="{D992C99D-A9F9-4333-B820-1ACFF8B91369}" destId="{CDECA0B0-1E2B-4BB0-B04C-D4C09BE06396}" srcOrd="0" destOrd="0" presId="urn:microsoft.com/office/officeart/2009/3/layout/HorizontalOrganizationChart"/>
    <dgm:cxn modelId="{4A6A5143-C999-4AF2-89E6-BFBFF2AB0CAF}" type="presOf" srcId="{3FE7A0C7-544E-4AB5-AB2F-06D1D7A6EF41}" destId="{961705E6-55B3-466D-847C-DE0C88460624}" srcOrd="0" destOrd="0" presId="urn:microsoft.com/office/officeart/2009/3/layout/HorizontalOrganizationChart"/>
    <dgm:cxn modelId="{3B1D4D48-330C-4D81-95AC-17D22BE1F7F7}" type="presOf" srcId="{AEDFBC45-93BB-4F48-92B5-1621F6E93000}" destId="{D69A45F3-4E9E-4111-94CA-5F6E13C95686}" srcOrd="0" destOrd="0" presId="urn:microsoft.com/office/officeart/2009/3/layout/HorizontalOrganizationChart"/>
    <dgm:cxn modelId="{C52AA153-2EBD-406D-B4BC-5F15A5888A5D}" srcId="{D992C99D-A9F9-4333-B820-1ACFF8B91369}" destId="{49BB1082-394F-4C5F-A635-353AA7374F3D}" srcOrd="0" destOrd="0" parTransId="{06727B6C-5395-4B84-B4D3-587EF3B0B086}" sibTransId="{F158E716-CABB-4056-B676-5D18D8760C82}"/>
    <dgm:cxn modelId="{1B81CF7A-890C-4401-A171-943C9FA66646}" type="presOf" srcId="{581137FA-009D-4919-A34E-3F62603D59E5}" destId="{150E2C15-C018-43C6-84A0-77EB9A2011F1}" srcOrd="0" destOrd="0" presId="urn:microsoft.com/office/officeart/2009/3/layout/HorizontalOrganizationChart"/>
    <dgm:cxn modelId="{D3CEF4A0-D9CD-41EF-9759-C85D1516BE2E}" type="presOf" srcId="{581137FA-009D-4919-A34E-3F62603D59E5}" destId="{A38CAFBA-F32A-482E-9DF1-144ADEE50E75}" srcOrd="1" destOrd="0" presId="urn:microsoft.com/office/officeart/2009/3/layout/HorizontalOrganizationChart"/>
    <dgm:cxn modelId="{AF8C02B7-B38B-4F46-BF32-0B0D4F0A4776}" type="presOf" srcId="{D2B41789-7BC3-4952-AA9F-47007467D278}" destId="{8CDCDD68-57A9-4D32-B4E2-D6F8BAE064FC}" srcOrd="1" destOrd="0" presId="urn:microsoft.com/office/officeart/2009/3/layout/HorizontalOrganizationChart"/>
    <dgm:cxn modelId="{797D74BD-6CDD-4618-90AA-9406E5F3D88A}" type="presOf" srcId="{2E7CBEF8-FF7C-48AE-8884-0F220EAFBFCA}" destId="{4DF27E78-1B31-4C1D-9B66-6A226A292549}" srcOrd="0" destOrd="0" presId="urn:microsoft.com/office/officeart/2009/3/layout/HorizontalOrganizationChart"/>
    <dgm:cxn modelId="{64429DC7-CAC1-49D4-9244-F5D4DD5C4D3B}" type="presOf" srcId="{DD764703-C5D0-434C-9535-14F57ACF5A19}" destId="{EA03E823-8183-4839-AFF9-754DF3DA5D4E}" srcOrd="0" destOrd="0" presId="urn:microsoft.com/office/officeart/2009/3/layout/HorizontalOrganizationChart"/>
    <dgm:cxn modelId="{75C0B1CC-46CC-4C58-9A92-2FDDF2552CF1}" type="presOf" srcId="{49BB1082-394F-4C5F-A635-353AA7374F3D}" destId="{AC306A7B-CEB7-4953-91EF-88149723E6EA}" srcOrd="1" destOrd="0" presId="urn:microsoft.com/office/officeart/2009/3/layout/HorizontalOrganizationChart"/>
    <dgm:cxn modelId="{F284B5D2-6D8B-4459-86B5-3116B8388D7C}" srcId="{49BB1082-394F-4C5F-A635-353AA7374F3D}" destId="{581137FA-009D-4919-A34E-3F62603D59E5}" srcOrd="0" destOrd="0" parTransId="{AEDFBC45-93BB-4F48-92B5-1621F6E93000}" sibTransId="{10F560D6-796E-4F67-B96F-8C633CCE78DF}"/>
    <dgm:cxn modelId="{88710DEF-3482-44DE-AE52-1494BB4D3086}" srcId="{49BB1082-394F-4C5F-A635-353AA7374F3D}" destId="{D2B41789-7BC3-4952-AA9F-47007467D278}" srcOrd="1" destOrd="0" parTransId="{2E7CBEF8-FF7C-48AE-8884-0F220EAFBFCA}" sibTransId="{EC749FBF-3E35-4BE5-9B95-AABA3E53008A}"/>
    <dgm:cxn modelId="{2D3F4AEF-78F7-44F7-A300-4F0CFA6A1AB8}" type="presOf" srcId="{49BB1082-394F-4C5F-A635-353AA7374F3D}" destId="{A48AAFB2-9CE7-4D40-B23C-363B90586F8A}" srcOrd="0" destOrd="0" presId="urn:microsoft.com/office/officeart/2009/3/layout/HorizontalOrganizationChart"/>
    <dgm:cxn modelId="{DFC2512B-384A-483A-B044-5981776C094C}" type="presParOf" srcId="{CDECA0B0-1E2B-4BB0-B04C-D4C09BE06396}" destId="{4882B057-DB77-4C04-9430-7C65F897B496}" srcOrd="0" destOrd="0" presId="urn:microsoft.com/office/officeart/2009/3/layout/HorizontalOrganizationChart"/>
    <dgm:cxn modelId="{8BA1108E-F7EC-47F8-BF1C-589169B3D76A}" type="presParOf" srcId="{4882B057-DB77-4C04-9430-7C65F897B496}" destId="{1577E463-CC4A-4C54-AB2A-8EE3B19E7F46}" srcOrd="0" destOrd="0" presId="urn:microsoft.com/office/officeart/2009/3/layout/HorizontalOrganizationChart"/>
    <dgm:cxn modelId="{93BE55BC-8EA0-4679-841D-5469D0BC7DC5}" type="presParOf" srcId="{1577E463-CC4A-4C54-AB2A-8EE3B19E7F46}" destId="{A48AAFB2-9CE7-4D40-B23C-363B90586F8A}" srcOrd="0" destOrd="0" presId="urn:microsoft.com/office/officeart/2009/3/layout/HorizontalOrganizationChart"/>
    <dgm:cxn modelId="{DAB7EA10-2217-4E93-B8D9-9D7811DC07A4}" type="presParOf" srcId="{1577E463-CC4A-4C54-AB2A-8EE3B19E7F46}" destId="{AC306A7B-CEB7-4953-91EF-88149723E6EA}" srcOrd="1" destOrd="0" presId="urn:microsoft.com/office/officeart/2009/3/layout/HorizontalOrganizationChart"/>
    <dgm:cxn modelId="{2B184885-66FF-4C9C-AB95-ED8A0954526D}" type="presParOf" srcId="{4882B057-DB77-4C04-9430-7C65F897B496}" destId="{1EEF3C94-CCC6-4688-9B11-EC7FD7485C68}" srcOrd="1" destOrd="0" presId="urn:microsoft.com/office/officeart/2009/3/layout/HorizontalOrganizationChart"/>
    <dgm:cxn modelId="{BEDBCB63-BBCC-4804-BE5F-A4155BD39D1E}" type="presParOf" srcId="{1EEF3C94-CCC6-4688-9B11-EC7FD7485C68}" destId="{D69A45F3-4E9E-4111-94CA-5F6E13C95686}" srcOrd="0" destOrd="0" presId="urn:microsoft.com/office/officeart/2009/3/layout/HorizontalOrganizationChart"/>
    <dgm:cxn modelId="{135730AD-E06E-4AE0-BD0A-4247BB6047BA}" type="presParOf" srcId="{1EEF3C94-CCC6-4688-9B11-EC7FD7485C68}" destId="{BB541C87-8F5F-425E-8206-DB4CE7A5223A}" srcOrd="1" destOrd="0" presId="urn:microsoft.com/office/officeart/2009/3/layout/HorizontalOrganizationChart"/>
    <dgm:cxn modelId="{C9091280-9508-43DF-8909-517313157FE8}" type="presParOf" srcId="{BB541C87-8F5F-425E-8206-DB4CE7A5223A}" destId="{80F0CBAE-691C-4A4E-B64E-728F80144A52}" srcOrd="0" destOrd="0" presId="urn:microsoft.com/office/officeart/2009/3/layout/HorizontalOrganizationChart"/>
    <dgm:cxn modelId="{9ACDCFCA-CC42-4487-BDA9-6E65FC900C10}" type="presParOf" srcId="{80F0CBAE-691C-4A4E-B64E-728F80144A52}" destId="{150E2C15-C018-43C6-84A0-77EB9A2011F1}" srcOrd="0" destOrd="0" presId="urn:microsoft.com/office/officeart/2009/3/layout/HorizontalOrganizationChart"/>
    <dgm:cxn modelId="{89A3205B-2F21-4046-BA5B-0C65024A04A6}" type="presParOf" srcId="{80F0CBAE-691C-4A4E-B64E-728F80144A52}" destId="{A38CAFBA-F32A-482E-9DF1-144ADEE50E75}" srcOrd="1" destOrd="0" presId="urn:microsoft.com/office/officeart/2009/3/layout/HorizontalOrganizationChart"/>
    <dgm:cxn modelId="{935D54A5-6CC6-4101-898B-393899283613}" type="presParOf" srcId="{BB541C87-8F5F-425E-8206-DB4CE7A5223A}" destId="{EF915980-D2CF-49BC-9CA7-7FFADEEB662D}" srcOrd="1" destOrd="0" presId="urn:microsoft.com/office/officeart/2009/3/layout/HorizontalOrganizationChart"/>
    <dgm:cxn modelId="{61F891DD-8DE2-4E68-B15C-1322EE57275A}" type="presParOf" srcId="{BB541C87-8F5F-425E-8206-DB4CE7A5223A}" destId="{2988C463-BB5D-4E98-8291-E558E18A0B04}" srcOrd="2" destOrd="0" presId="urn:microsoft.com/office/officeart/2009/3/layout/HorizontalOrganizationChart"/>
    <dgm:cxn modelId="{17D2CF48-15F3-4D83-AB57-B977A7B6AD70}" type="presParOf" srcId="{1EEF3C94-CCC6-4688-9B11-EC7FD7485C68}" destId="{4DF27E78-1B31-4C1D-9B66-6A226A292549}" srcOrd="2" destOrd="0" presId="urn:microsoft.com/office/officeart/2009/3/layout/HorizontalOrganizationChart"/>
    <dgm:cxn modelId="{E68BC0E7-B7BC-487A-80D2-CEF188425042}" type="presParOf" srcId="{1EEF3C94-CCC6-4688-9B11-EC7FD7485C68}" destId="{9F8F01E0-5177-4D16-875C-76A02E374C0E}" srcOrd="3" destOrd="0" presId="urn:microsoft.com/office/officeart/2009/3/layout/HorizontalOrganizationChart"/>
    <dgm:cxn modelId="{DDE77D30-035F-45E5-B89E-4E1EC584F482}" type="presParOf" srcId="{9F8F01E0-5177-4D16-875C-76A02E374C0E}" destId="{7A00C1D3-9442-49C1-939F-8F1FF6CB101F}" srcOrd="0" destOrd="0" presId="urn:microsoft.com/office/officeart/2009/3/layout/HorizontalOrganizationChart"/>
    <dgm:cxn modelId="{A937B23B-CF3E-45C0-9CBA-461A95A0F63E}" type="presParOf" srcId="{7A00C1D3-9442-49C1-939F-8F1FF6CB101F}" destId="{3FD56361-4CA9-420A-82D9-E98738F9AF97}" srcOrd="0" destOrd="0" presId="urn:microsoft.com/office/officeart/2009/3/layout/HorizontalOrganizationChart"/>
    <dgm:cxn modelId="{93B8163F-F25D-4A8C-8FFB-74D464226A10}" type="presParOf" srcId="{7A00C1D3-9442-49C1-939F-8F1FF6CB101F}" destId="{8CDCDD68-57A9-4D32-B4E2-D6F8BAE064FC}" srcOrd="1" destOrd="0" presId="urn:microsoft.com/office/officeart/2009/3/layout/HorizontalOrganizationChart"/>
    <dgm:cxn modelId="{5B4EEEA9-D12E-41D5-A46F-21E1396027E6}" type="presParOf" srcId="{9F8F01E0-5177-4D16-875C-76A02E374C0E}" destId="{1404D87B-2F58-43E4-A8AA-6DFDE6695615}" srcOrd="1" destOrd="0" presId="urn:microsoft.com/office/officeart/2009/3/layout/HorizontalOrganizationChart"/>
    <dgm:cxn modelId="{62BC7986-F471-46C1-9111-0868DFB50C39}" type="presParOf" srcId="{9F8F01E0-5177-4D16-875C-76A02E374C0E}" destId="{057EA826-77E4-41FA-83C0-A2C43768AFE8}" srcOrd="2" destOrd="0" presId="urn:microsoft.com/office/officeart/2009/3/layout/HorizontalOrganizationChart"/>
    <dgm:cxn modelId="{6544B177-D5D5-44FD-904F-EEABAFDF1C23}" type="presParOf" srcId="{1EEF3C94-CCC6-4688-9B11-EC7FD7485C68}" destId="{961705E6-55B3-466D-847C-DE0C88460624}" srcOrd="4" destOrd="0" presId="urn:microsoft.com/office/officeart/2009/3/layout/HorizontalOrganizationChart"/>
    <dgm:cxn modelId="{631F897E-BB09-49AE-8531-99900E4E1EDE}" type="presParOf" srcId="{1EEF3C94-CCC6-4688-9B11-EC7FD7485C68}" destId="{869C50FB-0464-440E-B12A-8C34E0793900}" srcOrd="5" destOrd="0" presId="urn:microsoft.com/office/officeart/2009/3/layout/HorizontalOrganizationChart"/>
    <dgm:cxn modelId="{FD103E36-E593-48DF-804A-F258BE53A95A}" type="presParOf" srcId="{869C50FB-0464-440E-B12A-8C34E0793900}" destId="{C643D71F-85B0-4C00-83CA-3EFB8F039391}" srcOrd="0" destOrd="0" presId="urn:microsoft.com/office/officeart/2009/3/layout/HorizontalOrganizationChart"/>
    <dgm:cxn modelId="{4088550B-8FC3-4F43-9A0B-F1474027BCBB}" type="presParOf" srcId="{C643D71F-85B0-4C00-83CA-3EFB8F039391}" destId="{EA03E823-8183-4839-AFF9-754DF3DA5D4E}" srcOrd="0" destOrd="0" presId="urn:microsoft.com/office/officeart/2009/3/layout/HorizontalOrganizationChart"/>
    <dgm:cxn modelId="{AEE0C2A1-5C46-4A48-A4C4-89DC7C6D71E3}" type="presParOf" srcId="{C643D71F-85B0-4C00-83CA-3EFB8F039391}" destId="{DE27AE94-2CC1-4929-89BC-5854FBBEA6A6}" srcOrd="1" destOrd="0" presId="urn:microsoft.com/office/officeart/2009/3/layout/HorizontalOrganizationChart"/>
    <dgm:cxn modelId="{29BA58F5-20DF-448C-AFAC-4A01B133C882}" type="presParOf" srcId="{869C50FB-0464-440E-B12A-8C34E0793900}" destId="{2FBB90BC-73EF-48D7-A8A7-5DB63821E32B}" srcOrd="1" destOrd="0" presId="urn:microsoft.com/office/officeart/2009/3/layout/HorizontalOrganizationChart"/>
    <dgm:cxn modelId="{75E662BD-C5DA-4052-AF5D-1A873BD7E75D}" type="presParOf" srcId="{869C50FB-0464-440E-B12A-8C34E0793900}" destId="{151B416A-22DF-4C72-B5E1-8D1F7E65A8E4}" srcOrd="2" destOrd="0" presId="urn:microsoft.com/office/officeart/2009/3/layout/HorizontalOrganizationChart"/>
    <dgm:cxn modelId="{C2ABE916-5361-42F4-923F-398520091BF9}" type="presParOf" srcId="{4882B057-DB77-4C04-9430-7C65F897B496}" destId="{2691B9F6-A962-4043-AFEC-A8C79649E2A0}" srcOrd="2" destOrd="0" presId="urn:microsoft.com/office/officeart/2009/3/layout/HorizontalOrganization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C1AF34B-04E0-4A29-B5AA-4F4A6A34A847}" type="doc">
      <dgm:prSet loTypeId="urn:microsoft.com/office/officeart/2005/8/layout/process5" loCatId="process" qsTypeId="urn:microsoft.com/office/officeart/2005/8/quickstyle/simple3" qsCatId="simple" csTypeId="urn:microsoft.com/office/officeart/2005/8/colors/accent1_2" csCatId="accent1" phldr="1"/>
      <dgm:spPr/>
      <dgm:t>
        <a:bodyPr/>
        <a:lstStyle/>
        <a:p>
          <a:endParaRPr lang="en-US"/>
        </a:p>
      </dgm:t>
    </dgm:pt>
    <dgm:pt modelId="{78E16034-A441-4D06-8E76-E442EF758FFC}">
      <dgm:prSet phldrT="[Text]" custT="1"/>
      <dgm:spPr/>
      <dgm:t>
        <a:bodyPr/>
        <a:lstStyle/>
        <a:p>
          <a:pPr algn="ctr"/>
          <a:r>
            <a:rPr lang="en-US" sz="1200" dirty="0">
              <a:latin typeface="Bahnschrift" panose="020B0502040204020203" pitchFamily="34" charset="0"/>
              <a:cs typeface="Times New Roman" panose="02020603050405020304" pitchFamily="18" charset="0"/>
            </a:rPr>
            <a:t>Data Collection</a:t>
          </a:r>
        </a:p>
        <a:p>
          <a:pPr algn="ctr"/>
          <a:r>
            <a:rPr lang="en-US" sz="1200" dirty="0">
              <a:latin typeface="Bahnschrift" panose="020B0502040204020203" pitchFamily="34" charset="0"/>
              <a:cs typeface="Times New Roman" panose="02020603050405020304" pitchFamily="18" charset="0"/>
            </a:rPr>
            <a:t>(Finding Experimental ACP and </a:t>
          </a:r>
        </a:p>
        <a:p>
          <a:pPr algn="ctr"/>
          <a:r>
            <a:rPr lang="en-US" sz="1200" dirty="0">
              <a:latin typeface="Bahnschrift" panose="020B0502040204020203" pitchFamily="34" charset="0"/>
              <a:cs typeface="Times New Roman" panose="02020603050405020304" pitchFamily="18" charset="0"/>
            </a:rPr>
            <a:t>non-ACP Data)</a:t>
          </a:r>
        </a:p>
      </dgm:t>
    </dgm:pt>
    <dgm:pt modelId="{AD5EFA58-DE62-40F5-BFCA-3E6DA1A972A6}" type="parTrans" cxnId="{B4EE7F42-F541-46E4-B4DC-4464D01EA0E3}">
      <dgm:prSet/>
      <dgm:spPr/>
      <dgm:t>
        <a:bodyPr/>
        <a:lstStyle/>
        <a:p>
          <a:pPr algn="ctr"/>
          <a:endParaRPr lang="en-US"/>
        </a:p>
      </dgm:t>
    </dgm:pt>
    <dgm:pt modelId="{26097EB6-C08F-4A68-BC3C-D45146481650}" type="sibTrans" cxnId="{B4EE7F42-F541-46E4-B4DC-4464D01EA0E3}">
      <dgm:prSet custT="1"/>
      <dgm:spPr/>
      <dgm:t>
        <a:bodyPr/>
        <a:lstStyle/>
        <a:p>
          <a:pPr algn="ctr"/>
          <a:endParaRPr lang="en-US" sz="1200">
            <a:latin typeface="Bahnschrift" panose="020B0502040204020203" pitchFamily="34" charset="0"/>
          </a:endParaRPr>
        </a:p>
      </dgm:t>
    </dgm:pt>
    <dgm:pt modelId="{66AA7C3B-135A-4D89-A93E-AFAD8750C6CC}">
      <dgm:prSet phldrT="[Text]" custT="1"/>
      <dgm:spPr/>
      <dgm:t>
        <a:bodyPr/>
        <a:lstStyle/>
        <a:p>
          <a:pPr algn="ctr"/>
          <a:r>
            <a:rPr lang="en-US" sz="1200" dirty="0">
              <a:latin typeface="Bahnschrift" panose="020B0502040204020203" pitchFamily="34" charset="0"/>
              <a:cs typeface="B Nazanin" panose="00000400000000000000" pitchFamily="2" charset="-78"/>
            </a:rPr>
            <a:t>Filter Peptide Seq Length to </a:t>
          </a:r>
        </a:p>
        <a:p>
          <a:pPr algn="ctr"/>
          <a:r>
            <a:rPr lang="en-US" sz="1200" dirty="0">
              <a:latin typeface="Bahnschrift" panose="020B0502040204020203" pitchFamily="34" charset="0"/>
              <a:cs typeface="B Nazanin" panose="00000400000000000000" pitchFamily="2" charset="-78"/>
            </a:rPr>
            <a:t>5-50 Amino Acid</a:t>
          </a:r>
        </a:p>
      </dgm:t>
    </dgm:pt>
    <dgm:pt modelId="{3B21A27F-602B-4E38-8E57-49140DFCD5EF}" type="parTrans" cxnId="{2BE73CA2-3C60-4999-B5DB-CC365C578643}">
      <dgm:prSet/>
      <dgm:spPr/>
      <dgm:t>
        <a:bodyPr/>
        <a:lstStyle/>
        <a:p>
          <a:pPr algn="ctr"/>
          <a:endParaRPr lang="en-US"/>
        </a:p>
      </dgm:t>
    </dgm:pt>
    <dgm:pt modelId="{9A6206BD-C6AE-4D44-B60D-908E7F3B78EE}" type="sibTrans" cxnId="{2BE73CA2-3C60-4999-B5DB-CC365C578643}">
      <dgm:prSet custT="1"/>
      <dgm:spPr/>
      <dgm:t>
        <a:bodyPr/>
        <a:lstStyle/>
        <a:p>
          <a:pPr algn="ctr"/>
          <a:endParaRPr lang="en-US" sz="1200">
            <a:latin typeface="Bahnschrift" panose="020B0502040204020203" pitchFamily="34" charset="0"/>
          </a:endParaRPr>
        </a:p>
      </dgm:t>
    </dgm:pt>
    <dgm:pt modelId="{FB6C043F-7442-432C-A9AE-0EE6F9F28B68}">
      <dgm:prSet phldrT="[Text]" custT="1"/>
      <dgm:spPr/>
      <dgm:t>
        <a:bodyPr/>
        <a:lstStyle/>
        <a:p>
          <a:pPr algn="ctr"/>
          <a:r>
            <a:rPr lang="en-US" sz="1200" dirty="0">
              <a:latin typeface="Bahnschrift" panose="020B0502040204020203" pitchFamily="34" charset="0"/>
              <a:cs typeface="B Nazanin" panose="00000400000000000000" pitchFamily="2" charset="-78"/>
            </a:rPr>
            <a:t>Select non-ACP data equal to ACP data</a:t>
          </a:r>
        </a:p>
      </dgm:t>
    </dgm:pt>
    <dgm:pt modelId="{F294E16A-ECA2-4FCF-853C-97B48FC5C699}" type="parTrans" cxnId="{574FF2F5-98F0-4E3E-9BD8-DC3910A074F3}">
      <dgm:prSet/>
      <dgm:spPr/>
      <dgm:t>
        <a:bodyPr/>
        <a:lstStyle/>
        <a:p>
          <a:pPr algn="ctr"/>
          <a:endParaRPr lang="en-US"/>
        </a:p>
      </dgm:t>
    </dgm:pt>
    <dgm:pt modelId="{A3CF5941-47A8-4F6E-828B-DFF7E6B1CD17}" type="sibTrans" cxnId="{574FF2F5-98F0-4E3E-9BD8-DC3910A074F3}">
      <dgm:prSet custT="1"/>
      <dgm:spPr/>
      <dgm:t>
        <a:bodyPr/>
        <a:lstStyle/>
        <a:p>
          <a:pPr algn="ctr"/>
          <a:endParaRPr lang="en-US" sz="1200">
            <a:latin typeface="Bahnschrift" panose="020B0502040204020203" pitchFamily="34" charset="0"/>
          </a:endParaRPr>
        </a:p>
      </dgm:t>
    </dgm:pt>
    <dgm:pt modelId="{628039E0-0AAA-47FD-8A90-6DDF9E930CBD}">
      <dgm:prSet phldrT="[Text]" custT="1"/>
      <dgm:spPr/>
      <dgm:t>
        <a:bodyPr/>
        <a:lstStyle/>
        <a:p>
          <a:pPr algn="ctr"/>
          <a:r>
            <a:rPr lang="en-US" sz="1200" dirty="0">
              <a:latin typeface="Bahnschrift" panose="020B0502040204020203" pitchFamily="34" charset="0"/>
              <a:cs typeface="B Nazanin" panose="00000400000000000000" pitchFamily="2" charset="-78"/>
            </a:rPr>
            <a:t>Train-Test data split</a:t>
          </a:r>
        </a:p>
        <a:p>
          <a:pPr algn="ctr"/>
          <a:r>
            <a:rPr lang="en-US" sz="1200" dirty="0">
              <a:latin typeface="Bahnschrift" panose="020B0502040204020203" pitchFamily="34" charset="0"/>
              <a:cs typeface="B Nazanin" panose="00000400000000000000" pitchFamily="2" charset="-78"/>
            </a:rPr>
            <a:t>(80-20)</a:t>
          </a:r>
        </a:p>
      </dgm:t>
    </dgm:pt>
    <dgm:pt modelId="{E3ADE010-CE73-403B-B9FF-38B0A7EC4414}" type="parTrans" cxnId="{22017F38-5023-45E9-84EC-F7B86078882E}">
      <dgm:prSet/>
      <dgm:spPr/>
      <dgm:t>
        <a:bodyPr/>
        <a:lstStyle/>
        <a:p>
          <a:pPr algn="ctr"/>
          <a:endParaRPr lang="en-US"/>
        </a:p>
      </dgm:t>
    </dgm:pt>
    <dgm:pt modelId="{FA039055-FF26-4604-A7BF-03403784F860}" type="sibTrans" cxnId="{22017F38-5023-45E9-84EC-F7B86078882E}">
      <dgm:prSet custT="1"/>
      <dgm:spPr/>
      <dgm:t>
        <a:bodyPr/>
        <a:lstStyle/>
        <a:p>
          <a:pPr algn="ctr"/>
          <a:endParaRPr lang="en-US" sz="1200">
            <a:latin typeface="Bahnschrift" panose="020B0502040204020203" pitchFamily="34" charset="0"/>
          </a:endParaRPr>
        </a:p>
      </dgm:t>
    </dgm:pt>
    <dgm:pt modelId="{5DBD63D2-0DBB-4FCF-B813-16EFE651EF36}">
      <dgm:prSet phldrT="[Text]" custT="1"/>
      <dgm:spPr/>
      <dgm:t>
        <a:bodyPr/>
        <a:lstStyle/>
        <a:p>
          <a:pPr algn="ctr"/>
          <a:r>
            <a:rPr lang="en-US" sz="1200" dirty="0">
              <a:latin typeface="Bahnschrift" panose="020B0502040204020203" pitchFamily="34" charset="0"/>
              <a:cs typeface="B Nazanin" panose="00000400000000000000" pitchFamily="2" charset="-78"/>
            </a:rPr>
            <a:t>Feature Extraction</a:t>
          </a:r>
        </a:p>
        <a:p>
          <a:pPr algn="ctr"/>
          <a:r>
            <a:rPr lang="en-US" sz="1200" dirty="0">
              <a:latin typeface="Bahnschrift" panose="020B0502040204020203" pitchFamily="34" charset="0"/>
              <a:cs typeface="B Nazanin" panose="00000400000000000000" pitchFamily="2" charset="-78"/>
            </a:rPr>
            <a:t>(10 Features Based on First Peptide Structures Extracted)</a:t>
          </a:r>
        </a:p>
      </dgm:t>
    </dgm:pt>
    <dgm:pt modelId="{04A741E5-9A22-49CD-A4C5-AA10D767BD76}" type="parTrans" cxnId="{91089D4F-2F10-4D3C-B498-3340C871535D}">
      <dgm:prSet/>
      <dgm:spPr/>
      <dgm:t>
        <a:bodyPr/>
        <a:lstStyle/>
        <a:p>
          <a:pPr algn="ctr"/>
          <a:endParaRPr lang="en-US"/>
        </a:p>
      </dgm:t>
    </dgm:pt>
    <dgm:pt modelId="{44BD3F67-EB70-42D9-98A0-BE0AC168906C}" type="sibTrans" cxnId="{91089D4F-2F10-4D3C-B498-3340C871535D}">
      <dgm:prSet custT="1"/>
      <dgm:spPr/>
      <dgm:t>
        <a:bodyPr/>
        <a:lstStyle/>
        <a:p>
          <a:pPr algn="ctr"/>
          <a:endParaRPr lang="en-US" sz="1200">
            <a:latin typeface="Bahnschrift" panose="020B0502040204020203" pitchFamily="34" charset="0"/>
          </a:endParaRPr>
        </a:p>
      </dgm:t>
    </dgm:pt>
    <dgm:pt modelId="{D76F093D-9270-4865-895B-731909C9572B}">
      <dgm:prSet phldrT="[Text]" custT="1"/>
      <dgm:spPr/>
      <dgm:t>
        <a:bodyPr/>
        <a:lstStyle/>
        <a:p>
          <a:pPr algn="ctr"/>
          <a:r>
            <a:rPr lang="en-US" sz="1200" dirty="0">
              <a:latin typeface="Bahnschrift" panose="020B0502040204020203" pitchFamily="34" charset="0"/>
              <a:cs typeface="B Nazanin" panose="00000400000000000000" pitchFamily="2" charset="-78"/>
            </a:rPr>
            <a:t>Normalized Data</a:t>
          </a:r>
        </a:p>
        <a:p>
          <a:pPr algn="ctr"/>
          <a:r>
            <a:rPr lang="en-US" sz="1200" dirty="0">
              <a:latin typeface="Bahnschrift" panose="020B0502040204020203" pitchFamily="34" charset="0"/>
              <a:cs typeface="B Nazanin" panose="00000400000000000000" pitchFamily="2" charset="-78"/>
            </a:rPr>
            <a:t>(Min-Max Scaler)</a:t>
          </a:r>
        </a:p>
      </dgm:t>
    </dgm:pt>
    <dgm:pt modelId="{60326683-5C35-418A-83DC-2E05F3297D70}" type="parTrans" cxnId="{FA20A448-B658-4B1D-9623-79ABA9B885A8}">
      <dgm:prSet/>
      <dgm:spPr/>
      <dgm:t>
        <a:bodyPr/>
        <a:lstStyle/>
        <a:p>
          <a:pPr algn="ctr"/>
          <a:endParaRPr lang="en-US"/>
        </a:p>
      </dgm:t>
    </dgm:pt>
    <dgm:pt modelId="{F0C92279-6F96-4299-98A0-AC2FAB582980}" type="sibTrans" cxnId="{FA20A448-B658-4B1D-9623-79ABA9B885A8}">
      <dgm:prSet custT="1"/>
      <dgm:spPr/>
      <dgm:t>
        <a:bodyPr/>
        <a:lstStyle/>
        <a:p>
          <a:pPr algn="ctr"/>
          <a:endParaRPr lang="en-US" sz="1200">
            <a:latin typeface="Bahnschrift" panose="020B0502040204020203" pitchFamily="34" charset="0"/>
          </a:endParaRPr>
        </a:p>
      </dgm:t>
    </dgm:pt>
    <dgm:pt modelId="{4ABA7500-3BF7-43F7-B83C-090680C5525E}">
      <dgm:prSet phldrT="[Text]" custT="1"/>
      <dgm:spPr/>
      <dgm:t>
        <a:bodyPr/>
        <a:lstStyle/>
        <a:p>
          <a:pPr algn="ctr"/>
          <a:r>
            <a:rPr lang="en-US" sz="1200" dirty="0">
              <a:latin typeface="Bahnschrift" panose="020B0502040204020203" pitchFamily="34" charset="0"/>
              <a:cs typeface="B Nazanin" panose="00000400000000000000" pitchFamily="2" charset="-78"/>
            </a:rPr>
            <a:t>Preprocess Data</a:t>
          </a:r>
        </a:p>
      </dgm:t>
    </dgm:pt>
    <dgm:pt modelId="{58548CE8-00AA-43BE-9199-120B0BA26ABE}" type="parTrans" cxnId="{F10B47D1-1909-4D83-9044-D1537FEE3CAB}">
      <dgm:prSet/>
      <dgm:spPr/>
      <dgm:t>
        <a:bodyPr/>
        <a:lstStyle/>
        <a:p>
          <a:pPr algn="ctr"/>
          <a:endParaRPr lang="en-US"/>
        </a:p>
      </dgm:t>
    </dgm:pt>
    <dgm:pt modelId="{F0F66E48-555B-47D5-9185-E02904B94337}" type="sibTrans" cxnId="{F10B47D1-1909-4D83-9044-D1537FEE3CAB}">
      <dgm:prSet custT="1"/>
      <dgm:spPr/>
      <dgm:t>
        <a:bodyPr/>
        <a:lstStyle/>
        <a:p>
          <a:pPr algn="ctr"/>
          <a:endParaRPr lang="en-US" sz="1200">
            <a:latin typeface="Bahnschrift" panose="020B0502040204020203" pitchFamily="34" charset="0"/>
          </a:endParaRPr>
        </a:p>
      </dgm:t>
    </dgm:pt>
    <dgm:pt modelId="{6C15864A-7771-48F5-B44F-C9E0CCC35128}">
      <dgm:prSet phldrT="[Text]" custT="1"/>
      <dgm:spPr/>
      <dgm:t>
        <a:bodyPr/>
        <a:lstStyle/>
        <a:p>
          <a:pPr algn="ctr"/>
          <a:r>
            <a:rPr lang="en-US" sz="1200" dirty="0">
              <a:latin typeface="Bahnschrift" panose="020B0502040204020203" pitchFamily="34" charset="0"/>
              <a:cs typeface="B Nazanin" panose="00000400000000000000" pitchFamily="2" charset="-78"/>
            </a:rPr>
            <a:t>Dimension Reduction and Forward Feature Selection </a:t>
          </a:r>
        </a:p>
      </dgm:t>
    </dgm:pt>
    <dgm:pt modelId="{A5BA21F0-CFAD-4729-BE90-725948C7B147}" type="parTrans" cxnId="{68A94BD6-263F-4735-A406-9DE62B80E999}">
      <dgm:prSet/>
      <dgm:spPr/>
      <dgm:t>
        <a:bodyPr/>
        <a:lstStyle/>
        <a:p>
          <a:pPr algn="ctr"/>
          <a:endParaRPr lang="en-US"/>
        </a:p>
      </dgm:t>
    </dgm:pt>
    <dgm:pt modelId="{F6A63E03-0395-4396-B8FF-D3F94B8F2E3F}" type="sibTrans" cxnId="{68A94BD6-263F-4735-A406-9DE62B80E999}">
      <dgm:prSet custT="1"/>
      <dgm:spPr/>
      <dgm:t>
        <a:bodyPr/>
        <a:lstStyle/>
        <a:p>
          <a:pPr algn="ctr"/>
          <a:endParaRPr lang="en-US" sz="1200">
            <a:latin typeface="Bahnschrift" panose="020B0502040204020203" pitchFamily="34" charset="0"/>
          </a:endParaRPr>
        </a:p>
      </dgm:t>
    </dgm:pt>
    <dgm:pt modelId="{88B2C614-4923-4EDE-AF27-63BE83F2DE80}">
      <dgm:prSet phldrT="[Text]" custT="1"/>
      <dgm:spPr/>
      <dgm:t>
        <a:bodyPr/>
        <a:lstStyle/>
        <a:p>
          <a:pPr algn="ctr"/>
          <a:r>
            <a:rPr lang="en-US" sz="1200" dirty="0">
              <a:latin typeface="Bahnschrift" panose="020B0502040204020203" pitchFamily="34" charset="0"/>
              <a:cs typeface="B Nazanin" panose="00000400000000000000" pitchFamily="2" charset="-78"/>
            </a:rPr>
            <a:t>Use CD-HIT 90 %</a:t>
          </a:r>
        </a:p>
        <a:p>
          <a:pPr algn="ctr"/>
          <a:r>
            <a:rPr lang="en-US" sz="1200" dirty="0">
              <a:latin typeface="Bahnschrift" panose="020B0502040204020203" pitchFamily="34" charset="0"/>
              <a:cs typeface="B Nazanin" panose="00000400000000000000" pitchFamily="2" charset="-78"/>
            </a:rPr>
            <a:t>On Data</a:t>
          </a:r>
        </a:p>
      </dgm:t>
    </dgm:pt>
    <dgm:pt modelId="{20D214C0-D9E9-4F42-9C6B-63F45B557ED8}" type="sibTrans" cxnId="{DB2E81A0-6E8A-4C5D-962B-8120B8DC5941}">
      <dgm:prSet custT="1"/>
      <dgm:spPr/>
      <dgm:t>
        <a:bodyPr/>
        <a:lstStyle/>
        <a:p>
          <a:pPr algn="ctr"/>
          <a:endParaRPr lang="en-US" sz="1200">
            <a:latin typeface="Bahnschrift" panose="020B0502040204020203" pitchFamily="34" charset="0"/>
          </a:endParaRPr>
        </a:p>
      </dgm:t>
    </dgm:pt>
    <dgm:pt modelId="{DFE778F0-6BA4-43D2-B28F-B699CC8F9DF9}" type="parTrans" cxnId="{DB2E81A0-6E8A-4C5D-962B-8120B8DC5941}">
      <dgm:prSet/>
      <dgm:spPr/>
      <dgm:t>
        <a:bodyPr/>
        <a:lstStyle/>
        <a:p>
          <a:pPr algn="ctr"/>
          <a:endParaRPr lang="en-US"/>
        </a:p>
      </dgm:t>
    </dgm:pt>
    <dgm:pt modelId="{3F330699-EA91-4D10-A57D-D04248294C3B}">
      <dgm:prSet custT="1"/>
      <dgm:spPr/>
      <dgm:t>
        <a:bodyPr/>
        <a:lstStyle/>
        <a:p>
          <a:pPr algn="ctr"/>
          <a:r>
            <a:rPr lang="en-US" sz="1200" dirty="0">
              <a:latin typeface="Bahnschrift" panose="020B0502040204020203" pitchFamily="34" charset="0"/>
            </a:rPr>
            <a:t>Hyper Parameter Tuning For RF and SVM</a:t>
          </a:r>
        </a:p>
      </dgm:t>
    </dgm:pt>
    <dgm:pt modelId="{F3D7DFF1-6D8B-4B1F-A462-80A5801E40A4}" type="parTrans" cxnId="{5F70CA85-74F1-4093-8FCF-74E9AF6BF123}">
      <dgm:prSet/>
      <dgm:spPr/>
      <dgm:t>
        <a:bodyPr/>
        <a:lstStyle/>
        <a:p>
          <a:pPr algn="ctr"/>
          <a:endParaRPr lang="en-US"/>
        </a:p>
      </dgm:t>
    </dgm:pt>
    <dgm:pt modelId="{B1BF5481-F6E9-4863-AAA8-6358C873D38C}" type="sibTrans" cxnId="{5F70CA85-74F1-4093-8FCF-74E9AF6BF123}">
      <dgm:prSet custT="1"/>
      <dgm:spPr/>
      <dgm:t>
        <a:bodyPr/>
        <a:lstStyle/>
        <a:p>
          <a:pPr algn="ctr"/>
          <a:endParaRPr lang="en-US" sz="1200">
            <a:latin typeface="Bahnschrift" panose="020B0502040204020203" pitchFamily="34" charset="0"/>
          </a:endParaRPr>
        </a:p>
      </dgm:t>
    </dgm:pt>
    <dgm:pt modelId="{58568068-B1A5-4222-AAD8-113D49EA74A5}">
      <dgm:prSet custT="1"/>
      <dgm:spPr/>
      <dgm:t>
        <a:bodyPr/>
        <a:lstStyle/>
        <a:p>
          <a:pPr algn="ctr"/>
          <a:r>
            <a:rPr lang="en-US" sz="1200" dirty="0">
              <a:latin typeface="Bahnschrift" panose="020B0502040204020203" pitchFamily="34" charset="0"/>
            </a:rPr>
            <a:t>Choose The Best Params</a:t>
          </a:r>
        </a:p>
        <a:p>
          <a:pPr algn="ctr"/>
          <a:r>
            <a:rPr lang="en-US" sz="1200" dirty="0">
              <a:latin typeface="Bahnschrift" panose="020B0502040204020203" pitchFamily="34" charset="0"/>
            </a:rPr>
            <a:t>(Based on 10Fold-CV)</a:t>
          </a:r>
        </a:p>
      </dgm:t>
    </dgm:pt>
    <dgm:pt modelId="{20ADADBC-977A-4028-B1C9-D945559B41D2}" type="parTrans" cxnId="{232F9BB5-158B-480E-A23A-942E4718D70B}">
      <dgm:prSet/>
      <dgm:spPr/>
      <dgm:t>
        <a:bodyPr/>
        <a:lstStyle/>
        <a:p>
          <a:pPr algn="ctr"/>
          <a:endParaRPr lang="en-US"/>
        </a:p>
      </dgm:t>
    </dgm:pt>
    <dgm:pt modelId="{9BA9F3F7-4A3D-4340-954D-EEE33CF9FFF0}" type="sibTrans" cxnId="{232F9BB5-158B-480E-A23A-942E4718D70B}">
      <dgm:prSet custT="1"/>
      <dgm:spPr/>
      <dgm:t>
        <a:bodyPr/>
        <a:lstStyle/>
        <a:p>
          <a:pPr algn="ctr"/>
          <a:endParaRPr lang="en-US" sz="1200">
            <a:latin typeface="Bahnschrift" panose="020B0502040204020203" pitchFamily="34" charset="0"/>
          </a:endParaRPr>
        </a:p>
      </dgm:t>
    </dgm:pt>
    <dgm:pt modelId="{9FA37999-CDD5-42FD-B661-C11A2A283361}">
      <dgm:prSet custT="1"/>
      <dgm:spPr/>
      <dgm:t>
        <a:bodyPr/>
        <a:lstStyle/>
        <a:p>
          <a:pPr algn="ctr"/>
          <a:r>
            <a:rPr lang="en-US" sz="1200" dirty="0">
              <a:latin typeface="Bahnschrift" panose="020B0502040204020203" pitchFamily="34" charset="0"/>
            </a:rPr>
            <a:t>Train the Best Model on Whole Train data</a:t>
          </a:r>
        </a:p>
      </dgm:t>
    </dgm:pt>
    <dgm:pt modelId="{85F607B8-2C04-4085-BD73-A5E9FBD27931}" type="parTrans" cxnId="{400540B9-26AC-404B-98E8-D3F34765A9E4}">
      <dgm:prSet/>
      <dgm:spPr/>
      <dgm:t>
        <a:bodyPr/>
        <a:lstStyle/>
        <a:p>
          <a:pPr algn="ctr"/>
          <a:endParaRPr lang="en-US"/>
        </a:p>
      </dgm:t>
    </dgm:pt>
    <dgm:pt modelId="{98E7DEBD-166C-4054-B760-0F57BD791272}" type="sibTrans" cxnId="{400540B9-26AC-404B-98E8-D3F34765A9E4}">
      <dgm:prSet custT="1"/>
      <dgm:spPr/>
      <dgm:t>
        <a:bodyPr/>
        <a:lstStyle/>
        <a:p>
          <a:pPr algn="ctr"/>
          <a:endParaRPr lang="en-US" sz="1200">
            <a:latin typeface="Bahnschrift" panose="020B0502040204020203" pitchFamily="34" charset="0"/>
          </a:endParaRPr>
        </a:p>
      </dgm:t>
    </dgm:pt>
    <dgm:pt modelId="{E080648C-8D5F-4187-A583-12FC3F68BCAF}">
      <dgm:prSet custT="1"/>
      <dgm:spPr/>
      <dgm:t>
        <a:bodyPr/>
        <a:lstStyle/>
        <a:p>
          <a:pPr algn="ctr"/>
          <a:r>
            <a:rPr lang="en-US" sz="1200" dirty="0">
              <a:latin typeface="Bahnschrift" panose="020B0502040204020203" pitchFamily="34" charset="0"/>
            </a:rPr>
            <a:t>Evaluate Model on</a:t>
          </a:r>
        </a:p>
        <a:p>
          <a:pPr algn="ctr"/>
          <a:r>
            <a:rPr lang="en-US" sz="1200" dirty="0">
              <a:latin typeface="Bahnschrift" panose="020B0502040204020203" pitchFamily="34" charset="0"/>
            </a:rPr>
            <a:t> Test Data</a:t>
          </a:r>
        </a:p>
      </dgm:t>
    </dgm:pt>
    <dgm:pt modelId="{73546E60-8DAD-47BD-8777-4D2AF4068510}" type="parTrans" cxnId="{6368F9FD-AEA4-4155-B9F0-7185F72EBF1C}">
      <dgm:prSet/>
      <dgm:spPr/>
      <dgm:t>
        <a:bodyPr/>
        <a:lstStyle/>
        <a:p>
          <a:pPr algn="ctr"/>
          <a:endParaRPr lang="en-US"/>
        </a:p>
      </dgm:t>
    </dgm:pt>
    <dgm:pt modelId="{7F2EA2E5-C853-4B80-B53A-593BB70B1E47}" type="sibTrans" cxnId="{6368F9FD-AEA4-4155-B9F0-7185F72EBF1C}">
      <dgm:prSet custT="1"/>
      <dgm:spPr/>
      <dgm:t>
        <a:bodyPr/>
        <a:lstStyle/>
        <a:p>
          <a:pPr algn="ctr"/>
          <a:endParaRPr lang="en-US" sz="1200">
            <a:latin typeface="Bahnschrift" panose="020B0502040204020203" pitchFamily="34" charset="0"/>
          </a:endParaRPr>
        </a:p>
      </dgm:t>
    </dgm:pt>
    <dgm:pt modelId="{F1091E87-983F-4A02-85D0-37BEA8EF90F5}">
      <dgm:prSet custT="1"/>
      <dgm:spPr/>
      <dgm:t>
        <a:bodyPr/>
        <a:lstStyle/>
        <a:p>
          <a:pPr algn="ctr"/>
          <a:r>
            <a:rPr lang="en-US" sz="1200" dirty="0">
              <a:latin typeface="Bahnschrift" panose="020B0502040204020203" pitchFamily="34" charset="0"/>
            </a:rPr>
            <a:t>Results</a:t>
          </a:r>
        </a:p>
      </dgm:t>
    </dgm:pt>
    <dgm:pt modelId="{614B1BD9-85FA-42CF-9236-7B921AD11248}" type="parTrans" cxnId="{B95461AA-492C-4DF9-845E-E11169D959EC}">
      <dgm:prSet/>
      <dgm:spPr/>
      <dgm:t>
        <a:bodyPr/>
        <a:lstStyle/>
        <a:p>
          <a:pPr algn="ctr"/>
          <a:endParaRPr lang="en-US"/>
        </a:p>
      </dgm:t>
    </dgm:pt>
    <dgm:pt modelId="{6EAC44AF-3211-4278-8AD3-A33B3DFD5496}" type="sibTrans" cxnId="{B95461AA-492C-4DF9-845E-E11169D959EC}">
      <dgm:prSet/>
      <dgm:spPr/>
      <dgm:t>
        <a:bodyPr/>
        <a:lstStyle/>
        <a:p>
          <a:pPr algn="ctr"/>
          <a:endParaRPr lang="en-US"/>
        </a:p>
      </dgm:t>
    </dgm:pt>
    <dgm:pt modelId="{116ADD57-C5CD-4A41-99EB-A3EBA84A0BC4}" type="pres">
      <dgm:prSet presAssocID="{7C1AF34B-04E0-4A29-B5AA-4F4A6A34A847}" presName="diagram" presStyleCnt="0">
        <dgm:presLayoutVars>
          <dgm:dir/>
          <dgm:resizeHandles val="exact"/>
        </dgm:presLayoutVars>
      </dgm:prSet>
      <dgm:spPr/>
    </dgm:pt>
    <dgm:pt modelId="{3764FE43-7657-4F39-942F-FE2DB60C1911}" type="pres">
      <dgm:prSet presAssocID="{78E16034-A441-4D06-8E76-E442EF758FFC}" presName="node" presStyleLbl="node1" presStyleIdx="0" presStyleCnt="14">
        <dgm:presLayoutVars>
          <dgm:bulletEnabled val="1"/>
        </dgm:presLayoutVars>
      </dgm:prSet>
      <dgm:spPr/>
    </dgm:pt>
    <dgm:pt modelId="{F02B5658-AE48-426D-A275-F72B429285A5}" type="pres">
      <dgm:prSet presAssocID="{26097EB6-C08F-4A68-BC3C-D45146481650}" presName="sibTrans" presStyleLbl="sibTrans2D1" presStyleIdx="0" presStyleCnt="13"/>
      <dgm:spPr/>
    </dgm:pt>
    <dgm:pt modelId="{1DF97532-8887-436A-9A42-F59108DF1B0F}" type="pres">
      <dgm:prSet presAssocID="{26097EB6-C08F-4A68-BC3C-D45146481650}" presName="connectorText" presStyleLbl="sibTrans2D1" presStyleIdx="0" presStyleCnt="13"/>
      <dgm:spPr/>
    </dgm:pt>
    <dgm:pt modelId="{85677500-6017-40CA-9DE2-AAEAAF06A6FA}" type="pres">
      <dgm:prSet presAssocID="{88B2C614-4923-4EDE-AF27-63BE83F2DE80}" presName="node" presStyleLbl="node1" presStyleIdx="1" presStyleCnt="14">
        <dgm:presLayoutVars>
          <dgm:bulletEnabled val="1"/>
        </dgm:presLayoutVars>
      </dgm:prSet>
      <dgm:spPr/>
    </dgm:pt>
    <dgm:pt modelId="{48903794-D917-485E-A683-FC128BE22D5A}" type="pres">
      <dgm:prSet presAssocID="{20D214C0-D9E9-4F42-9C6B-63F45B557ED8}" presName="sibTrans" presStyleLbl="sibTrans2D1" presStyleIdx="1" presStyleCnt="13"/>
      <dgm:spPr/>
    </dgm:pt>
    <dgm:pt modelId="{323BEF58-C4F5-4241-8B88-9D61A24E9C26}" type="pres">
      <dgm:prSet presAssocID="{20D214C0-D9E9-4F42-9C6B-63F45B557ED8}" presName="connectorText" presStyleLbl="sibTrans2D1" presStyleIdx="1" presStyleCnt="13"/>
      <dgm:spPr/>
    </dgm:pt>
    <dgm:pt modelId="{F7B343F6-DEBC-4355-863A-5E3984077DA4}" type="pres">
      <dgm:prSet presAssocID="{66AA7C3B-135A-4D89-A93E-AFAD8750C6CC}" presName="node" presStyleLbl="node1" presStyleIdx="2" presStyleCnt="14">
        <dgm:presLayoutVars>
          <dgm:bulletEnabled val="1"/>
        </dgm:presLayoutVars>
      </dgm:prSet>
      <dgm:spPr/>
    </dgm:pt>
    <dgm:pt modelId="{24CBEDE6-E842-4878-933E-C8ADDCDEFEBE}" type="pres">
      <dgm:prSet presAssocID="{9A6206BD-C6AE-4D44-B60D-908E7F3B78EE}" presName="sibTrans" presStyleLbl="sibTrans2D1" presStyleIdx="2" presStyleCnt="13"/>
      <dgm:spPr/>
    </dgm:pt>
    <dgm:pt modelId="{CC2E9097-7862-45B0-80D4-848BB29C7E29}" type="pres">
      <dgm:prSet presAssocID="{9A6206BD-C6AE-4D44-B60D-908E7F3B78EE}" presName="connectorText" presStyleLbl="sibTrans2D1" presStyleIdx="2" presStyleCnt="13"/>
      <dgm:spPr/>
    </dgm:pt>
    <dgm:pt modelId="{2246A897-B3D5-4FAF-81FF-920CA6E6CAF2}" type="pres">
      <dgm:prSet presAssocID="{FB6C043F-7442-432C-A9AE-0EE6F9F28B68}" presName="node" presStyleLbl="node1" presStyleIdx="3" presStyleCnt="14">
        <dgm:presLayoutVars>
          <dgm:bulletEnabled val="1"/>
        </dgm:presLayoutVars>
      </dgm:prSet>
      <dgm:spPr/>
    </dgm:pt>
    <dgm:pt modelId="{66CCA17A-E34F-4799-A71C-BD9C029A6149}" type="pres">
      <dgm:prSet presAssocID="{A3CF5941-47A8-4F6E-828B-DFF7E6B1CD17}" presName="sibTrans" presStyleLbl="sibTrans2D1" presStyleIdx="3" presStyleCnt="13"/>
      <dgm:spPr/>
    </dgm:pt>
    <dgm:pt modelId="{B89690E1-D139-43AF-B796-22755DEC71DB}" type="pres">
      <dgm:prSet presAssocID="{A3CF5941-47A8-4F6E-828B-DFF7E6B1CD17}" presName="connectorText" presStyleLbl="sibTrans2D1" presStyleIdx="3" presStyleCnt="13"/>
      <dgm:spPr/>
    </dgm:pt>
    <dgm:pt modelId="{890F9FB8-6050-48DF-91FB-5BB187EAC42A}" type="pres">
      <dgm:prSet presAssocID="{628039E0-0AAA-47FD-8A90-6DDF9E930CBD}" presName="node" presStyleLbl="node1" presStyleIdx="4" presStyleCnt="14">
        <dgm:presLayoutVars>
          <dgm:bulletEnabled val="1"/>
        </dgm:presLayoutVars>
      </dgm:prSet>
      <dgm:spPr/>
    </dgm:pt>
    <dgm:pt modelId="{F10FF04C-D333-47E4-A8AF-54BA3CBA9317}" type="pres">
      <dgm:prSet presAssocID="{FA039055-FF26-4604-A7BF-03403784F860}" presName="sibTrans" presStyleLbl="sibTrans2D1" presStyleIdx="4" presStyleCnt="13"/>
      <dgm:spPr/>
    </dgm:pt>
    <dgm:pt modelId="{85B57933-5231-4A5A-A3C8-FAC14EB2ED0B}" type="pres">
      <dgm:prSet presAssocID="{FA039055-FF26-4604-A7BF-03403784F860}" presName="connectorText" presStyleLbl="sibTrans2D1" presStyleIdx="4" presStyleCnt="13"/>
      <dgm:spPr/>
    </dgm:pt>
    <dgm:pt modelId="{A3A862DA-8B3D-4A05-B396-A68837467567}" type="pres">
      <dgm:prSet presAssocID="{5DBD63D2-0DBB-4FCF-B813-16EFE651EF36}" presName="node" presStyleLbl="node1" presStyleIdx="5" presStyleCnt="14">
        <dgm:presLayoutVars>
          <dgm:bulletEnabled val="1"/>
        </dgm:presLayoutVars>
      </dgm:prSet>
      <dgm:spPr/>
    </dgm:pt>
    <dgm:pt modelId="{88D97DAB-C481-4F22-B01A-A46024AE4DAC}" type="pres">
      <dgm:prSet presAssocID="{44BD3F67-EB70-42D9-98A0-BE0AC168906C}" presName="sibTrans" presStyleLbl="sibTrans2D1" presStyleIdx="5" presStyleCnt="13"/>
      <dgm:spPr/>
    </dgm:pt>
    <dgm:pt modelId="{20C21E13-52F6-4AEC-91A6-37BF3D9C7584}" type="pres">
      <dgm:prSet presAssocID="{44BD3F67-EB70-42D9-98A0-BE0AC168906C}" presName="connectorText" presStyleLbl="sibTrans2D1" presStyleIdx="5" presStyleCnt="13"/>
      <dgm:spPr/>
    </dgm:pt>
    <dgm:pt modelId="{A10C6712-E17F-483E-9C8C-2154BF4DA252}" type="pres">
      <dgm:prSet presAssocID="{D76F093D-9270-4865-895B-731909C9572B}" presName="node" presStyleLbl="node1" presStyleIdx="6" presStyleCnt="14">
        <dgm:presLayoutVars>
          <dgm:bulletEnabled val="1"/>
        </dgm:presLayoutVars>
      </dgm:prSet>
      <dgm:spPr/>
    </dgm:pt>
    <dgm:pt modelId="{018DBCC1-CF76-4273-98BB-969D654B3EA2}" type="pres">
      <dgm:prSet presAssocID="{F0C92279-6F96-4299-98A0-AC2FAB582980}" presName="sibTrans" presStyleLbl="sibTrans2D1" presStyleIdx="6" presStyleCnt="13"/>
      <dgm:spPr/>
    </dgm:pt>
    <dgm:pt modelId="{7960B9A8-7BB9-4D0D-928A-4BB84B9E9348}" type="pres">
      <dgm:prSet presAssocID="{F0C92279-6F96-4299-98A0-AC2FAB582980}" presName="connectorText" presStyleLbl="sibTrans2D1" presStyleIdx="6" presStyleCnt="13"/>
      <dgm:spPr/>
    </dgm:pt>
    <dgm:pt modelId="{EF28A851-2397-4219-9D34-B285CA537B0F}" type="pres">
      <dgm:prSet presAssocID="{4ABA7500-3BF7-43F7-B83C-090680C5525E}" presName="node" presStyleLbl="node1" presStyleIdx="7" presStyleCnt="14">
        <dgm:presLayoutVars>
          <dgm:bulletEnabled val="1"/>
        </dgm:presLayoutVars>
      </dgm:prSet>
      <dgm:spPr/>
    </dgm:pt>
    <dgm:pt modelId="{C80B9EB7-58E4-42FB-9EB6-069C549C0FDA}" type="pres">
      <dgm:prSet presAssocID="{F0F66E48-555B-47D5-9185-E02904B94337}" presName="sibTrans" presStyleLbl="sibTrans2D1" presStyleIdx="7" presStyleCnt="13"/>
      <dgm:spPr/>
    </dgm:pt>
    <dgm:pt modelId="{868E171D-5325-4477-9A67-E40B9AA7A105}" type="pres">
      <dgm:prSet presAssocID="{F0F66E48-555B-47D5-9185-E02904B94337}" presName="connectorText" presStyleLbl="sibTrans2D1" presStyleIdx="7" presStyleCnt="13"/>
      <dgm:spPr/>
    </dgm:pt>
    <dgm:pt modelId="{EBF892E0-7DAF-4F23-A91E-5D52D6F751C4}" type="pres">
      <dgm:prSet presAssocID="{6C15864A-7771-48F5-B44F-C9E0CCC35128}" presName="node" presStyleLbl="node1" presStyleIdx="8" presStyleCnt="14">
        <dgm:presLayoutVars>
          <dgm:bulletEnabled val="1"/>
        </dgm:presLayoutVars>
      </dgm:prSet>
      <dgm:spPr/>
    </dgm:pt>
    <dgm:pt modelId="{C18C9018-E946-4F7E-A850-A2F4592EA05F}" type="pres">
      <dgm:prSet presAssocID="{F6A63E03-0395-4396-B8FF-D3F94B8F2E3F}" presName="sibTrans" presStyleLbl="sibTrans2D1" presStyleIdx="8" presStyleCnt="13"/>
      <dgm:spPr/>
    </dgm:pt>
    <dgm:pt modelId="{ED85895D-67CC-4CF4-801F-85BAEE68D5EC}" type="pres">
      <dgm:prSet presAssocID="{F6A63E03-0395-4396-B8FF-D3F94B8F2E3F}" presName="connectorText" presStyleLbl="sibTrans2D1" presStyleIdx="8" presStyleCnt="13"/>
      <dgm:spPr/>
    </dgm:pt>
    <dgm:pt modelId="{37AA573D-04EA-4AA8-9E74-799887267A3C}" type="pres">
      <dgm:prSet presAssocID="{3F330699-EA91-4D10-A57D-D04248294C3B}" presName="node" presStyleLbl="node1" presStyleIdx="9" presStyleCnt="14">
        <dgm:presLayoutVars>
          <dgm:bulletEnabled val="1"/>
        </dgm:presLayoutVars>
      </dgm:prSet>
      <dgm:spPr/>
    </dgm:pt>
    <dgm:pt modelId="{B9A23988-F097-406C-968B-1870992DA3AF}" type="pres">
      <dgm:prSet presAssocID="{B1BF5481-F6E9-4863-AAA8-6358C873D38C}" presName="sibTrans" presStyleLbl="sibTrans2D1" presStyleIdx="9" presStyleCnt="13"/>
      <dgm:spPr/>
    </dgm:pt>
    <dgm:pt modelId="{03B1E1A4-72BE-406E-A05D-503EC08B8554}" type="pres">
      <dgm:prSet presAssocID="{B1BF5481-F6E9-4863-AAA8-6358C873D38C}" presName="connectorText" presStyleLbl="sibTrans2D1" presStyleIdx="9" presStyleCnt="13"/>
      <dgm:spPr/>
    </dgm:pt>
    <dgm:pt modelId="{6B06EA19-03D9-438E-BB1E-BB1FB7E704F3}" type="pres">
      <dgm:prSet presAssocID="{58568068-B1A5-4222-AAD8-113D49EA74A5}" presName="node" presStyleLbl="node1" presStyleIdx="10" presStyleCnt="14">
        <dgm:presLayoutVars>
          <dgm:bulletEnabled val="1"/>
        </dgm:presLayoutVars>
      </dgm:prSet>
      <dgm:spPr/>
    </dgm:pt>
    <dgm:pt modelId="{87C64694-CF90-42A0-9DC5-6A7552565512}" type="pres">
      <dgm:prSet presAssocID="{9BA9F3F7-4A3D-4340-954D-EEE33CF9FFF0}" presName="sibTrans" presStyleLbl="sibTrans2D1" presStyleIdx="10" presStyleCnt="13"/>
      <dgm:spPr/>
    </dgm:pt>
    <dgm:pt modelId="{9531FFD9-EBA1-4297-BD87-B6F459FAFCDE}" type="pres">
      <dgm:prSet presAssocID="{9BA9F3F7-4A3D-4340-954D-EEE33CF9FFF0}" presName="connectorText" presStyleLbl="sibTrans2D1" presStyleIdx="10" presStyleCnt="13"/>
      <dgm:spPr/>
    </dgm:pt>
    <dgm:pt modelId="{EE878F60-99D9-426C-ACFB-96FB5AD7295D}" type="pres">
      <dgm:prSet presAssocID="{9FA37999-CDD5-42FD-B661-C11A2A283361}" presName="node" presStyleLbl="node1" presStyleIdx="11" presStyleCnt="14">
        <dgm:presLayoutVars>
          <dgm:bulletEnabled val="1"/>
        </dgm:presLayoutVars>
      </dgm:prSet>
      <dgm:spPr/>
    </dgm:pt>
    <dgm:pt modelId="{D40B6528-E64A-4E86-BC9F-ECCEFF7E938E}" type="pres">
      <dgm:prSet presAssocID="{98E7DEBD-166C-4054-B760-0F57BD791272}" presName="sibTrans" presStyleLbl="sibTrans2D1" presStyleIdx="11" presStyleCnt="13"/>
      <dgm:spPr/>
    </dgm:pt>
    <dgm:pt modelId="{275074B8-82C7-4B9A-8E95-931CE3654824}" type="pres">
      <dgm:prSet presAssocID="{98E7DEBD-166C-4054-B760-0F57BD791272}" presName="connectorText" presStyleLbl="sibTrans2D1" presStyleIdx="11" presStyleCnt="13"/>
      <dgm:spPr/>
    </dgm:pt>
    <dgm:pt modelId="{3DB3469A-7D86-468E-A779-1B7FB077C1C6}" type="pres">
      <dgm:prSet presAssocID="{E080648C-8D5F-4187-A583-12FC3F68BCAF}" presName="node" presStyleLbl="node1" presStyleIdx="12" presStyleCnt="14">
        <dgm:presLayoutVars>
          <dgm:bulletEnabled val="1"/>
        </dgm:presLayoutVars>
      </dgm:prSet>
      <dgm:spPr/>
    </dgm:pt>
    <dgm:pt modelId="{066F0000-44B8-4634-963B-6384FBD5E6B6}" type="pres">
      <dgm:prSet presAssocID="{7F2EA2E5-C853-4B80-B53A-593BB70B1E47}" presName="sibTrans" presStyleLbl="sibTrans2D1" presStyleIdx="12" presStyleCnt="13"/>
      <dgm:spPr/>
    </dgm:pt>
    <dgm:pt modelId="{890B52C6-4798-4326-9170-F95EA7FD8F2B}" type="pres">
      <dgm:prSet presAssocID="{7F2EA2E5-C853-4B80-B53A-593BB70B1E47}" presName="connectorText" presStyleLbl="sibTrans2D1" presStyleIdx="12" presStyleCnt="13"/>
      <dgm:spPr/>
    </dgm:pt>
    <dgm:pt modelId="{E687C5AC-31FE-47D9-ADBA-208772AD7FA4}" type="pres">
      <dgm:prSet presAssocID="{F1091E87-983F-4A02-85D0-37BEA8EF90F5}" presName="node" presStyleLbl="node1" presStyleIdx="13" presStyleCnt="14">
        <dgm:presLayoutVars>
          <dgm:bulletEnabled val="1"/>
        </dgm:presLayoutVars>
      </dgm:prSet>
      <dgm:spPr/>
    </dgm:pt>
  </dgm:ptLst>
  <dgm:cxnLst>
    <dgm:cxn modelId="{8E22A60D-1633-4920-B815-41BAA6E7E2AC}" type="presOf" srcId="{D76F093D-9270-4865-895B-731909C9572B}" destId="{A10C6712-E17F-483E-9C8C-2154BF4DA252}" srcOrd="0" destOrd="0" presId="urn:microsoft.com/office/officeart/2005/8/layout/process5"/>
    <dgm:cxn modelId="{2EC29814-5EE8-427F-B300-7CA63AEF107F}" type="presOf" srcId="{F0C92279-6F96-4299-98A0-AC2FAB582980}" destId="{018DBCC1-CF76-4273-98BB-969D654B3EA2}" srcOrd="0" destOrd="0" presId="urn:microsoft.com/office/officeart/2005/8/layout/process5"/>
    <dgm:cxn modelId="{8F1AE01D-10EC-48F6-9952-195EC2E3F1AA}" type="presOf" srcId="{628039E0-0AAA-47FD-8A90-6DDF9E930CBD}" destId="{890F9FB8-6050-48DF-91FB-5BB187EAC42A}" srcOrd="0" destOrd="0" presId="urn:microsoft.com/office/officeart/2005/8/layout/process5"/>
    <dgm:cxn modelId="{1D973125-1E67-4307-ACB8-AA41A0420539}" type="presOf" srcId="{6C15864A-7771-48F5-B44F-C9E0CCC35128}" destId="{EBF892E0-7DAF-4F23-A91E-5D52D6F751C4}" srcOrd="0" destOrd="0" presId="urn:microsoft.com/office/officeart/2005/8/layout/process5"/>
    <dgm:cxn modelId="{EEFA7037-88AA-410E-82E7-92B3D262E5A8}" type="presOf" srcId="{98E7DEBD-166C-4054-B760-0F57BD791272}" destId="{275074B8-82C7-4B9A-8E95-931CE3654824}" srcOrd="1" destOrd="0" presId="urn:microsoft.com/office/officeart/2005/8/layout/process5"/>
    <dgm:cxn modelId="{6E335D38-CBC4-49AF-A17F-0368F7917E28}" type="presOf" srcId="{9A6206BD-C6AE-4D44-B60D-908E7F3B78EE}" destId="{24CBEDE6-E842-4878-933E-C8ADDCDEFEBE}" srcOrd="0" destOrd="0" presId="urn:microsoft.com/office/officeart/2005/8/layout/process5"/>
    <dgm:cxn modelId="{22017F38-5023-45E9-84EC-F7B86078882E}" srcId="{7C1AF34B-04E0-4A29-B5AA-4F4A6A34A847}" destId="{628039E0-0AAA-47FD-8A90-6DDF9E930CBD}" srcOrd="4" destOrd="0" parTransId="{E3ADE010-CE73-403B-B9FF-38B0A7EC4414}" sibTransId="{FA039055-FF26-4604-A7BF-03403784F860}"/>
    <dgm:cxn modelId="{9BDCD83E-25CF-49C3-B687-B30B0E4DEEC7}" type="presOf" srcId="{98E7DEBD-166C-4054-B760-0F57BD791272}" destId="{D40B6528-E64A-4E86-BC9F-ECCEFF7E938E}" srcOrd="0" destOrd="0" presId="urn:microsoft.com/office/officeart/2005/8/layout/process5"/>
    <dgm:cxn modelId="{DB6F1742-8162-4D54-B3D6-396F9495BDD1}" type="presOf" srcId="{F1091E87-983F-4A02-85D0-37BEA8EF90F5}" destId="{E687C5AC-31FE-47D9-ADBA-208772AD7FA4}" srcOrd="0" destOrd="0" presId="urn:microsoft.com/office/officeart/2005/8/layout/process5"/>
    <dgm:cxn modelId="{635A5F62-47AB-4CCD-BBC2-DA69D8218D93}" type="presOf" srcId="{44BD3F67-EB70-42D9-98A0-BE0AC168906C}" destId="{88D97DAB-C481-4F22-B01A-A46024AE4DAC}" srcOrd="0" destOrd="0" presId="urn:microsoft.com/office/officeart/2005/8/layout/process5"/>
    <dgm:cxn modelId="{B4EE7F42-F541-46E4-B4DC-4464D01EA0E3}" srcId="{7C1AF34B-04E0-4A29-B5AA-4F4A6A34A847}" destId="{78E16034-A441-4D06-8E76-E442EF758FFC}" srcOrd="0" destOrd="0" parTransId="{AD5EFA58-DE62-40F5-BFCA-3E6DA1A972A6}" sibTransId="{26097EB6-C08F-4A68-BC3C-D45146481650}"/>
    <dgm:cxn modelId="{FA20A448-B658-4B1D-9623-79ABA9B885A8}" srcId="{7C1AF34B-04E0-4A29-B5AA-4F4A6A34A847}" destId="{D76F093D-9270-4865-895B-731909C9572B}" srcOrd="6" destOrd="0" parTransId="{60326683-5C35-418A-83DC-2E05F3297D70}" sibTransId="{F0C92279-6F96-4299-98A0-AC2FAB582980}"/>
    <dgm:cxn modelId="{B472A84B-D2D5-4A49-BF7A-D8DBC272A8DE}" type="presOf" srcId="{7C1AF34B-04E0-4A29-B5AA-4F4A6A34A847}" destId="{116ADD57-C5CD-4A41-99EB-A3EBA84A0BC4}" srcOrd="0" destOrd="0" presId="urn:microsoft.com/office/officeart/2005/8/layout/process5"/>
    <dgm:cxn modelId="{927AAB6E-D0D4-483C-83DB-C31C28CB3498}" type="presOf" srcId="{F6A63E03-0395-4396-B8FF-D3F94B8F2E3F}" destId="{ED85895D-67CC-4CF4-801F-85BAEE68D5EC}" srcOrd="1" destOrd="0" presId="urn:microsoft.com/office/officeart/2005/8/layout/process5"/>
    <dgm:cxn modelId="{28AA0C4F-1F74-4AA1-9262-6274D35CA60A}" type="presOf" srcId="{9A6206BD-C6AE-4D44-B60D-908E7F3B78EE}" destId="{CC2E9097-7862-45B0-80D4-848BB29C7E29}" srcOrd="1" destOrd="0" presId="urn:microsoft.com/office/officeart/2005/8/layout/process5"/>
    <dgm:cxn modelId="{91089D4F-2F10-4D3C-B498-3340C871535D}" srcId="{7C1AF34B-04E0-4A29-B5AA-4F4A6A34A847}" destId="{5DBD63D2-0DBB-4FCF-B813-16EFE651EF36}" srcOrd="5" destOrd="0" parTransId="{04A741E5-9A22-49CD-A4C5-AA10D767BD76}" sibTransId="{44BD3F67-EB70-42D9-98A0-BE0AC168906C}"/>
    <dgm:cxn modelId="{D7D86C53-408D-4D64-9209-E06960E95A2E}" type="presOf" srcId="{B1BF5481-F6E9-4863-AAA8-6358C873D38C}" destId="{03B1E1A4-72BE-406E-A05D-503EC08B8554}" srcOrd="1" destOrd="0" presId="urn:microsoft.com/office/officeart/2005/8/layout/process5"/>
    <dgm:cxn modelId="{1F4F0E74-A90E-4CCA-B7B8-439A8FD0CA56}" type="presOf" srcId="{FA039055-FF26-4604-A7BF-03403784F860}" destId="{F10FF04C-D333-47E4-A8AF-54BA3CBA9317}" srcOrd="0" destOrd="0" presId="urn:microsoft.com/office/officeart/2005/8/layout/process5"/>
    <dgm:cxn modelId="{AC9EAF54-BC93-492B-AB2C-D5E390483A20}" type="presOf" srcId="{20D214C0-D9E9-4F42-9C6B-63F45B557ED8}" destId="{48903794-D917-485E-A683-FC128BE22D5A}" srcOrd="0" destOrd="0" presId="urn:microsoft.com/office/officeart/2005/8/layout/process5"/>
    <dgm:cxn modelId="{7C9EF274-0E4A-4E0A-94A8-5CE480A04BCE}" type="presOf" srcId="{4ABA7500-3BF7-43F7-B83C-090680C5525E}" destId="{EF28A851-2397-4219-9D34-B285CA537B0F}" srcOrd="0" destOrd="0" presId="urn:microsoft.com/office/officeart/2005/8/layout/process5"/>
    <dgm:cxn modelId="{EDE0E759-F026-4604-A310-07EB1E93EE3C}" type="presOf" srcId="{20D214C0-D9E9-4F42-9C6B-63F45B557ED8}" destId="{323BEF58-C4F5-4241-8B88-9D61A24E9C26}" srcOrd="1" destOrd="0" presId="urn:microsoft.com/office/officeart/2005/8/layout/process5"/>
    <dgm:cxn modelId="{B703FD80-6BD4-4E24-AAED-0E9301D158C3}" type="presOf" srcId="{FA039055-FF26-4604-A7BF-03403784F860}" destId="{85B57933-5231-4A5A-A3C8-FAC14EB2ED0B}" srcOrd="1" destOrd="0" presId="urn:microsoft.com/office/officeart/2005/8/layout/process5"/>
    <dgm:cxn modelId="{5F70CA85-74F1-4093-8FCF-74E9AF6BF123}" srcId="{7C1AF34B-04E0-4A29-B5AA-4F4A6A34A847}" destId="{3F330699-EA91-4D10-A57D-D04248294C3B}" srcOrd="9" destOrd="0" parTransId="{F3D7DFF1-6D8B-4B1F-A462-80A5801E40A4}" sibTransId="{B1BF5481-F6E9-4863-AAA8-6358C873D38C}"/>
    <dgm:cxn modelId="{D3AC0588-4DF2-426F-91F7-5D8896804D3E}" type="presOf" srcId="{44BD3F67-EB70-42D9-98A0-BE0AC168906C}" destId="{20C21E13-52F6-4AEC-91A6-37BF3D9C7584}" srcOrd="1" destOrd="0" presId="urn:microsoft.com/office/officeart/2005/8/layout/process5"/>
    <dgm:cxn modelId="{5065DC90-F35B-4EA2-8CF9-9816BB5463B6}" type="presOf" srcId="{A3CF5941-47A8-4F6E-828B-DFF7E6B1CD17}" destId="{B89690E1-D139-43AF-B796-22755DEC71DB}" srcOrd="1" destOrd="0" presId="urn:microsoft.com/office/officeart/2005/8/layout/process5"/>
    <dgm:cxn modelId="{9F5ABA95-A43C-46DA-81B7-85A6B0E8D2DD}" type="presOf" srcId="{5DBD63D2-0DBB-4FCF-B813-16EFE651EF36}" destId="{A3A862DA-8B3D-4A05-B396-A68837467567}" srcOrd="0" destOrd="0" presId="urn:microsoft.com/office/officeart/2005/8/layout/process5"/>
    <dgm:cxn modelId="{BB66A597-7552-4171-8223-EE5C7D79A7B0}" type="presOf" srcId="{26097EB6-C08F-4A68-BC3C-D45146481650}" destId="{1DF97532-8887-436A-9A42-F59108DF1B0F}" srcOrd="1" destOrd="0" presId="urn:microsoft.com/office/officeart/2005/8/layout/process5"/>
    <dgm:cxn modelId="{CD133399-9D93-48C4-9B1B-4A44750FC3B4}" type="presOf" srcId="{FB6C043F-7442-432C-A9AE-0EE6F9F28B68}" destId="{2246A897-B3D5-4FAF-81FF-920CA6E6CAF2}" srcOrd="0" destOrd="0" presId="urn:microsoft.com/office/officeart/2005/8/layout/process5"/>
    <dgm:cxn modelId="{374E609A-17B1-41F6-9A47-768013395F8B}" type="presOf" srcId="{9BA9F3F7-4A3D-4340-954D-EEE33CF9FFF0}" destId="{9531FFD9-EBA1-4297-BD87-B6F459FAFCDE}" srcOrd="1" destOrd="0" presId="urn:microsoft.com/office/officeart/2005/8/layout/process5"/>
    <dgm:cxn modelId="{CE383A9B-71CC-435E-941E-F910966861DA}" type="presOf" srcId="{F0C92279-6F96-4299-98A0-AC2FAB582980}" destId="{7960B9A8-7BB9-4D0D-928A-4BB84B9E9348}" srcOrd="1" destOrd="0" presId="urn:microsoft.com/office/officeart/2005/8/layout/process5"/>
    <dgm:cxn modelId="{DB2E81A0-6E8A-4C5D-962B-8120B8DC5941}" srcId="{7C1AF34B-04E0-4A29-B5AA-4F4A6A34A847}" destId="{88B2C614-4923-4EDE-AF27-63BE83F2DE80}" srcOrd="1" destOrd="0" parTransId="{DFE778F0-6BA4-43D2-B28F-B699CC8F9DF9}" sibTransId="{20D214C0-D9E9-4F42-9C6B-63F45B557ED8}"/>
    <dgm:cxn modelId="{2BE73CA2-3C60-4999-B5DB-CC365C578643}" srcId="{7C1AF34B-04E0-4A29-B5AA-4F4A6A34A847}" destId="{66AA7C3B-135A-4D89-A93E-AFAD8750C6CC}" srcOrd="2" destOrd="0" parTransId="{3B21A27F-602B-4E38-8E57-49140DFCD5EF}" sibTransId="{9A6206BD-C6AE-4D44-B60D-908E7F3B78EE}"/>
    <dgm:cxn modelId="{B95461AA-492C-4DF9-845E-E11169D959EC}" srcId="{7C1AF34B-04E0-4A29-B5AA-4F4A6A34A847}" destId="{F1091E87-983F-4A02-85D0-37BEA8EF90F5}" srcOrd="13" destOrd="0" parTransId="{614B1BD9-85FA-42CF-9236-7B921AD11248}" sibTransId="{6EAC44AF-3211-4278-8AD3-A33B3DFD5496}"/>
    <dgm:cxn modelId="{1F969CAF-D244-499A-95BB-9F4FD107E1A0}" type="presOf" srcId="{58568068-B1A5-4222-AAD8-113D49EA74A5}" destId="{6B06EA19-03D9-438E-BB1E-BB1FB7E704F3}" srcOrd="0" destOrd="0" presId="urn:microsoft.com/office/officeart/2005/8/layout/process5"/>
    <dgm:cxn modelId="{232F9BB5-158B-480E-A23A-942E4718D70B}" srcId="{7C1AF34B-04E0-4A29-B5AA-4F4A6A34A847}" destId="{58568068-B1A5-4222-AAD8-113D49EA74A5}" srcOrd="10" destOrd="0" parTransId="{20ADADBC-977A-4028-B1C9-D945559B41D2}" sibTransId="{9BA9F3F7-4A3D-4340-954D-EEE33CF9FFF0}"/>
    <dgm:cxn modelId="{EC087BB7-D4B2-473E-89EF-06E46813EC01}" type="presOf" srcId="{F0F66E48-555B-47D5-9185-E02904B94337}" destId="{868E171D-5325-4477-9A67-E40B9AA7A105}" srcOrd="1" destOrd="0" presId="urn:microsoft.com/office/officeart/2005/8/layout/process5"/>
    <dgm:cxn modelId="{70803CB8-BBBA-43FD-8BB3-7A1E329C5CA4}" type="presOf" srcId="{9BA9F3F7-4A3D-4340-954D-EEE33CF9FFF0}" destId="{87C64694-CF90-42A0-9DC5-6A7552565512}" srcOrd="0" destOrd="0" presId="urn:microsoft.com/office/officeart/2005/8/layout/process5"/>
    <dgm:cxn modelId="{D8F824B9-07A7-4311-81FE-3F684C51D8F5}" type="presOf" srcId="{88B2C614-4923-4EDE-AF27-63BE83F2DE80}" destId="{85677500-6017-40CA-9DE2-AAEAAF06A6FA}" srcOrd="0" destOrd="0" presId="urn:microsoft.com/office/officeart/2005/8/layout/process5"/>
    <dgm:cxn modelId="{400540B9-26AC-404B-98E8-D3F34765A9E4}" srcId="{7C1AF34B-04E0-4A29-B5AA-4F4A6A34A847}" destId="{9FA37999-CDD5-42FD-B661-C11A2A283361}" srcOrd="11" destOrd="0" parTransId="{85F607B8-2C04-4085-BD73-A5E9FBD27931}" sibTransId="{98E7DEBD-166C-4054-B760-0F57BD791272}"/>
    <dgm:cxn modelId="{0FC79FBA-C135-44C7-A6D7-C95D1A08A1A1}" type="presOf" srcId="{26097EB6-C08F-4A68-BC3C-D45146481650}" destId="{F02B5658-AE48-426D-A275-F72B429285A5}" srcOrd="0" destOrd="0" presId="urn:microsoft.com/office/officeart/2005/8/layout/process5"/>
    <dgm:cxn modelId="{7555FFC1-7BE1-43AA-B15C-F370C4198A53}" type="presOf" srcId="{7F2EA2E5-C853-4B80-B53A-593BB70B1E47}" destId="{890B52C6-4798-4326-9170-F95EA7FD8F2B}" srcOrd="1" destOrd="0" presId="urn:microsoft.com/office/officeart/2005/8/layout/process5"/>
    <dgm:cxn modelId="{B62703C3-390D-4B73-8FED-71680D2E9C7C}" type="presOf" srcId="{E080648C-8D5F-4187-A583-12FC3F68BCAF}" destId="{3DB3469A-7D86-468E-A779-1B7FB077C1C6}" srcOrd="0" destOrd="0" presId="urn:microsoft.com/office/officeart/2005/8/layout/process5"/>
    <dgm:cxn modelId="{79CA72C3-4A55-42C2-9CD9-8C9E771ED585}" type="presOf" srcId="{66AA7C3B-135A-4D89-A93E-AFAD8750C6CC}" destId="{F7B343F6-DEBC-4355-863A-5E3984077DA4}" srcOrd="0" destOrd="0" presId="urn:microsoft.com/office/officeart/2005/8/layout/process5"/>
    <dgm:cxn modelId="{4B3756CC-333D-46A9-914A-21012FDBAB01}" type="presOf" srcId="{B1BF5481-F6E9-4863-AAA8-6358C873D38C}" destId="{B9A23988-F097-406C-968B-1870992DA3AF}" srcOrd="0" destOrd="0" presId="urn:microsoft.com/office/officeart/2005/8/layout/process5"/>
    <dgm:cxn modelId="{F10B47D1-1909-4D83-9044-D1537FEE3CAB}" srcId="{7C1AF34B-04E0-4A29-B5AA-4F4A6A34A847}" destId="{4ABA7500-3BF7-43F7-B83C-090680C5525E}" srcOrd="7" destOrd="0" parTransId="{58548CE8-00AA-43BE-9199-120B0BA26ABE}" sibTransId="{F0F66E48-555B-47D5-9185-E02904B94337}"/>
    <dgm:cxn modelId="{68A94BD6-263F-4735-A406-9DE62B80E999}" srcId="{7C1AF34B-04E0-4A29-B5AA-4F4A6A34A847}" destId="{6C15864A-7771-48F5-B44F-C9E0CCC35128}" srcOrd="8" destOrd="0" parTransId="{A5BA21F0-CFAD-4729-BE90-725948C7B147}" sibTransId="{F6A63E03-0395-4396-B8FF-D3F94B8F2E3F}"/>
    <dgm:cxn modelId="{FB5DC3DB-7F89-48B4-9744-086F767F264A}" type="presOf" srcId="{7F2EA2E5-C853-4B80-B53A-593BB70B1E47}" destId="{066F0000-44B8-4634-963B-6384FBD5E6B6}" srcOrd="0" destOrd="0" presId="urn:microsoft.com/office/officeart/2005/8/layout/process5"/>
    <dgm:cxn modelId="{56E77DE0-469E-46A8-A026-7FAEE034D7CE}" type="presOf" srcId="{78E16034-A441-4D06-8E76-E442EF758FFC}" destId="{3764FE43-7657-4F39-942F-FE2DB60C1911}" srcOrd="0" destOrd="0" presId="urn:microsoft.com/office/officeart/2005/8/layout/process5"/>
    <dgm:cxn modelId="{5C25F4E0-BDF4-4DA0-8686-5E535901AA8C}" type="presOf" srcId="{3F330699-EA91-4D10-A57D-D04248294C3B}" destId="{37AA573D-04EA-4AA8-9E74-799887267A3C}" srcOrd="0" destOrd="0" presId="urn:microsoft.com/office/officeart/2005/8/layout/process5"/>
    <dgm:cxn modelId="{69BDEFE5-369F-46D5-9FC1-187D6154A2C3}" type="presOf" srcId="{9FA37999-CDD5-42FD-B661-C11A2A283361}" destId="{EE878F60-99D9-426C-ACFB-96FB5AD7295D}" srcOrd="0" destOrd="0" presId="urn:microsoft.com/office/officeart/2005/8/layout/process5"/>
    <dgm:cxn modelId="{C276F8EE-77DA-4A04-9409-98EADA8A7A4B}" type="presOf" srcId="{F0F66E48-555B-47D5-9185-E02904B94337}" destId="{C80B9EB7-58E4-42FB-9EB6-069C549C0FDA}" srcOrd="0" destOrd="0" presId="urn:microsoft.com/office/officeart/2005/8/layout/process5"/>
    <dgm:cxn modelId="{713EA8F3-5FE0-4C27-B7C7-99B0A53AA9BB}" type="presOf" srcId="{A3CF5941-47A8-4F6E-828B-DFF7E6B1CD17}" destId="{66CCA17A-E34F-4799-A71C-BD9C029A6149}" srcOrd="0" destOrd="0" presId="urn:microsoft.com/office/officeart/2005/8/layout/process5"/>
    <dgm:cxn modelId="{6B79D9F3-E914-4E71-88E6-67B30E31BB55}" type="presOf" srcId="{F6A63E03-0395-4396-B8FF-D3F94B8F2E3F}" destId="{C18C9018-E946-4F7E-A850-A2F4592EA05F}" srcOrd="0" destOrd="0" presId="urn:microsoft.com/office/officeart/2005/8/layout/process5"/>
    <dgm:cxn modelId="{574FF2F5-98F0-4E3E-9BD8-DC3910A074F3}" srcId="{7C1AF34B-04E0-4A29-B5AA-4F4A6A34A847}" destId="{FB6C043F-7442-432C-A9AE-0EE6F9F28B68}" srcOrd="3" destOrd="0" parTransId="{F294E16A-ECA2-4FCF-853C-97B48FC5C699}" sibTransId="{A3CF5941-47A8-4F6E-828B-DFF7E6B1CD17}"/>
    <dgm:cxn modelId="{6368F9FD-AEA4-4155-B9F0-7185F72EBF1C}" srcId="{7C1AF34B-04E0-4A29-B5AA-4F4A6A34A847}" destId="{E080648C-8D5F-4187-A583-12FC3F68BCAF}" srcOrd="12" destOrd="0" parTransId="{73546E60-8DAD-47BD-8777-4D2AF4068510}" sibTransId="{7F2EA2E5-C853-4B80-B53A-593BB70B1E47}"/>
    <dgm:cxn modelId="{58556A0A-5589-4743-A9BF-A06E62C75C1F}" type="presParOf" srcId="{116ADD57-C5CD-4A41-99EB-A3EBA84A0BC4}" destId="{3764FE43-7657-4F39-942F-FE2DB60C1911}" srcOrd="0" destOrd="0" presId="urn:microsoft.com/office/officeart/2005/8/layout/process5"/>
    <dgm:cxn modelId="{0E33C59E-894C-49BF-82BA-9EBE72D82821}" type="presParOf" srcId="{116ADD57-C5CD-4A41-99EB-A3EBA84A0BC4}" destId="{F02B5658-AE48-426D-A275-F72B429285A5}" srcOrd="1" destOrd="0" presId="urn:microsoft.com/office/officeart/2005/8/layout/process5"/>
    <dgm:cxn modelId="{C175793B-714E-4581-9F6A-C00648968975}" type="presParOf" srcId="{F02B5658-AE48-426D-A275-F72B429285A5}" destId="{1DF97532-8887-436A-9A42-F59108DF1B0F}" srcOrd="0" destOrd="0" presId="urn:microsoft.com/office/officeart/2005/8/layout/process5"/>
    <dgm:cxn modelId="{6371A9A2-C6F1-4F60-A2B8-0C1753D0D60A}" type="presParOf" srcId="{116ADD57-C5CD-4A41-99EB-A3EBA84A0BC4}" destId="{85677500-6017-40CA-9DE2-AAEAAF06A6FA}" srcOrd="2" destOrd="0" presId="urn:microsoft.com/office/officeart/2005/8/layout/process5"/>
    <dgm:cxn modelId="{62C11F48-3096-43C6-9A4A-FA23C7893017}" type="presParOf" srcId="{116ADD57-C5CD-4A41-99EB-A3EBA84A0BC4}" destId="{48903794-D917-485E-A683-FC128BE22D5A}" srcOrd="3" destOrd="0" presId="urn:microsoft.com/office/officeart/2005/8/layout/process5"/>
    <dgm:cxn modelId="{C6C4DA82-C5EC-4D9B-B225-2E89BE456312}" type="presParOf" srcId="{48903794-D917-485E-A683-FC128BE22D5A}" destId="{323BEF58-C4F5-4241-8B88-9D61A24E9C26}" srcOrd="0" destOrd="0" presId="urn:microsoft.com/office/officeart/2005/8/layout/process5"/>
    <dgm:cxn modelId="{7C0088D2-F325-49BE-A648-CE22CA69020B}" type="presParOf" srcId="{116ADD57-C5CD-4A41-99EB-A3EBA84A0BC4}" destId="{F7B343F6-DEBC-4355-863A-5E3984077DA4}" srcOrd="4" destOrd="0" presId="urn:microsoft.com/office/officeart/2005/8/layout/process5"/>
    <dgm:cxn modelId="{54C8212B-5674-45AF-BE52-F37419C711BC}" type="presParOf" srcId="{116ADD57-C5CD-4A41-99EB-A3EBA84A0BC4}" destId="{24CBEDE6-E842-4878-933E-C8ADDCDEFEBE}" srcOrd="5" destOrd="0" presId="urn:microsoft.com/office/officeart/2005/8/layout/process5"/>
    <dgm:cxn modelId="{6DD66D77-B878-41EC-9651-A048DA462DCA}" type="presParOf" srcId="{24CBEDE6-E842-4878-933E-C8ADDCDEFEBE}" destId="{CC2E9097-7862-45B0-80D4-848BB29C7E29}" srcOrd="0" destOrd="0" presId="urn:microsoft.com/office/officeart/2005/8/layout/process5"/>
    <dgm:cxn modelId="{77F37CF9-6CAE-44FE-A81C-7771D827321E}" type="presParOf" srcId="{116ADD57-C5CD-4A41-99EB-A3EBA84A0BC4}" destId="{2246A897-B3D5-4FAF-81FF-920CA6E6CAF2}" srcOrd="6" destOrd="0" presId="urn:microsoft.com/office/officeart/2005/8/layout/process5"/>
    <dgm:cxn modelId="{93B26EB2-6503-4344-8CB6-0AB726CB4BA3}" type="presParOf" srcId="{116ADD57-C5CD-4A41-99EB-A3EBA84A0BC4}" destId="{66CCA17A-E34F-4799-A71C-BD9C029A6149}" srcOrd="7" destOrd="0" presId="urn:microsoft.com/office/officeart/2005/8/layout/process5"/>
    <dgm:cxn modelId="{76C878E0-8D38-4DC7-A732-825E0B4C611C}" type="presParOf" srcId="{66CCA17A-E34F-4799-A71C-BD9C029A6149}" destId="{B89690E1-D139-43AF-B796-22755DEC71DB}" srcOrd="0" destOrd="0" presId="urn:microsoft.com/office/officeart/2005/8/layout/process5"/>
    <dgm:cxn modelId="{78E3940D-04E3-483A-B59A-0B6D7EA667BD}" type="presParOf" srcId="{116ADD57-C5CD-4A41-99EB-A3EBA84A0BC4}" destId="{890F9FB8-6050-48DF-91FB-5BB187EAC42A}" srcOrd="8" destOrd="0" presId="urn:microsoft.com/office/officeart/2005/8/layout/process5"/>
    <dgm:cxn modelId="{202D00EF-9BAD-45D4-BD1F-F495CCC00388}" type="presParOf" srcId="{116ADD57-C5CD-4A41-99EB-A3EBA84A0BC4}" destId="{F10FF04C-D333-47E4-A8AF-54BA3CBA9317}" srcOrd="9" destOrd="0" presId="urn:microsoft.com/office/officeart/2005/8/layout/process5"/>
    <dgm:cxn modelId="{CE64AAF1-6A0E-4FA8-B5A8-4EC7DBBABE24}" type="presParOf" srcId="{F10FF04C-D333-47E4-A8AF-54BA3CBA9317}" destId="{85B57933-5231-4A5A-A3C8-FAC14EB2ED0B}" srcOrd="0" destOrd="0" presId="urn:microsoft.com/office/officeart/2005/8/layout/process5"/>
    <dgm:cxn modelId="{BF681400-C3C5-4FB8-9B89-A5B164F11880}" type="presParOf" srcId="{116ADD57-C5CD-4A41-99EB-A3EBA84A0BC4}" destId="{A3A862DA-8B3D-4A05-B396-A68837467567}" srcOrd="10" destOrd="0" presId="urn:microsoft.com/office/officeart/2005/8/layout/process5"/>
    <dgm:cxn modelId="{936024E3-4A45-4224-BEF2-29B32E3CC648}" type="presParOf" srcId="{116ADD57-C5CD-4A41-99EB-A3EBA84A0BC4}" destId="{88D97DAB-C481-4F22-B01A-A46024AE4DAC}" srcOrd="11" destOrd="0" presId="urn:microsoft.com/office/officeart/2005/8/layout/process5"/>
    <dgm:cxn modelId="{FF506714-F1C1-4307-9E5B-BBF8406EBA66}" type="presParOf" srcId="{88D97DAB-C481-4F22-B01A-A46024AE4DAC}" destId="{20C21E13-52F6-4AEC-91A6-37BF3D9C7584}" srcOrd="0" destOrd="0" presId="urn:microsoft.com/office/officeart/2005/8/layout/process5"/>
    <dgm:cxn modelId="{A755C510-4F6C-4045-9E2D-7E532913A0D2}" type="presParOf" srcId="{116ADD57-C5CD-4A41-99EB-A3EBA84A0BC4}" destId="{A10C6712-E17F-483E-9C8C-2154BF4DA252}" srcOrd="12" destOrd="0" presId="urn:microsoft.com/office/officeart/2005/8/layout/process5"/>
    <dgm:cxn modelId="{055F2EF3-F5B9-47A2-A43C-4A3EE3148D56}" type="presParOf" srcId="{116ADD57-C5CD-4A41-99EB-A3EBA84A0BC4}" destId="{018DBCC1-CF76-4273-98BB-969D654B3EA2}" srcOrd="13" destOrd="0" presId="urn:microsoft.com/office/officeart/2005/8/layout/process5"/>
    <dgm:cxn modelId="{B71E733E-2006-4889-9BE7-650DFF5D816B}" type="presParOf" srcId="{018DBCC1-CF76-4273-98BB-969D654B3EA2}" destId="{7960B9A8-7BB9-4D0D-928A-4BB84B9E9348}" srcOrd="0" destOrd="0" presId="urn:microsoft.com/office/officeart/2005/8/layout/process5"/>
    <dgm:cxn modelId="{6825617F-2DEF-46D1-818F-2BF67BBDF3D6}" type="presParOf" srcId="{116ADD57-C5CD-4A41-99EB-A3EBA84A0BC4}" destId="{EF28A851-2397-4219-9D34-B285CA537B0F}" srcOrd="14" destOrd="0" presId="urn:microsoft.com/office/officeart/2005/8/layout/process5"/>
    <dgm:cxn modelId="{5E2EC694-219E-4750-BE3A-0AB4A0BF0242}" type="presParOf" srcId="{116ADD57-C5CD-4A41-99EB-A3EBA84A0BC4}" destId="{C80B9EB7-58E4-42FB-9EB6-069C549C0FDA}" srcOrd="15" destOrd="0" presId="urn:microsoft.com/office/officeart/2005/8/layout/process5"/>
    <dgm:cxn modelId="{C1B8CFD2-D26D-47D4-8699-3D20CF4DABEF}" type="presParOf" srcId="{C80B9EB7-58E4-42FB-9EB6-069C549C0FDA}" destId="{868E171D-5325-4477-9A67-E40B9AA7A105}" srcOrd="0" destOrd="0" presId="urn:microsoft.com/office/officeart/2005/8/layout/process5"/>
    <dgm:cxn modelId="{122FA730-8F14-4D28-AC96-E466DD274DA9}" type="presParOf" srcId="{116ADD57-C5CD-4A41-99EB-A3EBA84A0BC4}" destId="{EBF892E0-7DAF-4F23-A91E-5D52D6F751C4}" srcOrd="16" destOrd="0" presId="urn:microsoft.com/office/officeart/2005/8/layout/process5"/>
    <dgm:cxn modelId="{93AD6A4A-98DB-4C61-8CAC-5AEA04ED5D3C}" type="presParOf" srcId="{116ADD57-C5CD-4A41-99EB-A3EBA84A0BC4}" destId="{C18C9018-E946-4F7E-A850-A2F4592EA05F}" srcOrd="17" destOrd="0" presId="urn:microsoft.com/office/officeart/2005/8/layout/process5"/>
    <dgm:cxn modelId="{DB321ADF-3A15-4818-887F-4C1469D181E2}" type="presParOf" srcId="{C18C9018-E946-4F7E-A850-A2F4592EA05F}" destId="{ED85895D-67CC-4CF4-801F-85BAEE68D5EC}" srcOrd="0" destOrd="0" presId="urn:microsoft.com/office/officeart/2005/8/layout/process5"/>
    <dgm:cxn modelId="{D4FBF319-390C-4174-AA97-0A5644B83F54}" type="presParOf" srcId="{116ADD57-C5CD-4A41-99EB-A3EBA84A0BC4}" destId="{37AA573D-04EA-4AA8-9E74-799887267A3C}" srcOrd="18" destOrd="0" presId="urn:microsoft.com/office/officeart/2005/8/layout/process5"/>
    <dgm:cxn modelId="{759D4A5F-0FAD-4BAF-B137-5471A41E14E3}" type="presParOf" srcId="{116ADD57-C5CD-4A41-99EB-A3EBA84A0BC4}" destId="{B9A23988-F097-406C-968B-1870992DA3AF}" srcOrd="19" destOrd="0" presId="urn:microsoft.com/office/officeart/2005/8/layout/process5"/>
    <dgm:cxn modelId="{C7CDB2FD-FEE3-48F2-8352-51FC765CA5F9}" type="presParOf" srcId="{B9A23988-F097-406C-968B-1870992DA3AF}" destId="{03B1E1A4-72BE-406E-A05D-503EC08B8554}" srcOrd="0" destOrd="0" presId="urn:microsoft.com/office/officeart/2005/8/layout/process5"/>
    <dgm:cxn modelId="{4C599EF0-C07F-4D6C-9A04-150931C62B0B}" type="presParOf" srcId="{116ADD57-C5CD-4A41-99EB-A3EBA84A0BC4}" destId="{6B06EA19-03D9-438E-BB1E-BB1FB7E704F3}" srcOrd="20" destOrd="0" presId="urn:microsoft.com/office/officeart/2005/8/layout/process5"/>
    <dgm:cxn modelId="{02106B53-D166-4D04-839F-3EAFF1EEC49C}" type="presParOf" srcId="{116ADD57-C5CD-4A41-99EB-A3EBA84A0BC4}" destId="{87C64694-CF90-42A0-9DC5-6A7552565512}" srcOrd="21" destOrd="0" presId="urn:microsoft.com/office/officeart/2005/8/layout/process5"/>
    <dgm:cxn modelId="{A019B704-3CDC-46C2-A0DF-8A80E4381C46}" type="presParOf" srcId="{87C64694-CF90-42A0-9DC5-6A7552565512}" destId="{9531FFD9-EBA1-4297-BD87-B6F459FAFCDE}" srcOrd="0" destOrd="0" presId="urn:microsoft.com/office/officeart/2005/8/layout/process5"/>
    <dgm:cxn modelId="{4C70D85F-BE2C-4296-A369-B59F1B8B88FD}" type="presParOf" srcId="{116ADD57-C5CD-4A41-99EB-A3EBA84A0BC4}" destId="{EE878F60-99D9-426C-ACFB-96FB5AD7295D}" srcOrd="22" destOrd="0" presId="urn:microsoft.com/office/officeart/2005/8/layout/process5"/>
    <dgm:cxn modelId="{475A646D-213D-45BD-BD49-B696B84AE7DC}" type="presParOf" srcId="{116ADD57-C5CD-4A41-99EB-A3EBA84A0BC4}" destId="{D40B6528-E64A-4E86-BC9F-ECCEFF7E938E}" srcOrd="23" destOrd="0" presId="urn:microsoft.com/office/officeart/2005/8/layout/process5"/>
    <dgm:cxn modelId="{BAFC9305-EF69-4D45-BD51-FA99150B774D}" type="presParOf" srcId="{D40B6528-E64A-4E86-BC9F-ECCEFF7E938E}" destId="{275074B8-82C7-4B9A-8E95-931CE3654824}" srcOrd="0" destOrd="0" presId="urn:microsoft.com/office/officeart/2005/8/layout/process5"/>
    <dgm:cxn modelId="{586ED137-648B-4748-89AF-9E12E5611E2F}" type="presParOf" srcId="{116ADD57-C5CD-4A41-99EB-A3EBA84A0BC4}" destId="{3DB3469A-7D86-468E-A779-1B7FB077C1C6}" srcOrd="24" destOrd="0" presId="urn:microsoft.com/office/officeart/2005/8/layout/process5"/>
    <dgm:cxn modelId="{0B4A479E-C16C-488F-A1CF-1D6216E01EFD}" type="presParOf" srcId="{116ADD57-C5CD-4A41-99EB-A3EBA84A0BC4}" destId="{066F0000-44B8-4634-963B-6384FBD5E6B6}" srcOrd="25" destOrd="0" presId="urn:microsoft.com/office/officeart/2005/8/layout/process5"/>
    <dgm:cxn modelId="{416A604E-A066-400E-AB5E-26C046039C68}" type="presParOf" srcId="{066F0000-44B8-4634-963B-6384FBD5E6B6}" destId="{890B52C6-4798-4326-9170-F95EA7FD8F2B}" srcOrd="0" destOrd="0" presId="urn:microsoft.com/office/officeart/2005/8/layout/process5"/>
    <dgm:cxn modelId="{C0B04193-4B69-4F9D-8825-D2979CFC83D6}" type="presParOf" srcId="{116ADD57-C5CD-4A41-99EB-A3EBA84A0BC4}" destId="{E687C5AC-31FE-47D9-ADBA-208772AD7FA4}" srcOrd="26"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1705E6-55B3-466D-847C-DE0C88460624}">
      <dsp:nvSpPr>
        <dsp:cNvPr id="0" name=""/>
        <dsp:cNvSpPr/>
      </dsp:nvSpPr>
      <dsp:spPr>
        <a:xfrm>
          <a:off x="4441867" y="2005868"/>
          <a:ext cx="688217" cy="1479668"/>
        </a:xfrm>
        <a:custGeom>
          <a:avLst/>
          <a:gdLst/>
          <a:ahLst/>
          <a:cxnLst/>
          <a:rect l="0" t="0" r="0" b="0"/>
          <a:pathLst>
            <a:path>
              <a:moveTo>
                <a:pt x="0" y="0"/>
              </a:moveTo>
              <a:lnTo>
                <a:pt x="344108" y="0"/>
              </a:lnTo>
              <a:lnTo>
                <a:pt x="344108" y="1479668"/>
              </a:lnTo>
              <a:lnTo>
                <a:pt x="688217" y="1479668"/>
              </a:lnTo>
            </a:path>
          </a:pathLst>
        </a:custGeom>
        <a:noFill/>
        <a:ln w="12700" cap="flat" cmpd="sng" algn="ctr">
          <a:solidFill>
            <a:schemeClr val="accent5">
              <a:hueOff val="0"/>
              <a:satOff val="0"/>
              <a:lumOff val="0"/>
              <a:alphaOff val="0"/>
            </a:schemeClr>
          </a:solidFill>
          <a:prstDash val="solid"/>
          <a:miter lim="800000"/>
        </a:ln>
        <a:effectLst/>
        <a:sp3d z="-40000" prstMaterial="matte"/>
      </dsp:spPr>
      <dsp:style>
        <a:lnRef idx="2">
          <a:scrgbClr r="0" g="0" b="0"/>
        </a:lnRef>
        <a:fillRef idx="0">
          <a:scrgbClr r="0" g="0" b="0"/>
        </a:fillRef>
        <a:effectRef idx="0">
          <a:scrgbClr r="0" g="0" b="0"/>
        </a:effectRef>
        <a:fontRef idx="minor"/>
      </dsp:style>
    </dsp:sp>
    <dsp:sp modelId="{4DF27E78-1B31-4C1D-9B66-6A226A292549}">
      <dsp:nvSpPr>
        <dsp:cNvPr id="0" name=""/>
        <dsp:cNvSpPr/>
      </dsp:nvSpPr>
      <dsp:spPr>
        <a:xfrm>
          <a:off x="4441867" y="1960148"/>
          <a:ext cx="688217" cy="91440"/>
        </a:xfrm>
        <a:custGeom>
          <a:avLst/>
          <a:gdLst/>
          <a:ahLst/>
          <a:cxnLst/>
          <a:rect l="0" t="0" r="0" b="0"/>
          <a:pathLst>
            <a:path>
              <a:moveTo>
                <a:pt x="0" y="45720"/>
              </a:moveTo>
              <a:lnTo>
                <a:pt x="688217" y="45720"/>
              </a:lnTo>
            </a:path>
          </a:pathLst>
        </a:custGeom>
        <a:noFill/>
        <a:ln w="12700" cap="flat" cmpd="sng" algn="ctr">
          <a:solidFill>
            <a:schemeClr val="accent5">
              <a:hueOff val="0"/>
              <a:satOff val="0"/>
              <a:lumOff val="0"/>
              <a:alphaOff val="0"/>
            </a:schemeClr>
          </a:solidFill>
          <a:prstDash val="solid"/>
          <a:miter lim="800000"/>
        </a:ln>
        <a:effectLst/>
        <a:sp3d z="-40000" prstMaterial="matte"/>
      </dsp:spPr>
      <dsp:style>
        <a:lnRef idx="2">
          <a:scrgbClr r="0" g="0" b="0"/>
        </a:lnRef>
        <a:fillRef idx="0">
          <a:scrgbClr r="0" g="0" b="0"/>
        </a:fillRef>
        <a:effectRef idx="0">
          <a:scrgbClr r="0" g="0" b="0"/>
        </a:effectRef>
        <a:fontRef idx="minor"/>
      </dsp:style>
    </dsp:sp>
    <dsp:sp modelId="{D69A45F3-4E9E-4111-94CA-5F6E13C95686}">
      <dsp:nvSpPr>
        <dsp:cNvPr id="0" name=""/>
        <dsp:cNvSpPr/>
      </dsp:nvSpPr>
      <dsp:spPr>
        <a:xfrm>
          <a:off x="4441867" y="526199"/>
          <a:ext cx="688217" cy="1479668"/>
        </a:xfrm>
        <a:custGeom>
          <a:avLst/>
          <a:gdLst/>
          <a:ahLst/>
          <a:cxnLst/>
          <a:rect l="0" t="0" r="0" b="0"/>
          <a:pathLst>
            <a:path>
              <a:moveTo>
                <a:pt x="0" y="1479668"/>
              </a:moveTo>
              <a:lnTo>
                <a:pt x="344108" y="1479668"/>
              </a:lnTo>
              <a:lnTo>
                <a:pt x="344108" y="0"/>
              </a:lnTo>
              <a:lnTo>
                <a:pt x="688217" y="0"/>
              </a:lnTo>
            </a:path>
          </a:pathLst>
        </a:custGeom>
        <a:noFill/>
        <a:ln w="12700" cap="flat" cmpd="sng" algn="ctr">
          <a:solidFill>
            <a:schemeClr val="accent5">
              <a:hueOff val="0"/>
              <a:satOff val="0"/>
              <a:lumOff val="0"/>
              <a:alphaOff val="0"/>
            </a:schemeClr>
          </a:solidFill>
          <a:prstDash val="solid"/>
          <a:miter lim="800000"/>
        </a:ln>
        <a:effectLst/>
        <a:sp3d z="-40000" prstMaterial="matte"/>
      </dsp:spPr>
      <dsp:style>
        <a:lnRef idx="2">
          <a:scrgbClr r="0" g="0" b="0"/>
        </a:lnRef>
        <a:fillRef idx="0">
          <a:scrgbClr r="0" g="0" b="0"/>
        </a:fillRef>
        <a:effectRef idx="0">
          <a:scrgbClr r="0" g="0" b="0"/>
        </a:effectRef>
        <a:fontRef idx="minor"/>
      </dsp:style>
    </dsp:sp>
    <dsp:sp modelId="{A48AAFB2-9CE7-4D40-B23C-363B90586F8A}">
      <dsp:nvSpPr>
        <dsp:cNvPr id="0" name=""/>
        <dsp:cNvSpPr/>
      </dsp:nvSpPr>
      <dsp:spPr>
        <a:xfrm>
          <a:off x="1000778" y="1481101"/>
          <a:ext cx="3441088" cy="1049532"/>
        </a:xfrm>
        <a:prstGeom prst="rect">
          <a:avLst/>
        </a:prstGeom>
        <a:solidFill>
          <a:schemeClr val="accent3">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rtl="1">
            <a:lnSpc>
              <a:spcPct val="90000"/>
            </a:lnSpc>
            <a:spcBef>
              <a:spcPct val="0"/>
            </a:spcBef>
            <a:spcAft>
              <a:spcPct val="35000"/>
            </a:spcAft>
            <a:buNone/>
          </a:pPr>
          <a:r>
            <a:rPr lang="en-US" sz="2400" kern="1200" dirty="0">
              <a:latin typeface="Calibri (Body)"/>
              <a:cs typeface="Times New Roman" panose="02020603050405020304" pitchFamily="18" charset="0"/>
            </a:rPr>
            <a:t>in silico</a:t>
          </a:r>
        </a:p>
      </dsp:txBody>
      <dsp:txXfrm>
        <a:off x="1000778" y="1481101"/>
        <a:ext cx="3441088" cy="1049532"/>
      </dsp:txXfrm>
    </dsp:sp>
    <dsp:sp modelId="{150E2C15-C018-43C6-84A0-77EB9A2011F1}">
      <dsp:nvSpPr>
        <dsp:cNvPr id="0" name=""/>
        <dsp:cNvSpPr/>
      </dsp:nvSpPr>
      <dsp:spPr>
        <a:xfrm>
          <a:off x="5130084" y="1433"/>
          <a:ext cx="3441088" cy="1049532"/>
        </a:xfrm>
        <a:prstGeom prst="rect">
          <a:avLst/>
        </a:prstGeom>
        <a:solidFill>
          <a:schemeClr val="accent5">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rtl="1">
            <a:lnSpc>
              <a:spcPct val="90000"/>
            </a:lnSpc>
            <a:spcBef>
              <a:spcPct val="0"/>
            </a:spcBef>
            <a:spcAft>
              <a:spcPct val="35000"/>
            </a:spcAft>
            <a:buNone/>
          </a:pPr>
          <a:r>
            <a:rPr lang="en-US" sz="1500" b="1" kern="1200" dirty="0">
              <a:solidFill>
                <a:schemeClr val="tx1"/>
              </a:solidFill>
              <a:latin typeface="Bahnschrift" panose="020B0502040204020203" pitchFamily="34" charset="0"/>
              <a:cs typeface="B zar" panose="00000400000000000000" pitchFamily="2" charset="-78"/>
            </a:rPr>
            <a:t>Based on Seq Structure of Peptides</a:t>
          </a:r>
        </a:p>
      </dsp:txBody>
      <dsp:txXfrm>
        <a:off x="5130084" y="1433"/>
        <a:ext cx="3441088" cy="1049532"/>
      </dsp:txXfrm>
    </dsp:sp>
    <dsp:sp modelId="{3FD56361-4CA9-420A-82D9-E98738F9AF97}">
      <dsp:nvSpPr>
        <dsp:cNvPr id="0" name=""/>
        <dsp:cNvSpPr/>
      </dsp:nvSpPr>
      <dsp:spPr>
        <a:xfrm>
          <a:off x="5130084" y="1481101"/>
          <a:ext cx="3441088" cy="1049532"/>
        </a:xfrm>
        <a:prstGeom prst="rect">
          <a:avLst/>
        </a:prstGeom>
        <a:solidFill>
          <a:schemeClr val="accent5">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rtl="1">
            <a:lnSpc>
              <a:spcPct val="90000"/>
            </a:lnSpc>
            <a:spcBef>
              <a:spcPct val="0"/>
            </a:spcBef>
            <a:spcAft>
              <a:spcPct val="35000"/>
            </a:spcAft>
            <a:buNone/>
          </a:pPr>
          <a:r>
            <a:rPr lang="en-US" sz="1500" b="1" kern="1200" dirty="0">
              <a:solidFill>
                <a:schemeClr val="tx1"/>
              </a:solidFill>
              <a:latin typeface="Bahnschrift" panose="020B0502040204020203" pitchFamily="34" charset="0"/>
              <a:cs typeface="B zar" panose="00000400000000000000" pitchFamily="2" charset="-78"/>
            </a:rPr>
            <a:t>Genome Based Methods</a:t>
          </a:r>
          <a:endParaRPr lang="fa-IR" sz="1500" b="1" kern="1200" dirty="0">
            <a:solidFill>
              <a:schemeClr val="tx1"/>
            </a:solidFill>
            <a:latin typeface="Bahnschrift" panose="020B0502040204020203" pitchFamily="34" charset="0"/>
            <a:cs typeface="B zar" panose="00000400000000000000" pitchFamily="2" charset="-78"/>
          </a:endParaRPr>
        </a:p>
      </dsp:txBody>
      <dsp:txXfrm>
        <a:off x="5130084" y="1481101"/>
        <a:ext cx="3441088" cy="1049532"/>
      </dsp:txXfrm>
    </dsp:sp>
    <dsp:sp modelId="{EA03E823-8183-4839-AFF9-754DF3DA5D4E}">
      <dsp:nvSpPr>
        <dsp:cNvPr id="0" name=""/>
        <dsp:cNvSpPr/>
      </dsp:nvSpPr>
      <dsp:spPr>
        <a:xfrm>
          <a:off x="5130084" y="2960770"/>
          <a:ext cx="3441088" cy="1049532"/>
        </a:xfrm>
        <a:prstGeom prst="rect">
          <a:avLst/>
        </a:prstGeom>
        <a:solidFill>
          <a:schemeClr val="accent5">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rtl="1">
            <a:lnSpc>
              <a:spcPct val="90000"/>
            </a:lnSpc>
            <a:spcBef>
              <a:spcPct val="0"/>
            </a:spcBef>
            <a:spcAft>
              <a:spcPct val="35000"/>
            </a:spcAft>
            <a:buNone/>
          </a:pPr>
          <a:r>
            <a:rPr lang="en-US" sz="1500" b="1" kern="1200" dirty="0">
              <a:solidFill>
                <a:schemeClr val="tx1"/>
              </a:solidFill>
              <a:latin typeface="Bahnschrift" panose="020B0502040204020203" pitchFamily="34" charset="0"/>
              <a:cs typeface="B zar" panose="00000400000000000000" pitchFamily="2" charset="-78"/>
            </a:rPr>
            <a:t>Drug Discovery(QSAR)</a:t>
          </a:r>
        </a:p>
      </dsp:txBody>
      <dsp:txXfrm>
        <a:off x="5130084" y="2960770"/>
        <a:ext cx="3441088" cy="104953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64FE43-7657-4F39-942F-FE2DB60C1911}">
      <dsp:nvSpPr>
        <dsp:cNvPr id="0" name=""/>
        <dsp:cNvSpPr/>
      </dsp:nvSpPr>
      <dsp:spPr>
        <a:xfrm>
          <a:off x="5386" y="308700"/>
          <a:ext cx="1669714" cy="1001828"/>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Bahnschrift" panose="020B0502040204020203" pitchFamily="34" charset="0"/>
              <a:cs typeface="Times New Roman" panose="02020603050405020304" pitchFamily="18" charset="0"/>
            </a:rPr>
            <a:t>Data Collection</a:t>
          </a:r>
        </a:p>
        <a:p>
          <a:pPr marL="0" lvl="0" indent="0" algn="ctr" defTabSz="533400">
            <a:lnSpc>
              <a:spcPct val="90000"/>
            </a:lnSpc>
            <a:spcBef>
              <a:spcPct val="0"/>
            </a:spcBef>
            <a:spcAft>
              <a:spcPct val="35000"/>
            </a:spcAft>
            <a:buNone/>
          </a:pPr>
          <a:r>
            <a:rPr lang="en-US" sz="1200" kern="1200" dirty="0">
              <a:latin typeface="Bahnschrift" panose="020B0502040204020203" pitchFamily="34" charset="0"/>
              <a:cs typeface="Times New Roman" panose="02020603050405020304" pitchFamily="18" charset="0"/>
            </a:rPr>
            <a:t>(Finding Experimental ACP and </a:t>
          </a:r>
        </a:p>
        <a:p>
          <a:pPr marL="0" lvl="0" indent="0" algn="ctr" defTabSz="533400">
            <a:lnSpc>
              <a:spcPct val="90000"/>
            </a:lnSpc>
            <a:spcBef>
              <a:spcPct val="0"/>
            </a:spcBef>
            <a:spcAft>
              <a:spcPct val="35000"/>
            </a:spcAft>
            <a:buNone/>
          </a:pPr>
          <a:r>
            <a:rPr lang="en-US" sz="1200" kern="1200" dirty="0">
              <a:latin typeface="Bahnschrift" panose="020B0502040204020203" pitchFamily="34" charset="0"/>
              <a:cs typeface="Times New Roman" panose="02020603050405020304" pitchFamily="18" charset="0"/>
            </a:rPr>
            <a:t>non-ACP Data)</a:t>
          </a:r>
        </a:p>
      </dsp:txBody>
      <dsp:txXfrm>
        <a:off x="34729" y="338043"/>
        <a:ext cx="1611028" cy="943142"/>
      </dsp:txXfrm>
    </dsp:sp>
    <dsp:sp modelId="{F02B5658-AE48-426D-A275-F72B429285A5}">
      <dsp:nvSpPr>
        <dsp:cNvPr id="0" name=""/>
        <dsp:cNvSpPr/>
      </dsp:nvSpPr>
      <dsp:spPr>
        <a:xfrm>
          <a:off x="1822035" y="602570"/>
          <a:ext cx="353979" cy="414089"/>
        </a:xfrm>
        <a:prstGeom prst="rightArrow">
          <a:avLst>
            <a:gd name="adj1" fmla="val 60000"/>
            <a:gd name="adj2" fmla="val 50000"/>
          </a:avLst>
        </a:prstGeom>
        <a:gradFill rotWithShape="0">
          <a:gsLst>
            <a:gs pos="0">
              <a:schemeClr val="accent1">
                <a:tint val="60000"/>
                <a:hueOff val="0"/>
                <a:satOff val="0"/>
                <a:lumOff val="0"/>
                <a:alphaOff val="0"/>
                <a:lumMod val="110000"/>
                <a:satMod val="105000"/>
                <a:tint val="67000"/>
              </a:schemeClr>
            </a:gs>
            <a:gs pos="50000">
              <a:schemeClr val="accent1">
                <a:tint val="60000"/>
                <a:hueOff val="0"/>
                <a:satOff val="0"/>
                <a:lumOff val="0"/>
                <a:alphaOff val="0"/>
                <a:lumMod val="105000"/>
                <a:satMod val="103000"/>
                <a:tint val="73000"/>
              </a:schemeClr>
            </a:gs>
            <a:gs pos="100000">
              <a:schemeClr val="accent1">
                <a:tint val="60000"/>
                <a:hueOff val="0"/>
                <a:satOff val="0"/>
                <a:lumOff val="0"/>
                <a:alphaOff val="0"/>
                <a:lumMod val="105000"/>
                <a:satMod val="109000"/>
                <a:tint val="81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latin typeface="Bahnschrift" panose="020B0502040204020203" pitchFamily="34" charset="0"/>
          </a:endParaRPr>
        </a:p>
      </dsp:txBody>
      <dsp:txXfrm>
        <a:off x="1822035" y="685388"/>
        <a:ext cx="247785" cy="248453"/>
      </dsp:txXfrm>
    </dsp:sp>
    <dsp:sp modelId="{85677500-6017-40CA-9DE2-AAEAAF06A6FA}">
      <dsp:nvSpPr>
        <dsp:cNvPr id="0" name=""/>
        <dsp:cNvSpPr/>
      </dsp:nvSpPr>
      <dsp:spPr>
        <a:xfrm>
          <a:off x="2342986" y="308700"/>
          <a:ext cx="1669714" cy="1001828"/>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Bahnschrift" panose="020B0502040204020203" pitchFamily="34" charset="0"/>
              <a:cs typeface="B Nazanin" panose="00000400000000000000" pitchFamily="2" charset="-78"/>
            </a:rPr>
            <a:t>Use CD-HIT 90 %</a:t>
          </a:r>
        </a:p>
        <a:p>
          <a:pPr marL="0" lvl="0" indent="0" algn="ctr" defTabSz="533400">
            <a:lnSpc>
              <a:spcPct val="90000"/>
            </a:lnSpc>
            <a:spcBef>
              <a:spcPct val="0"/>
            </a:spcBef>
            <a:spcAft>
              <a:spcPct val="35000"/>
            </a:spcAft>
            <a:buNone/>
          </a:pPr>
          <a:r>
            <a:rPr lang="en-US" sz="1200" kern="1200" dirty="0">
              <a:latin typeface="Bahnschrift" panose="020B0502040204020203" pitchFamily="34" charset="0"/>
              <a:cs typeface="B Nazanin" panose="00000400000000000000" pitchFamily="2" charset="-78"/>
            </a:rPr>
            <a:t>On Data</a:t>
          </a:r>
        </a:p>
      </dsp:txBody>
      <dsp:txXfrm>
        <a:off x="2372329" y="338043"/>
        <a:ext cx="1611028" cy="943142"/>
      </dsp:txXfrm>
    </dsp:sp>
    <dsp:sp modelId="{48903794-D917-485E-A683-FC128BE22D5A}">
      <dsp:nvSpPr>
        <dsp:cNvPr id="0" name=""/>
        <dsp:cNvSpPr/>
      </dsp:nvSpPr>
      <dsp:spPr>
        <a:xfrm>
          <a:off x="4159635" y="602570"/>
          <a:ext cx="353979" cy="414089"/>
        </a:xfrm>
        <a:prstGeom prst="rightArrow">
          <a:avLst>
            <a:gd name="adj1" fmla="val 60000"/>
            <a:gd name="adj2" fmla="val 50000"/>
          </a:avLst>
        </a:prstGeom>
        <a:gradFill rotWithShape="0">
          <a:gsLst>
            <a:gs pos="0">
              <a:schemeClr val="accent1">
                <a:tint val="60000"/>
                <a:hueOff val="0"/>
                <a:satOff val="0"/>
                <a:lumOff val="0"/>
                <a:alphaOff val="0"/>
                <a:lumMod val="110000"/>
                <a:satMod val="105000"/>
                <a:tint val="67000"/>
              </a:schemeClr>
            </a:gs>
            <a:gs pos="50000">
              <a:schemeClr val="accent1">
                <a:tint val="60000"/>
                <a:hueOff val="0"/>
                <a:satOff val="0"/>
                <a:lumOff val="0"/>
                <a:alphaOff val="0"/>
                <a:lumMod val="105000"/>
                <a:satMod val="103000"/>
                <a:tint val="73000"/>
              </a:schemeClr>
            </a:gs>
            <a:gs pos="100000">
              <a:schemeClr val="accent1">
                <a:tint val="60000"/>
                <a:hueOff val="0"/>
                <a:satOff val="0"/>
                <a:lumOff val="0"/>
                <a:alphaOff val="0"/>
                <a:lumMod val="105000"/>
                <a:satMod val="109000"/>
                <a:tint val="81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latin typeface="Bahnschrift" panose="020B0502040204020203" pitchFamily="34" charset="0"/>
          </a:endParaRPr>
        </a:p>
      </dsp:txBody>
      <dsp:txXfrm>
        <a:off x="4159635" y="685388"/>
        <a:ext cx="247785" cy="248453"/>
      </dsp:txXfrm>
    </dsp:sp>
    <dsp:sp modelId="{F7B343F6-DEBC-4355-863A-5E3984077DA4}">
      <dsp:nvSpPr>
        <dsp:cNvPr id="0" name=""/>
        <dsp:cNvSpPr/>
      </dsp:nvSpPr>
      <dsp:spPr>
        <a:xfrm>
          <a:off x="4680586" y="308700"/>
          <a:ext cx="1669714" cy="1001828"/>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Bahnschrift" panose="020B0502040204020203" pitchFamily="34" charset="0"/>
              <a:cs typeface="B Nazanin" panose="00000400000000000000" pitchFamily="2" charset="-78"/>
            </a:rPr>
            <a:t>Filter Peptide Seq Length to </a:t>
          </a:r>
        </a:p>
        <a:p>
          <a:pPr marL="0" lvl="0" indent="0" algn="ctr" defTabSz="533400">
            <a:lnSpc>
              <a:spcPct val="90000"/>
            </a:lnSpc>
            <a:spcBef>
              <a:spcPct val="0"/>
            </a:spcBef>
            <a:spcAft>
              <a:spcPct val="35000"/>
            </a:spcAft>
            <a:buNone/>
          </a:pPr>
          <a:r>
            <a:rPr lang="en-US" sz="1200" kern="1200" dirty="0">
              <a:latin typeface="Bahnschrift" panose="020B0502040204020203" pitchFamily="34" charset="0"/>
              <a:cs typeface="B Nazanin" panose="00000400000000000000" pitchFamily="2" charset="-78"/>
            </a:rPr>
            <a:t>5-50 Amino Acid</a:t>
          </a:r>
        </a:p>
      </dsp:txBody>
      <dsp:txXfrm>
        <a:off x="4709929" y="338043"/>
        <a:ext cx="1611028" cy="943142"/>
      </dsp:txXfrm>
    </dsp:sp>
    <dsp:sp modelId="{24CBEDE6-E842-4878-933E-C8ADDCDEFEBE}">
      <dsp:nvSpPr>
        <dsp:cNvPr id="0" name=""/>
        <dsp:cNvSpPr/>
      </dsp:nvSpPr>
      <dsp:spPr>
        <a:xfrm>
          <a:off x="6497235" y="602570"/>
          <a:ext cx="353979" cy="414089"/>
        </a:xfrm>
        <a:prstGeom prst="rightArrow">
          <a:avLst>
            <a:gd name="adj1" fmla="val 60000"/>
            <a:gd name="adj2" fmla="val 50000"/>
          </a:avLst>
        </a:prstGeom>
        <a:gradFill rotWithShape="0">
          <a:gsLst>
            <a:gs pos="0">
              <a:schemeClr val="accent1">
                <a:tint val="60000"/>
                <a:hueOff val="0"/>
                <a:satOff val="0"/>
                <a:lumOff val="0"/>
                <a:alphaOff val="0"/>
                <a:lumMod val="110000"/>
                <a:satMod val="105000"/>
                <a:tint val="67000"/>
              </a:schemeClr>
            </a:gs>
            <a:gs pos="50000">
              <a:schemeClr val="accent1">
                <a:tint val="60000"/>
                <a:hueOff val="0"/>
                <a:satOff val="0"/>
                <a:lumOff val="0"/>
                <a:alphaOff val="0"/>
                <a:lumMod val="105000"/>
                <a:satMod val="103000"/>
                <a:tint val="73000"/>
              </a:schemeClr>
            </a:gs>
            <a:gs pos="100000">
              <a:schemeClr val="accent1">
                <a:tint val="60000"/>
                <a:hueOff val="0"/>
                <a:satOff val="0"/>
                <a:lumOff val="0"/>
                <a:alphaOff val="0"/>
                <a:lumMod val="105000"/>
                <a:satMod val="109000"/>
                <a:tint val="81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latin typeface="Bahnschrift" panose="020B0502040204020203" pitchFamily="34" charset="0"/>
          </a:endParaRPr>
        </a:p>
      </dsp:txBody>
      <dsp:txXfrm>
        <a:off x="6497235" y="685388"/>
        <a:ext cx="247785" cy="248453"/>
      </dsp:txXfrm>
    </dsp:sp>
    <dsp:sp modelId="{2246A897-B3D5-4FAF-81FF-920CA6E6CAF2}">
      <dsp:nvSpPr>
        <dsp:cNvPr id="0" name=""/>
        <dsp:cNvSpPr/>
      </dsp:nvSpPr>
      <dsp:spPr>
        <a:xfrm>
          <a:off x="7018186" y="308700"/>
          <a:ext cx="1669714" cy="1001828"/>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Bahnschrift" panose="020B0502040204020203" pitchFamily="34" charset="0"/>
              <a:cs typeface="B Nazanin" panose="00000400000000000000" pitchFamily="2" charset="-78"/>
            </a:rPr>
            <a:t>Select non-ACP data equal to ACP data</a:t>
          </a:r>
        </a:p>
      </dsp:txBody>
      <dsp:txXfrm>
        <a:off x="7047529" y="338043"/>
        <a:ext cx="1611028" cy="943142"/>
      </dsp:txXfrm>
    </dsp:sp>
    <dsp:sp modelId="{66CCA17A-E34F-4799-A71C-BD9C029A6149}">
      <dsp:nvSpPr>
        <dsp:cNvPr id="0" name=""/>
        <dsp:cNvSpPr/>
      </dsp:nvSpPr>
      <dsp:spPr>
        <a:xfrm>
          <a:off x="8834835" y="602570"/>
          <a:ext cx="353979" cy="414089"/>
        </a:xfrm>
        <a:prstGeom prst="rightArrow">
          <a:avLst>
            <a:gd name="adj1" fmla="val 60000"/>
            <a:gd name="adj2" fmla="val 50000"/>
          </a:avLst>
        </a:prstGeom>
        <a:gradFill rotWithShape="0">
          <a:gsLst>
            <a:gs pos="0">
              <a:schemeClr val="accent1">
                <a:tint val="60000"/>
                <a:hueOff val="0"/>
                <a:satOff val="0"/>
                <a:lumOff val="0"/>
                <a:alphaOff val="0"/>
                <a:lumMod val="110000"/>
                <a:satMod val="105000"/>
                <a:tint val="67000"/>
              </a:schemeClr>
            </a:gs>
            <a:gs pos="50000">
              <a:schemeClr val="accent1">
                <a:tint val="60000"/>
                <a:hueOff val="0"/>
                <a:satOff val="0"/>
                <a:lumOff val="0"/>
                <a:alphaOff val="0"/>
                <a:lumMod val="105000"/>
                <a:satMod val="103000"/>
                <a:tint val="73000"/>
              </a:schemeClr>
            </a:gs>
            <a:gs pos="100000">
              <a:schemeClr val="accent1">
                <a:tint val="60000"/>
                <a:hueOff val="0"/>
                <a:satOff val="0"/>
                <a:lumOff val="0"/>
                <a:alphaOff val="0"/>
                <a:lumMod val="105000"/>
                <a:satMod val="109000"/>
                <a:tint val="81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latin typeface="Bahnschrift" panose="020B0502040204020203" pitchFamily="34" charset="0"/>
          </a:endParaRPr>
        </a:p>
      </dsp:txBody>
      <dsp:txXfrm>
        <a:off x="8834835" y="685388"/>
        <a:ext cx="247785" cy="248453"/>
      </dsp:txXfrm>
    </dsp:sp>
    <dsp:sp modelId="{890F9FB8-6050-48DF-91FB-5BB187EAC42A}">
      <dsp:nvSpPr>
        <dsp:cNvPr id="0" name=""/>
        <dsp:cNvSpPr/>
      </dsp:nvSpPr>
      <dsp:spPr>
        <a:xfrm>
          <a:off x="9355786" y="308700"/>
          <a:ext cx="1669714" cy="1001828"/>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Bahnschrift" panose="020B0502040204020203" pitchFamily="34" charset="0"/>
              <a:cs typeface="B Nazanin" panose="00000400000000000000" pitchFamily="2" charset="-78"/>
            </a:rPr>
            <a:t>Train-Test data split</a:t>
          </a:r>
        </a:p>
        <a:p>
          <a:pPr marL="0" lvl="0" indent="0" algn="ctr" defTabSz="533400">
            <a:lnSpc>
              <a:spcPct val="90000"/>
            </a:lnSpc>
            <a:spcBef>
              <a:spcPct val="0"/>
            </a:spcBef>
            <a:spcAft>
              <a:spcPct val="35000"/>
            </a:spcAft>
            <a:buNone/>
          </a:pPr>
          <a:r>
            <a:rPr lang="en-US" sz="1200" kern="1200" dirty="0">
              <a:latin typeface="Bahnschrift" panose="020B0502040204020203" pitchFamily="34" charset="0"/>
              <a:cs typeface="B Nazanin" panose="00000400000000000000" pitchFamily="2" charset="-78"/>
            </a:rPr>
            <a:t>(80-20)</a:t>
          </a:r>
        </a:p>
      </dsp:txBody>
      <dsp:txXfrm>
        <a:off x="9385129" y="338043"/>
        <a:ext cx="1611028" cy="943142"/>
      </dsp:txXfrm>
    </dsp:sp>
    <dsp:sp modelId="{F10FF04C-D333-47E4-A8AF-54BA3CBA9317}">
      <dsp:nvSpPr>
        <dsp:cNvPr id="0" name=""/>
        <dsp:cNvSpPr/>
      </dsp:nvSpPr>
      <dsp:spPr>
        <a:xfrm rot="5400000">
          <a:off x="10013653" y="1427408"/>
          <a:ext cx="353979" cy="414089"/>
        </a:xfrm>
        <a:prstGeom prst="rightArrow">
          <a:avLst>
            <a:gd name="adj1" fmla="val 60000"/>
            <a:gd name="adj2" fmla="val 50000"/>
          </a:avLst>
        </a:prstGeom>
        <a:gradFill rotWithShape="0">
          <a:gsLst>
            <a:gs pos="0">
              <a:schemeClr val="accent1">
                <a:tint val="60000"/>
                <a:hueOff val="0"/>
                <a:satOff val="0"/>
                <a:lumOff val="0"/>
                <a:alphaOff val="0"/>
                <a:lumMod val="110000"/>
                <a:satMod val="105000"/>
                <a:tint val="67000"/>
              </a:schemeClr>
            </a:gs>
            <a:gs pos="50000">
              <a:schemeClr val="accent1">
                <a:tint val="60000"/>
                <a:hueOff val="0"/>
                <a:satOff val="0"/>
                <a:lumOff val="0"/>
                <a:alphaOff val="0"/>
                <a:lumMod val="105000"/>
                <a:satMod val="103000"/>
                <a:tint val="73000"/>
              </a:schemeClr>
            </a:gs>
            <a:gs pos="100000">
              <a:schemeClr val="accent1">
                <a:tint val="60000"/>
                <a:hueOff val="0"/>
                <a:satOff val="0"/>
                <a:lumOff val="0"/>
                <a:alphaOff val="0"/>
                <a:lumMod val="105000"/>
                <a:satMod val="109000"/>
                <a:tint val="81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latin typeface="Bahnschrift" panose="020B0502040204020203" pitchFamily="34" charset="0"/>
          </a:endParaRPr>
        </a:p>
      </dsp:txBody>
      <dsp:txXfrm rot="-5400000">
        <a:off x="10066416" y="1457463"/>
        <a:ext cx="248453" cy="247785"/>
      </dsp:txXfrm>
    </dsp:sp>
    <dsp:sp modelId="{A3A862DA-8B3D-4A05-B396-A68837467567}">
      <dsp:nvSpPr>
        <dsp:cNvPr id="0" name=""/>
        <dsp:cNvSpPr/>
      </dsp:nvSpPr>
      <dsp:spPr>
        <a:xfrm>
          <a:off x="9355786" y="1978414"/>
          <a:ext cx="1669714" cy="1001828"/>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Bahnschrift" panose="020B0502040204020203" pitchFamily="34" charset="0"/>
              <a:cs typeface="B Nazanin" panose="00000400000000000000" pitchFamily="2" charset="-78"/>
            </a:rPr>
            <a:t>Feature Extraction</a:t>
          </a:r>
        </a:p>
        <a:p>
          <a:pPr marL="0" lvl="0" indent="0" algn="ctr" defTabSz="533400">
            <a:lnSpc>
              <a:spcPct val="90000"/>
            </a:lnSpc>
            <a:spcBef>
              <a:spcPct val="0"/>
            </a:spcBef>
            <a:spcAft>
              <a:spcPct val="35000"/>
            </a:spcAft>
            <a:buNone/>
          </a:pPr>
          <a:r>
            <a:rPr lang="en-US" sz="1200" kern="1200" dirty="0">
              <a:latin typeface="Bahnschrift" panose="020B0502040204020203" pitchFamily="34" charset="0"/>
              <a:cs typeface="B Nazanin" panose="00000400000000000000" pitchFamily="2" charset="-78"/>
            </a:rPr>
            <a:t>(10 Features Based on First Peptide Structures Extracted)</a:t>
          </a:r>
        </a:p>
      </dsp:txBody>
      <dsp:txXfrm>
        <a:off x="9385129" y="2007757"/>
        <a:ext cx="1611028" cy="943142"/>
      </dsp:txXfrm>
    </dsp:sp>
    <dsp:sp modelId="{88D97DAB-C481-4F22-B01A-A46024AE4DAC}">
      <dsp:nvSpPr>
        <dsp:cNvPr id="0" name=""/>
        <dsp:cNvSpPr/>
      </dsp:nvSpPr>
      <dsp:spPr>
        <a:xfrm rot="10800000">
          <a:off x="8854872" y="2272284"/>
          <a:ext cx="353979" cy="414089"/>
        </a:xfrm>
        <a:prstGeom prst="rightArrow">
          <a:avLst>
            <a:gd name="adj1" fmla="val 60000"/>
            <a:gd name="adj2" fmla="val 50000"/>
          </a:avLst>
        </a:prstGeom>
        <a:gradFill rotWithShape="0">
          <a:gsLst>
            <a:gs pos="0">
              <a:schemeClr val="accent1">
                <a:tint val="60000"/>
                <a:hueOff val="0"/>
                <a:satOff val="0"/>
                <a:lumOff val="0"/>
                <a:alphaOff val="0"/>
                <a:lumMod val="110000"/>
                <a:satMod val="105000"/>
                <a:tint val="67000"/>
              </a:schemeClr>
            </a:gs>
            <a:gs pos="50000">
              <a:schemeClr val="accent1">
                <a:tint val="60000"/>
                <a:hueOff val="0"/>
                <a:satOff val="0"/>
                <a:lumOff val="0"/>
                <a:alphaOff val="0"/>
                <a:lumMod val="105000"/>
                <a:satMod val="103000"/>
                <a:tint val="73000"/>
              </a:schemeClr>
            </a:gs>
            <a:gs pos="100000">
              <a:schemeClr val="accent1">
                <a:tint val="60000"/>
                <a:hueOff val="0"/>
                <a:satOff val="0"/>
                <a:lumOff val="0"/>
                <a:alphaOff val="0"/>
                <a:lumMod val="105000"/>
                <a:satMod val="109000"/>
                <a:tint val="81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latin typeface="Bahnschrift" panose="020B0502040204020203" pitchFamily="34" charset="0"/>
          </a:endParaRPr>
        </a:p>
      </dsp:txBody>
      <dsp:txXfrm rot="10800000">
        <a:off x="8961066" y="2355102"/>
        <a:ext cx="247785" cy="248453"/>
      </dsp:txXfrm>
    </dsp:sp>
    <dsp:sp modelId="{A10C6712-E17F-483E-9C8C-2154BF4DA252}">
      <dsp:nvSpPr>
        <dsp:cNvPr id="0" name=""/>
        <dsp:cNvSpPr/>
      </dsp:nvSpPr>
      <dsp:spPr>
        <a:xfrm>
          <a:off x="7018186" y="1978414"/>
          <a:ext cx="1669714" cy="1001828"/>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Bahnschrift" panose="020B0502040204020203" pitchFamily="34" charset="0"/>
              <a:cs typeface="B Nazanin" panose="00000400000000000000" pitchFamily="2" charset="-78"/>
            </a:rPr>
            <a:t>Normalized Data</a:t>
          </a:r>
        </a:p>
        <a:p>
          <a:pPr marL="0" lvl="0" indent="0" algn="ctr" defTabSz="533400">
            <a:lnSpc>
              <a:spcPct val="90000"/>
            </a:lnSpc>
            <a:spcBef>
              <a:spcPct val="0"/>
            </a:spcBef>
            <a:spcAft>
              <a:spcPct val="35000"/>
            </a:spcAft>
            <a:buNone/>
          </a:pPr>
          <a:r>
            <a:rPr lang="en-US" sz="1200" kern="1200" dirty="0">
              <a:latin typeface="Bahnschrift" panose="020B0502040204020203" pitchFamily="34" charset="0"/>
              <a:cs typeface="B Nazanin" panose="00000400000000000000" pitchFamily="2" charset="-78"/>
            </a:rPr>
            <a:t>(Min-Max Scaler)</a:t>
          </a:r>
        </a:p>
      </dsp:txBody>
      <dsp:txXfrm>
        <a:off x="7047529" y="2007757"/>
        <a:ext cx="1611028" cy="943142"/>
      </dsp:txXfrm>
    </dsp:sp>
    <dsp:sp modelId="{018DBCC1-CF76-4273-98BB-969D654B3EA2}">
      <dsp:nvSpPr>
        <dsp:cNvPr id="0" name=""/>
        <dsp:cNvSpPr/>
      </dsp:nvSpPr>
      <dsp:spPr>
        <a:xfrm rot="10800000">
          <a:off x="6517272" y="2272284"/>
          <a:ext cx="353979" cy="414089"/>
        </a:xfrm>
        <a:prstGeom prst="rightArrow">
          <a:avLst>
            <a:gd name="adj1" fmla="val 60000"/>
            <a:gd name="adj2" fmla="val 50000"/>
          </a:avLst>
        </a:prstGeom>
        <a:gradFill rotWithShape="0">
          <a:gsLst>
            <a:gs pos="0">
              <a:schemeClr val="accent1">
                <a:tint val="60000"/>
                <a:hueOff val="0"/>
                <a:satOff val="0"/>
                <a:lumOff val="0"/>
                <a:alphaOff val="0"/>
                <a:lumMod val="110000"/>
                <a:satMod val="105000"/>
                <a:tint val="67000"/>
              </a:schemeClr>
            </a:gs>
            <a:gs pos="50000">
              <a:schemeClr val="accent1">
                <a:tint val="60000"/>
                <a:hueOff val="0"/>
                <a:satOff val="0"/>
                <a:lumOff val="0"/>
                <a:alphaOff val="0"/>
                <a:lumMod val="105000"/>
                <a:satMod val="103000"/>
                <a:tint val="73000"/>
              </a:schemeClr>
            </a:gs>
            <a:gs pos="100000">
              <a:schemeClr val="accent1">
                <a:tint val="60000"/>
                <a:hueOff val="0"/>
                <a:satOff val="0"/>
                <a:lumOff val="0"/>
                <a:alphaOff val="0"/>
                <a:lumMod val="105000"/>
                <a:satMod val="109000"/>
                <a:tint val="81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latin typeface="Bahnschrift" panose="020B0502040204020203" pitchFamily="34" charset="0"/>
          </a:endParaRPr>
        </a:p>
      </dsp:txBody>
      <dsp:txXfrm rot="10800000">
        <a:off x="6623466" y="2355102"/>
        <a:ext cx="247785" cy="248453"/>
      </dsp:txXfrm>
    </dsp:sp>
    <dsp:sp modelId="{EF28A851-2397-4219-9D34-B285CA537B0F}">
      <dsp:nvSpPr>
        <dsp:cNvPr id="0" name=""/>
        <dsp:cNvSpPr/>
      </dsp:nvSpPr>
      <dsp:spPr>
        <a:xfrm>
          <a:off x="4680586" y="1978414"/>
          <a:ext cx="1669714" cy="1001828"/>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Bahnschrift" panose="020B0502040204020203" pitchFamily="34" charset="0"/>
              <a:cs typeface="B Nazanin" panose="00000400000000000000" pitchFamily="2" charset="-78"/>
            </a:rPr>
            <a:t>Preprocess Data</a:t>
          </a:r>
        </a:p>
      </dsp:txBody>
      <dsp:txXfrm>
        <a:off x="4709929" y="2007757"/>
        <a:ext cx="1611028" cy="943142"/>
      </dsp:txXfrm>
    </dsp:sp>
    <dsp:sp modelId="{C80B9EB7-58E4-42FB-9EB6-069C549C0FDA}">
      <dsp:nvSpPr>
        <dsp:cNvPr id="0" name=""/>
        <dsp:cNvSpPr/>
      </dsp:nvSpPr>
      <dsp:spPr>
        <a:xfrm rot="10800000">
          <a:off x="4179672" y="2272284"/>
          <a:ext cx="353979" cy="414089"/>
        </a:xfrm>
        <a:prstGeom prst="rightArrow">
          <a:avLst>
            <a:gd name="adj1" fmla="val 60000"/>
            <a:gd name="adj2" fmla="val 50000"/>
          </a:avLst>
        </a:prstGeom>
        <a:gradFill rotWithShape="0">
          <a:gsLst>
            <a:gs pos="0">
              <a:schemeClr val="accent1">
                <a:tint val="60000"/>
                <a:hueOff val="0"/>
                <a:satOff val="0"/>
                <a:lumOff val="0"/>
                <a:alphaOff val="0"/>
                <a:lumMod val="110000"/>
                <a:satMod val="105000"/>
                <a:tint val="67000"/>
              </a:schemeClr>
            </a:gs>
            <a:gs pos="50000">
              <a:schemeClr val="accent1">
                <a:tint val="60000"/>
                <a:hueOff val="0"/>
                <a:satOff val="0"/>
                <a:lumOff val="0"/>
                <a:alphaOff val="0"/>
                <a:lumMod val="105000"/>
                <a:satMod val="103000"/>
                <a:tint val="73000"/>
              </a:schemeClr>
            </a:gs>
            <a:gs pos="100000">
              <a:schemeClr val="accent1">
                <a:tint val="60000"/>
                <a:hueOff val="0"/>
                <a:satOff val="0"/>
                <a:lumOff val="0"/>
                <a:alphaOff val="0"/>
                <a:lumMod val="105000"/>
                <a:satMod val="109000"/>
                <a:tint val="81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latin typeface="Bahnschrift" panose="020B0502040204020203" pitchFamily="34" charset="0"/>
          </a:endParaRPr>
        </a:p>
      </dsp:txBody>
      <dsp:txXfrm rot="10800000">
        <a:off x="4285866" y="2355102"/>
        <a:ext cx="247785" cy="248453"/>
      </dsp:txXfrm>
    </dsp:sp>
    <dsp:sp modelId="{EBF892E0-7DAF-4F23-A91E-5D52D6F751C4}">
      <dsp:nvSpPr>
        <dsp:cNvPr id="0" name=""/>
        <dsp:cNvSpPr/>
      </dsp:nvSpPr>
      <dsp:spPr>
        <a:xfrm>
          <a:off x="2342986" y="1978414"/>
          <a:ext cx="1669714" cy="1001828"/>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Bahnschrift" panose="020B0502040204020203" pitchFamily="34" charset="0"/>
              <a:cs typeface="B Nazanin" panose="00000400000000000000" pitchFamily="2" charset="-78"/>
            </a:rPr>
            <a:t>Dimension Reduction and Forward Feature Selection </a:t>
          </a:r>
        </a:p>
      </dsp:txBody>
      <dsp:txXfrm>
        <a:off x="2372329" y="2007757"/>
        <a:ext cx="1611028" cy="943142"/>
      </dsp:txXfrm>
    </dsp:sp>
    <dsp:sp modelId="{C18C9018-E946-4F7E-A850-A2F4592EA05F}">
      <dsp:nvSpPr>
        <dsp:cNvPr id="0" name=""/>
        <dsp:cNvSpPr/>
      </dsp:nvSpPr>
      <dsp:spPr>
        <a:xfrm rot="10800000">
          <a:off x="1842071" y="2272284"/>
          <a:ext cx="353979" cy="414089"/>
        </a:xfrm>
        <a:prstGeom prst="rightArrow">
          <a:avLst>
            <a:gd name="adj1" fmla="val 60000"/>
            <a:gd name="adj2" fmla="val 50000"/>
          </a:avLst>
        </a:prstGeom>
        <a:gradFill rotWithShape="0">
          <a:gsLst>
            <a:gs pos="0">
              <a:schemeClr val="accent1">
                <a:tint val="60000"/>
                <a:hueOff val="0"/>
                <a:satOff val="0"/>
                <a:lumOff val="0"/>
                <a:alphaOff val="0"/>
                <a:lumMod val="110000"/>
                <a:satMod val="105000"/>
                <a:tint val="67000"/>
              </a:schemeClr>
            </a:gs>
            <a:gs pos="50000">
              <a:schemeClr val="accent1">
                <a:tint val="60000"/>
                <a:hueOff val="0"/>
                <a:satOff val="0"/>
                <a:lumOff val="0"/>
                <a:alphaOff val="0"/>
                <a:lumMod val="105000"/>
                <a:satMod val="103000"/>
                <a:tint val="73000"/>
              </a:schemeClr>
            </a:gs>
            <a:gs pos="100000">
              <a:schemeClr val="accent1">
                <a:tint val="60000"/>
                <a:hueOff val="0"/>
                <a:satOff val="0"/>
                <a:lumOff val="0"/>
                <a:alphaOff val="0"/>
                <a:lumMod val="105000"/>
                <a:satMod val="109000"/>
                <a:tint val="81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latin typeface="Bahnschrift" panose="020B0502040204020203" pitchFamily="34" charset="0"/>
          </a:endParaRPr>
        </a:p>
      </dsp:txBody>
      <dsp:txXfrm rot="10800000">
        <a:off x="1948265" y="2355102"/>
        <a:ext cx="247785" cy="248453"/>
      </dsp:txXfrm>
    </dsp:sp>
    <dsp:sp modelId="{37AA573D-04EA-4AA8-9E74-799887267A3C}">
      <dsp:nvSpPr>
        <dsp:cNvPr id="0" name=""/>
        <dsp:cNvSpPr/>
      </dsp:nvSpPr>
      <dsp:spPr>
        <a:xfrm>
          <a:off x="5386" y="1978414"/>
          <a:ext cx="1669714" cy="1001828"/>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Bahnschrift" panose="020B0502040204020203" pitchFamily="34" charset="0"/>
            </a:rPr>
            <a:t>Hyper Parameter Tuning For RF and SVM</a:t>
          </a:r>
        </a:p>
      </dsp:txBody>
      <dsp:txXfrm>
        <a:off x="34729" y="2007757"/>
        <a:ext cx="1611028" cy="943142"/>
      </dsp:txXfrm>
    </dsp:sp>
    <dsp:sp modelId="{B9A23988-F097-406C-968B-1870992DA3AF}">
      <dsp:nvSpPr>
        <dsp:cNvPr id="0" name=""/>
        <dsp:cNvSpPr/>
      </dsp:nvSpPr>
      <dsp:spPr>
        <a:xfrm rot="5400000">
          <a:off x="663253" y="3097123"/>
          <a:ext cx="353979" cy="414089"/>
        </a:xfrm>
        <a:prstGeom prst="rightArrow">
          <a:avLst>
            <a:gd name="adj1" fmla="val 60000"/>
            <a:gd name="adj2" fmla="val 50000"/>
          </a:avLst>
        </a:prstGeom>
        <a:gradFill rotWithShape="0">
          <a:gsLst>
            <a:gs pos="0">
              <a:schemeClr val="accent1">
                <a:tint val="60000"/>
                <a:hueOff val="0"/>
                <a:satOff val="0"/>
                <a:lumOff val="0"/>
                <a:alphaOff val="0"/>
                <a:lumMod val="110000"/>
                <a:satMod val="105000"/>
                <a:tint val="67000"/>
              </a:schemeClr>
            </a:gs>
            <a:gs pos="50000">
              <a:schemeClr val="accent1">
                <a:tint val="60000"/>
                <a:hueOff val="0"/>
                <a:satOff val="0"/>
                <a:lumOff val="0"/>
                <a:alphaOff val="0"/>
                <a:lumMod val="105000"/>
                <a:satMod val="103000"/>
                <a:tint val="73000"/>
              </a:schemeClr>
            </a:gs>
            <a:gs pos="100000">
              <a:schemeClr val="accent1">
                <a:tint val="60000"/>
                <a:hueOff val="0"/>
                <a:satOff val="0"/>
                <a:lumOff val="0"/>
                <a:alphaOff val="0"/>
                <a:lumMod val="105000"/>
                <a:satMod val="109000"/>
                <a:tint val="81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latin typeface="Bahnschrift" panose="020B0502040204020203" pitchFamily="34" charset="0"/>
          </a:endParaRPr>
        </a:p>
      </dsp:txBody>
      <dsp:txXfrm rot="-5400000">
        <a:off x="716016" y="3127178"/>
        <a:ext cx="248453" cy="247785"/>
      </dsp:txXfrm>
    </dsp:sp>
    <dsp:sp modelId="{6B06EA19-03D9-438E-BB1E-BB1FB7E704F3}">
      <dsp:nvSpPr>
        <dsp:cNvPr id="0" name=""/>
        <dsp:cNvSpPr/>
      </dsp:nvSpPr>
      <dsp:spPr>
        <a:xfrm>
          <a:off x="5386" y="3648129"/>
          <a:ext cx="1669714" cy="1001828"/>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Bahnschrift" panose="020B0502040204020203" pitchFamily="34" charset="0"/>
            </a:rPr>
            <a:t>Choose The Best Params</a:t>
          </a:r>
        </a:p>
        <a:p>
          <a:pPr marL="0" lvl="0" indent="0" algn="ctr" defTabSz="533400">
            <a:lnSpc>
              <a:spcPct val="90000"/>
            </a:lnSpc>
            <a:spcBef>
              <a:spcPct val="0"/>
            </a:spcBef>
            <a:spcAft>
              <a:spcPct val="35000"/>
            </a:spcAft>
            <a:buNone/>
          </a:pPr>
          <a:r>
            <a:rPr lang="en-US" sz="1200" kern="1200" dirty="0">
              <a:latin typeface="Bahnschrift" panose="020B0502040204020203" pitchFamily="34" charset="0"/>
            </a:rPr>
            <a:t>(Based on 10Fold-CV)</a:t>
          </a:r>
        </a:p>
      </dsp:txBody>
      <dsp:txXfrm>
        <a:off x="34729" y="3677472"/>
        <a:ext cx="1611028" cy="943142"/>
      </dsp:txXfrm>
    </dsp:sp>
    <dsp:sp modelId="{87C64694-CF90-42A0-9DC5-6A7552565512}">
      <dsp:nvSpPr>
        <dsp:cNvPr id="0" name=""/>
        <dsp:cNvSpPr/>
      </dsp:nvSpPr>
      <dsp:spPr>
        <a:xfrm>
          <a:off x="1822035" y="3941998"/>
          <a:ext cx="353979" cy="414089"/>
        </a:xfrm>
        <a:prstGeom prst="rightArrow">
          <a:avLst>
            <a:gd name="adj1" fmla="val 60000"/>
            <a:gd name="adj2" fmla="val 50000"/>
          </a:avLst>
        </a:prstGeom>
        <a:gradFill rotWithShape="0">
          <a:gsLst>
            <a:gs pos="0">
              <a:schemeClr val="accent1">
                <a:tint val="60000"/>
                <a:hueOff val="0"/>
                <a:satOff val="0"/>
                <a:lumOff val="0"/>
                <a:alphaOff val="0"/>
                <a:lumMod val="110000"/>
                <a:satMod val="105000"/>
                <a:tint val="67000"/>
              </a:schemeClr>
            </a:gs>
            <a:gs pos="50000">
              <a:schemeClr val="accent1">
                <a:tint val="60000"/>
                <a:hueOff val="0"/>
                <a:satOff val="0"/>
                <a:lumOff val="0"/>
                <a:alphaOff val="0"/>
                <a:lumMod val="105000"/>
                <a:satMod val="103000"/>
                <a:tint val="73000"/>
              </a:schemeClr>
            </a:gs>
            <a:gs pos="100000">
              <a:schemeClr val="accent1">
                <a:tint val="60000"/>
                <a:hueOff val="0"/>
                <a:satOff val="0"/>
                <a:lumOff val="0"/>
                <a:alphaOff val="0"/>
                <a:lumMod val="105000"/>
                <a:satMod val="109000"/>
                <a:tint val="81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latin typeface="Bahnschrift" panose="020B0502040204020203" pitchFamily="34" charset="0"/>
          </a:endParaRPr>
        </a:p>
      </dsp:txBody>
      <dsp:txXfrm>
        <a:off x="1822035" y="4024816"/>
        <a:ext cx="247785" cy="248453"/>
      </dsp:txXfrm>
    </dsp:sp>
    <dsp:sp modelId="{EE878F60-99D9-426C-ACFB-96FB5AD7295D}">
      <dsp:nvSpPr>
        <dsp:cNvPr id="0" name=""/>
        <dsp:cNvSpPr/>
      </dsp:nvSpPr>
      <dsp:spPr>
        <a:xfrm>
          <a:off x="2342986" y="3648129"/>
          <a:ext cx="1669714" cy="1001828"/>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Bahnschrift" panose="020B0502040204020203" pitchFamily="34" charset="0"/>
            </a:rPr>
            <a:t>Train the Best Model on Whole Train data</a:t>
          </a:r>
        </a:p>
      </dsp:txBody>
      <dsp:txXfrm>
        <a:off x="2372329" y="3677472"/>
        <a:ext cx="1611028" cy="943142"/>
      </dsp:txXfrm>
    </dsp:sp>
    <dsp:sp modelId="{D40B6528-E64A-4E86-BC9F-ECCEFF7E938E}">
      <dsp:nvSpPr>
        <dsp:cNvPr id="0" name=""/>
        <dsp:cNvSpPr/>
      </dsp:nvSpPr>
      <dsp:spPr>
        <a:xfrm>
          <a:off x="4159635" y="3941998"/>
          <a:ext cx="353979" cy="414089"/>
        </a:xfrm>
        <a:prstGeom prst="rightArrow">
          <a:avLst>
            <a:gd name="adj1" fmla="val 60000"/>
            <a:gd name="adj2" fmla="val 50000"/>
          </a:avLst>
        </a:prstGeom>
        <a:gradFill rotWithShape="0">
          <a:gsLst>
            <a:gs pos="0">
              <a:schemeClr val="accent1">
                <a:tint val="60000"/>
                <a:hueOff val="0"/>
                <a:satOff val="0"/>
                <a:lumOff val="0"/>
                <a:alphaOff val="0"/>
                <a:lumMod val="110000"/>
                <a:satMod val="105000"/>
                <a:tint val="67000"/>
              </a:schemeClr>
            </a:gs>
            <a:gs pos="50000">
              <a:schemeClr val="accent1">
                <a:tint val="60000"/>
                <a:hueOff val="0"/>
                <a:satOff val="0"/>
                <a:lumOff val="0"/>
                <a:alphaOff val="0"/>
                <a:lumMod val="105000"/>
                <a:satMod val="103000"/>
                <a:tint val="73000"/>
              </a:schemeClr>
            </a:gs>
            <a:gs pos="100000">
              <a:schemeClr val="accent1">
                <a:tint val="60000"/>
                <a:hueOff val="0"/>
                <a:satOff val="0"/>
                <a:lumOff val="0"/>
                <a:alphaOff val="0"/>
                <a:lumMod val="105000"/>
                <a:satMod val="109000"/>
                <a:tint val="81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latin typeface="Bahnschrift" panose="020B0502040204020203" pitchFamily="34" charset="0"/>
          </a:endParaRPr>
        </a:p>
      </dsp:txBody>
      <dsp:txXfrm>
        <a:off x="4159635" y="4024816"/>
        <a:ext cx="247785" cy="248453"/>
      </dsp:txXfrm>
    </dsp:sp>
    <dsp:sp modelId="{3DB3469A-7D86-468E-A779-1B7FB077C1C6}">
      <dsp:nvSpPr>
        <dsp:cNvPr id="0" name=""/>
        <dsp:cNvSpPr/>
      </dsp:nvSpPr>
      <dsp:spPr>
        <a:xfrm>
          <a:off x="4680586" y="3648129"/>
          <a:ext cx="1669714" cy="1001828"/>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Bahnschrift" panose="020B0502040204020203" pitchFamily="34" charset="0"/>
            </a:rPr>
            <a:t>Evaluate Model on</a:t>
          </a:r>
        </a:p>
        <a:p>
          <a:pPr marL="0" lvl="0" indent="0" algn="ctr" defTabSz="533400">
            <a:lnSpc>
              <a:spcPct val="90000"/>
            </a:lnSpc>
            <a:spcBef>
              <a:spcPct val="0"/>
            </a:spcBef>
            <a:spcAft>
              <a:spcPct val="35000"/>
            </a:spcAft>
            <a:buNone/>
          </a:pPr>
          <a:r>
            <a:rPr lang="en-US" sz="1200" kern="1200" dirty="0">
              <a:latin typeface="Bahnschrift" panose="020B0502040204020203" pitchFamily="34" charset="0"/>
            </a:rPr>
            <a:t> Test Data</a:t>
          </a:r>
        </a:p>
      </dsp:txBody>
      <dsp:txXfrm>
        <a:off x="4709929" y="3677472"/>
        <a:ext cx="1611028" cy="943142"/>
      </dsp:txXfrm>
    </dsp:sp>
    <dsp:sp modelId="{066F0000-44B8-4634-963B-6384FBD5E6B6}">
      <dsp:nvSpPr>
        <dsp:cNvPr id="0" name=""/>
        <dsp:cNvSpPr/>
      </dsp:nvSpPr>
      <dsp:spPr>
        <a:xfrm>
          <a:off x="6497235" y="3941998"/>
          <a:ext cx="353979" cy="414089"/>
        </a:xfrm>
        <a:prstGeom prst="rightArrow">
          <a:avLst>
            <a:gd name="adj1" fmla="val 60000"/>
            <a:gd name="adj2" fmla="val 50000"/>
          </a:avLst>
        </a:prstGeom>
        <a:gradFill rotWithShape="0">
          <a:gsLst>
            <a:gs pos="0">
              <a:schemeClr val="accent1">
                <a:tint val="60000"/>
                <a:hueOff val="0"/>
                <a:satOff val="0"/>
                <a:lumOff val="0"/>
                <a:alphaOff val="0"/>
                <a:lumMod val="110000"/>
                <a:satMod val="105000"/>
                <a:tint val="67000"/>
              </a:schemeClr>
            </a:gs>
            <a:gs pos="50000">
              <a:schemeClr val="accent1">
                <a:tint val="60000"/>
                <a:hueOff val="0"/>
                <a:satOff val="0"/>
                <a:lumOff val="0"/>
                <a:alphaOff val="0"/>
                <a:lumMod val="105000"/>
                <a:satMod val="103000"/>
                <a:tint val="73000"/>
              </a:schemeClr>
            </a:gs>
            <a:gs pos="100000">
              <a:schemeClr val="accent1">
                <a:tint val="60000"/>
                <a:hueOff val="0"/>
                <a:satOff val="0"/>
                <a:lumOff val="0"/>
                <a:alphaOff val="0"/>
                <a:lumMod val="105000"/>
                <a:satMod val="109000"/>
                <a:tint val="81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latin typeface="Bahnschrift" panose="020B0502040204020203" pitchFamily="34" charset="0"/>
          </a:endParaRPr>
        </a:p>
      </dsp:txBody>
      <dsp:txXfrm>
        <a:off x="6497235" y="4024816"/>
        <a:ext cx="247785" cy="248453"/>
      </dsp:txXfrm>
    </dsp:sp>
    <dsp:sp modelId="{E687C5AC-31FE-47D9-ADBA-208772AD7FA4}">
      <dsp:nvSpPr>
        <dsp:cNvPr id="0" name=""/>
        <dsp:cNvSpPr/>
      </dsp:nvSpPr>
      <dsp:spPr>
        <a:xfrm>
          <a:off x="7018186" y="3648129"/>
          <a:ext cx="1669714" cy="1001828"/>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Bahnschrift" panose="020B0502040204020203" pitchFamily="34" charset="0"/>
            </a:rPr>
            <a:t>Results</a:t>
          </a:r>
        </a:p>
      </dsp:txBody>
      <dsp:txXfrm>
        <a:off x="7047529" y="3677472"/>
        <a:ext cx="1611028" cy="943142"/>
      </dsp:txXfrm>
    </dsp:sp>
  </dsp:spTree>
</dsp:drawing>
</file>

<file path=ppt/diagrams/layout1.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816B88-A6D5-4E42-AC22-159071C03AC5}" type="datetimeFigureOut">
              <a:rPr lang="en-US" smtClean="0"/>
              <a:t>1/25/2022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E266523-43D8-433D-AE07-1C240F716282}" type="slidenum">
              <a:rPr lang="en-US" smtClean="0"/>
              <a:t>‹#›</a:t>
            </a:fld>
            <a:endParaRPr lang="en-US"/>
          </a:p>
        </p:txBody>
      </p:sp>
    </p:spTree>
    <p:extLst>
      <p:ext uri="{BB962C8B-B14F-4D97-AF65-F5344CB8AC3E}">
        <p14:creationId xmlns:p14="http://schemas.microsoft.com/office/powerpoint/2010/main" val="9224748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Cover slide layout">
    <p:bg>
      <p:bgPr>
        <a:solidFill>
          <a:schemeClr val="accent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C96D246-ABCB-4A2C-A2FD-5B789E218471}"/>
              </a:ext>
            </a:extLst>
          </p:cNvPr>
          <p:cNvSpPr/>
          <p:nvPr userDrawn="1"/>
        </p:nvSpPr>
        <p:spPr>
          <a:xfrm>
            <a:off x="0" y="0"/>
            <a:ext cx="12192000" cy="6858000"/>
          </a:xfrm>
          <a:prstGeom prst="rect">
            <a:avLst/>
          </a:prstGeom>
          <a:gradFill>
            <a:gsLst>
              <a:gs pos="93000">
                <a:schemeClr val="accent3"/>
              </a:gs>
              <a:gs pos="33000">
                <a:schemeClr val="accent4">
                  <a:lumMod val="85000"/>
                  <a:alpha val="0"/>
                </a:schemeClr>
              </a:gs>
            </a:gsLst>
            <a:lin ang="108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Shape 40">
            <a:extLst>
              <a:ext uri="{FF2B5EF4-FFF2-40B4-BE49-F238E27FC236}">
                <a16:creationId xmlns:a16="http://schemas.microsoft.com/office/drawing/2014/main" id="{36DE818A-C3DB-49F5-B882-FFC95EF35C9E}"/>
              </a:ext>
            </a:extLst>
          </p:cNvPr>
          <p:cNvSpPr/>
          <p:nvPr/>
        </p:nvSpPr>
        <p:spPr>
          <a:xfrm rot="7585316">
            <a:off x="1062496" y="4682929"/>
            <a:ext cx="668361" cy="2915645"/>
          </a:xfrm>
          <a:custGeom>
            <a:avLst/>
            <a:gdLst>
              <a:gd name="connsiteX0" fmla="*/ 140599 w 668361"/>
              <a:gd name="connsiteY0" fmla="*/ 245336 h 2915645"/>
              <a:gd name="connsiteX1" fmla="*/ 108665 w 668361"/>
              <a:gd name="connsiteY1" fmla="*/ 197693 h 2915645"/>
              <a:gd name="connsiteX2" fmla="*/ 58915 w 668361"/>
              <a:gd name="connsiteY2" fmla="*/ 0 h 2915645"/>
              <a:gd name="connsiteX3" fmla="*/ 149881 w 668361"/>
              <a:gd name="connsiteY3" fmla="*/ 0 h 2915645"/>
              <a:gd name="connsiteX4" fmla="*/ 173094 w 668361"/>
              <a:gd name="connsiteY4" fmla="*/ 31461 h 2915645"/>
              <a:gd name="connsiteX5" fmla="*/ 173472 w 668361"/>
              <a:gd name="connsiteY5" fmla="*/ 74380 h 2915645"/>
              <a:gd name="connsiteX6" fmla="*/ 193765 w 668361"/>
              <a:gd name="connsiteY6" fmla="*/ 147287 h 2915645"/>
              <a:gd name="connsiteX7" fmla="*/ 330579 w 668361"/>
              <a:gd name="connsiteY7" fmla="*/ 298503 h 2915645"/>
              <a:gd name="connsiteX8" fmla="*/ 277555 w 668361"/>
              <a:gd name="connsiteY8" fmla="*/ 359382 h 2915645"/>
              <a:gd name="connsiteX9" fmla="*/ 267082 w 668361"/>
              <a:gd name="connsiteY9" fmla="*/ 371820 h 2915645"/>
              <a:gd name="connsiteX10" fmla="*/ 140599 w 668361"/>
              <a:gd name="connsiteY10" fmla="*/ 245336 h 2915645"/>
              <a:gd name="connsiteX11" fmla="*/ 166926 w 668361"/>
              <a:gd name="connsiteY11" fmla="*/ 750840 h 2915645"/>
              <a:gd name="connsiteX12" fmla="*/ 553147 w 668361"/>
              <a:gd name="connsiteY12" fmla="*/ 750840 h 2915645"/>
              <a:gd name="connsiteX13" fmla="*/ 551838 w 668361"/>
              <a:gd name="connsiteY13" fmla="*/ 737748 h 2915645"/>
              <a:gd name="connsiteX14" fmla="*/ 531545 w 668361"/>
              <a:gd name="connsiteY14" fmla="*/ 672287 h 2915645"/>
              <a:gd name="connsiteX15" fmla="*/ 517144 w 668361"/>
              <a:gd name="connsiteY15" fmla="*/ 644139 h 2915645"/>
              <a:gd name="connsiteX16" fmla="*/ 206202 w 668361"/>
              <a:gd name="connsiteY16" fmla="*/ 644139 h 2915645"/>
              <a:gd name="connsiteX17" fmla="*/ 191146 w 668361"/>
              <a:gd name="connsiteY17" fmla="*/ 672287 h 2915645"/>
              <a:gd name="connsiteX18" fmla="*/ 168890 w 668361"/>
              <a:gd name="connsiteY18" fmla="*/ 737748 h 2915645"/>
              <a:gd name="connsiteX19" fmla="*/ 166926 w 668361"/>
              <a:gd name="connsiteY19" fmla="*/ 750840 h 2915645"/>
              <a:gd name="connsiteX20" fmla="*/ 205548 w 668361"/>
              <a:gd name="connsiteY20" fmla="*/ 902056 h 2915645"/>
              <a:gd name="connsiteX21" fmla="*/ 206857 w 668361"/>
              <a:gd name="connsiteY21" fmla="*/ 903365 h 2915645"/>
              <a:gd name="connsiteX22" fmla="*/ 513216 w 668361"/>
              <a:gd name="connsiteY22" fmla="*/ 903365 h 2915645"/>
              <a:gd name="connsiteX23" fmla="*/ 513870 w 668361"/>
              <a:gd name="connsiteY23" fmla="*/ 902056 h 2915645"/>
              <a:gd name="connsiteX24" fmla="*/ 536127 w 668361"/>
              <a:gd name="connsiteY24" fmla="*/ 856233 h 2915645"/>
              <a:gd name="connsiteX25" fmla="*/ 551184 w 668361"/>
              <a:gd name="connsiteY25" fmla="*/ 797318 h 2915645"/>
              <a:gd name="connsiteX26" fmla="*/ 168890 w 668361"/>
              <a:gd name="connsiteY26" fmla="*/ 797318 h 2915645"/>
              <a:gd name="connsiteX27" fmla="*/ 183291 w 668361"/>
              <a:gd name="connsiteY27" fmla="*/ 856233 h 2915645"/>
              <a:gd name="connsiteX28" fmla="*/ 205548 w 668361"/>
              <a:gd name="connsiteY28" fmla="*/ 902056 h 2915645"/>
              <a:gd name="connsiteX29" fmla="*/ 154488 w 668361"/>
              <a:gd name="connsiteY29" fmla="*/ 1451276 h 2915645"/>
              <a:gd name="connsiteX30" fmla="*/ 373783 w 668361"/>
              <a:gd name="connsiteY30" fmla="*/ 1451276 h 2915645"/>
              <a:gd name="connsiteX31" fmla="*/ 374438 w 668361"/>
              <a:gd name="connsiteY31" fmla="*/ 1451276 h 2915645"/>
              <a:gd name="connsiteX32" fmla="*/ 543982 w 668361"/>
              <a:gd name="connsiteY32" fmla="*/ 1451276 h 2915645"/>
              <a:gd name="connsiteX33" fmla="*/ 542673 w 668361"/>
              <a:gd name="connsiteY33" fmla="*/ 1436874 h 2915645"/>
              <a:gd name="connsiteX34" fmla="*/ 524999 w 668361"/>
              <a:gd name="connsiteY34" fmla="*/ 1371413 h 2915645"/>
              <a:gd name="connsiteX35" fmla="*/ 523690 w 668361"/>
              <a:gd name="connsiteY35" fmla="*/ 1368140 h 2915645"/>
              <a:gd name="connsiteX36" fmla="*/ 511907 w 668361"/>
              <a:gd name="connsiteY36" fmla="*/ 1344574 h 2915645"/>
              <a:gd name="connsiteX37" fmla="*/ 187219 w 668361"/>
              <a:gd name="connsiteY37" fmla="*/ 1344574 h 2915645"/>
              <a:gd name="connsiteX38" fmla="*/ 170853 w 668361"/>
              <a:gd name="connsiteY38" fmla="*/ 1371413 h 2915645"/>
              <a:gd name="connsiteX39" fmla="*/ 153833 w 668361"/>
              <a:gd name="connsiteY39" fmla="*/ 1436874 h 2915645"/>
              <a:gd name="connsiteX40" fmla="*/ 154488 w 668361"/>
              <a:gd name="connsiteY40" fmla="*/ 1451276 h 2915645"/>
              <a:gd name="connsiteX41" fmla="*/ 204893 w 668361"/>
              <a:gd name="connsiteY41" fmla="*/ 1604455 h 2915645"/>
              <a:gd name="connsiteX42" fmla="*/ 498160 w 668361"/>
              <a:gd name="connsiteY42" fmla="*/ 1604455 h 2915645"/>
              <a:gd name="connsiteX43" fmla="*/ 504051 w 668361"/>
              <a:gd name="connsiteY43" fmla="*/ 1595291 h 2915645"/>
              <a:gd name="connsiteX44" fmla="*/ 513870 w 668361"/>
              <a:gd name="connsiteY44" fmla="*/ 1578271 h 2915645"/>
              <a:gd name="connsiteX45" fmla="*/ 513216 w 668361"/>
              <a:gd name="connsiteY45" fmla="*/ 1578271 h 2915645"/>
              <a:gd name="connsiteX46" fmla="*/ 526962 w 668361"/>
              <a:gd name="connsiteY46" fmla="*/ 1548813 h 2915645"/>
              <a:gd name="connsiteX47" fmla="*/ 541364 w 668361"/>
              <a:gd name="connsiteY47" fmla="*/ 1497754 h 2915645"/>
              <a:gd name="connsiteX48" fmla="*/ 374438 w 668361"/>
              <a:gd name="connsiteY48" fmla="*/ 1497753 h 2915645"/>
              <a:gd name="connsiteX49" fmla="*/ 373783 w 668361"/>
              <a:gd name="connsiteY49" fmla="*/ 1497753 h 2915645"/>
              <a:gd name="connsiteX50" fmla="*/ 160379 w 668361"/>
              <a:gd name="connsiteY50" fmla="*/ 1497754 h 2915645"/>
              <a:gd name="connsiteX51" fmla="*/ 176745 w 668361"/>
              <a:gd name="connsiteY51" fmla="*/ 1548814 h 2915645"/>
              <a:gd name="connsiteX52" fmla="*/ 199002 w 668361"/>
              <a:gd name="connsiteY52" fmla="*/ 1594636 h 2915645"/>
              <a:gd name="connsiteX53" fmla="*/ 204893 w 668361"/>
              <a:gd name="connsiteY53" fmla="*/ 1603801 h 2915645"/>
              <a:gd name="connsiteX54" fmla="*/ 103428 w 668361"/>
              <a:gd name="connsiteY54" fmla="*/ 2176587 h 2915645"/>
              <a:gd name="connsiteX55" fmla="*/ 543328 w 668361"/>
              <a:gd name="connsiteY55" fmla="*/ 2176587 h 2915645"/>
              <a:gd name="connsiteX56" fmla="*/ 542019 w 668361"/>
              <a:gd name="connsiteY56" fmla="*/ 2168731 h 2915645"/>
              <a:gd name="connsiteX57" fmla="*/ 517144 w 668361"/>
              <a:gd name="connsiteY57" fmla="*/ 2103270 h 2915645"/>
              <a:gd name="connsiteX58" fmla="*/ 492268 w 668361"/>
              <a:gd name="connsiteY58" fmla="*/ 2064648 h 2915645"/>
              <a:gd name="connsiteX59" fmla="*/ 151215 w 668361"/>
              <a:gd name="connsiteY59" fmla="*/ 2064648 h 2915645"/>
              <a:gd name="connsiteX60" fmla="*/ 126340 w 668361"/>
              <a:gd name="connsiteY60" fmla="*/ 2103270 h 2915645"/>
              <a:gd name="connsiteX61" fmla="*/ 104083 w 668361"/>
              <a:gd name="connsiteY61" fmla="*/ 2168731 h 2915645"/>
              <a:gd name="connsiteX62" fmla="*/ 103428 w 668361"/>
              <a:gd name="connsiteY62" fmla="*/ 2176587 h 2915645"/>
              <a:gd name="connsiteX63" fmla="*/ 157761 w 668361"/>
              <a:gd name="connsiteY63" fmla="*/ 2325838 h 2915645"/>
              <a:gd name="connsiteX64" fmla="*/ 167581 w 668361"/>
              <a:gd name="connsiteY64" fmla="*/ 2337621 h 2915645"/>
              <a:gd name="connsiteX65" fmla="*/ 488341 w 668361"/>
              <a:gd name="connsiteY65" fmla="*/ 2337621 h 2915645"/>
              <a:gd name="connsiteX66" fmla="*/ 496850 w 668361"/>
              <a:gd name="connsiteY66" fmla="*/ 2325838 h 2915645"/>
              <a:gd name="connsiteX67" fmla="*/ 524344 w 668361"/>
              <a:gd name="connsiteY67" fmla="*/ 2280015 h 2915645"/>
              <a:gd name="connsiteX68" fmla="*/ 542673 w 668361"/>
              <a:gd name="connsiteY68" fmla="*/ 2225028 h 2915645"/>
              <a:gd name="connsiteX69" fmla="*/ 107356 w 668361"/>
              <a:gd name="connsiteY69" fmla="*/ 2225028 h 2915645"/>
              <a:gd name="connsiteX70" fmla="*/ 128304 w 668361"/>
              <a:gd name="connsiteY70" fmla="*/ 2280015 h 2915645"/>
              <a:gd name="connsiteX71" fmla="*/ 157761 w 668361"/>
              <a:gd name="connsiteY71" fmla="*/ 2325838 h 2915645"/>
              <a:gd name="connsiteX72" fmla="*/ 72171 w 668361"/>
              <a:gd name="connsiteY72" fmla="*/ 2377144 h 2915645"/>
              <a:gd name="connsiteX73" fmla="*/ 0 w 668361"/>
              <a:gd name="connsiteY73" fmla="*/ 2189025 h 2915645"/>
              <a:gd name="connsiteX74" fmla="*/ 247443 w 668361"/>
              <a:gd name="connsiteY74" fmla="*/ 1838152 h 2915645"/>
              <a:gd name="connsiteX75" fmla="*/ 255299 w 668361"/>
              <a:gd name="connsiteY75" fmla="*/ 1831606 h 2915645"/>
              <a:gd name="connsiteX76" fmla="*/ 263154 w 668361"/>
              <a:gd name="connsiteY76" fmla="*/ 1825060 h 2915645"/>
              <a:gd name="connsiteX77" fmla="*/ 276901 w 668361"/>
              <a:gd name="connsiteY77" fmla="*/ 1813931 h 2915645"/>
              <a:gd name="connsiteX78" fmla="*/ 339743 w 668361"/>
              <a:gd name="connsiteY78" fmla="*/ 1763526 h 2915645"/>
              <a:gd name="connsiteX79" fmla="*/ 347599 w 668361"/>
              <a:gd name="connsiteY79" fmla="*/ 1756980 h 2915645"/>
              <a:gd name="connsiteX80" fmla="*/ 355454 w 668361"/>
              <a:gd name="connsiteY80" fmla="*/ 1750434 h 2915645"/>
              <a:gd name="connsiteX81" fmla="*/ 462811 w 668361"/>
              <a:gd name="connsiteY81" fmla="*/ 1647659 h 2915645"/>
              <a:gd name="connsiteX82" fmla="*/ 236314 w 668361"/>
              <a:gd name="connsiteY82" fmla="*/ 1647660 h 2915645"/>
              <a:gd name="connsiteX83" fmla="*/ 324688 w 668361"/>
              <a:gd name="connsiteY83" fmla="*/ 1749125 h 2915645"/>
              <a:gd name="connsiteX84" fmla="*/ 261845 w 668361"/>
              <a:gd name="connsiteY84" fmla="*/ 1799530 h 2915645"/>
              <a:gd name="connsiteX85" fmla="*/ 248097 w 668361"/>
              <a:gd name="connsiteY85" fmla="*/ 1810659 h 2915645"/>
              <a:gd name="connsiteX86" fmla="*/ 51060 w 668361"/>
              <a:gd name="connsiteY86" fmla="*/ 1434911 h 2915645"/>
              <a:gd name="connsiteX87" fmla="*/ 267736 w 668361"/>
              <a:gd name="connsiteY87" fmla="*/ 1136407 h 2915645"/>
              <a:gd name="connsiteX88" fmla="*/ 312904 w 668361"/>
              <a:gd name="connsiteY88" fmla="*/ 1173066 h 2915645"/>
              <a:gd name="connsiteX89" fmla="*/ 344980 w 668361"/>
              <a:gd name="connsiteY89" fmla="*/ 1198595 h 2915645"/>
              <a:gd name="connsiteX90" fmla="*/ 227805 w 668361"/>
              <a:gd name="connsiteY90" fmla="*/ 1296787 h 2915645"/>
              <a:gd name="connsiteX91" fmla="*/ 481139 w 668361"/>
              <a:gd name="connsiteY91" fmla="*/ 1296787 h 2915645"/>
              <a:gd name="connsiteX92" fmla="*/ 379020 w 668361"/>
              <a:gd name="connsiteY92" fmla="*/ 1199250 h 2915645"/>
              <a:gd name="connsiteX93" fmla="*/ 371165 w 668361"/>
              <a:gd name="connsiteY93" fmla="*/ 1192704 h 2915645"/>
              <a:gd name="connsiteX94" fmla="*/ 362655 w 668361"/>
              <a:gd name="connsiteY94" fmla="*/ 1186158 h 2915645"/>
              <a:gd name="connsiteX95" fmla="*/ 328615 w 668361"/>
              <a:gd name="connsiteY95" fmla="*/ 1158664 h 2915645"/>
              <a:gd name="connsiteX96" fmla="*/ 285411 w 668361"/>
              <a:gd name="connsiteY96" fmla="*/ 1123970 h 2915645"/>
              <a:gd name="connsiteX97" fmla="*/ 277555 w 668361"/>
              <a:gd name="connsiteY97" fmla="*/ 1117423 h 2915645"/>
              <a:gd name="connsiteX98" fmla="*/ 269700 w 668361"/>
              <a:gd name="connsiteY98" fmla="*/ 1110877 h 2915645"/>
              <a:gd name="connsiteX99" fmla="*/ 65461 w 668361"/>
              <a:gd name="connsiteY99" fmla="*/ 761969 h 2915645"/>
              <a:gd name="connsiteX100" fmla="*/ 269700 w 668361"/>
              <a:gd name="connsiteY100" fmla="*/ 401277 h 2915645"/>
              <a:gd name="connsiteX101" fmla="*/ 276246 w 668361"/>
              <a:gd name="connsiteY101" fmla="*/ 393422 h 2915645"/>
              <a:gd name="connsiteX102" fmla="*/ 282792 w 668361"/>
              <a:gd name="connsiteY102" fmla="*/ 385566 h 2915645"/>
              <a:gd name="connsiteX103" fmla="*/ 295885 w 668361"/>
              <a:gd name="connsiteY103" fmla="*/ 371165 h 2915645"/>
              <a:gd name="connsiteX104" fmla="*/ 346944 w 668361"/>
              <a:gd name="connsiteY104" fmla="*/ 312905 h 2915645"/>
              <a:gd name="connsiteX105" fmla="*/ 353491 w 668361"/>
              <a:gd name="connsiteY105" fmla="*/ 305050 h 2915645"/>
              <a:gd name="connsiteX106" fmla="*/ 360037 w 668361"/>
              <a:gd name="connsiteY106" fmla="*/ 297194 h 2915645"/>
              <a:gd name="connsiteX107" fmla="*/ 364846 w 668361"/>
              <a:gd name="connsiteY107" fmla="*/ 291338 h 2915645"/>
              <a:gd name="connsiteX108" fmla="*/ 425133 w 668361"/>
              <a:gd name="connsiteY108" fmla="*/ 373044 h 2915645"/>
              <a:gd name="connsiteX109" fmla="*/ 422879 w 668361"/>
              <a:gd name="connsiteY109" fmla="*/ 375748 h 2915645"/>
              <a:gd name="connsiteX110" fmla="*/ 416333 w 668361"/>
              <a:gd name="connsiteY110" fmla="*/ 383603 h 2915645"/>
              <a:gd name="connsiteX111" fmla="*/ 375092 w 668361"/>
              <a:gd name="connsiteY111" fmla="*/ 430735 h 2915645"/>
              <a:gd name="connsiteX112" fmla="*/ 352181 w 668361"/>
              <a:gd name="connsiteY112" fmla="*/ 456265 h 2915645"/>
              <a:gd name="connsiteX113" fmla="*/ 345635 w 668361"/>
              <a:gd name="connsiteY113" fmla="*/ 464120 h 2915645"/>
              <a:gd name="connsiteX114" fmla="*/ 339089 w 668361"/>
              <a:gd name="connsiteY114" fmla="*/ 471976 h 2915645"/>
              <a:gd name="connsiteX115" fmla="*/ 235660 w 668361"/>
              <a:gd name="connsiteY115" fmla="*/ 600279 h 2915645"/>
              <a:gd name="connsiteX116" fmla="*/ 487031 w 668361"/>
              <a:gd name="connsiteY116" fmla="*/ 600279 h 2915645"/>
              <a:gd name="connsiteX117" fmla="*/ 368546 w 668361"/>
              <a:gd name="connsiteY117" fmla="*/ 470666 h 2915645"/>
              <a:gd name="connsiteX118" fmla="*/ 393422 w 668361"/>
              <a:gd name="connsiteY118" fmla="*/ 442518 h 2915645"/>
              <a:gd name="connsiteX119" fmla="*/ 432698 w 668361"/>
              <a:gd name="connsiteY119" fmla="*/ 397350 h 2915645"/>
              <a:gd name="connsiteX120" fmla="*/ 474179 w 668361"/>
              <a:gd name="connsiteY120" fmla="*/ 439515 h 2915645"/>
              <a:gd name="connsiteX121" fmla="*/ 632201 w 668361"/>
              <a:gd name="connsiteY121" fmla="*/ 653679 h 2915645"/>
              <a:gd name="connsiteX122" fmla="*/ 638441 w 668361"/>
              <a:gd name="connsiteY122" fmla="*/ 665506 h 2915645"/>
              <a:gd name="connsiteX123" fmla="*/ 656576 w 668361"/>
              <a:gd name="connsiteY123" fmla="*/ 764588 h 2915645"/>
              <a:gd name="connsiteX124" fmla="*/ 455610 w 668361"/>
              <a:gd name="connsiteY124" fmla="*/ 1114151 h 2915645"/>
              <a:gd name="connsiteX125" fmla="*/ 411096 w 668361"/>
              <a:gd name="connsiteY125" fmla="*/ 1078147 h 2915645"/>
              <a:gd name="connsiteX126" fmla="*/ 379020 w 668361"/>
              <a:gd name="connsiteY126" fmla="*/ 1052617 h 2915645"/>
              <a:gd name="connsiteX127" fmla="*/ 481794 w 668361"/>
              <a:gd name="connsiteY127" fmla="*/ 950498 h 2915645"/>
              <a:gd name="connsiteX128" fmla="*/ 240242 w 668361"/>
              <a:gd name="connsiteY128" fmla="*/ 950498 h 2915645"/>
              <a:gd name="connsiteX129" fmla="*/ 346944 w 668361"/>
              <a:gd name="connsiteY129" fmla="*/ 1052617 h 2915645"/>
              <a:gd name="connsiteX130" fmla="*/ 354800 w 668361"/>
              <a:gd name="connsiteY130" fmla="*/ 1059163 h 2915645"/>
              <a:gd name="connsiteX131" fmla="*/ 362655 w 668361"/>
              <a:gd name="connsiteY131" fmla="*/ 1065709 h 2915645"/>
              <a:gd name="connsiteX132" fmla="*/ 396040 w 668361"/>
              <a:gd name="connsiteY132" fmla="*/ 1092548 h 2915645"/>
              <a:gd name="connsiteX133" fmla="*/ 439244 w 668361"/>
              <a:gd name="connsiteY133" fmla="*/ 1127243 h 2915645"/>
              <a:gd name="connsiteX134" fmla="*/ 447100 w 668361"/>
              <a:gd name="connsiteY134" fmla="*/ 1133789 h 2915645"/>
              <a:gd name="connsiteX135" fmla="*/ 454955 w 668361"/>
              <a:gd name="connsiteY135" fmla="*/ 1140335 h 2915645"/>
              <a:gd name="connsiteX136" fmla="*/ 632355 w 668361"/>
              <a:gd name="connsiteY136" fmla="*/ 1368795 h 2915645"/>
              <a:gd name="connsiteX137" fmla="*/ 631700 w 668361"/>
              <a:gd name="connsiteY137" fmla="*/ 1368795 h 2915645"/>
              <a:gd name="connsiteX138" fmla="*/ 646102 w 668361"/>
              <a:gd name="connsiteY138" fmla="*/ 1463714 h 2915645"/>
              <a:gd name="connsiteX139" fmla="*/ 623191 w 668361"/>
              <a:gd name="connsiteY139" fmla="*/ 1578270 h 2915645"/>
              <a:gd name="connsiteX140" fmla="*/ 623845 w 668361"/>
              <a:gd name="connsiteY140" fmla="*/ 1578271 h 2915645"/>
              <a:gd name="connsiteX141" fmla="*/ 424189 w 668361"/>
              <a:gd name="connsiteY141" fmla="*/ 1820477 h 2915645"/>
              <a:gd name="connsiteX142" fmla="*/ 416333 w 668361"/>
              <a:gd name="connsiteY142" fmla="*/ 1827023 h 2915645"/>
              <a:gd name="connsiteX143" fmla="*/ 408478 w 668361"/>
              <a:gd name="connsiteY143" fmla="*/ 1833570 h 2915645"/>
              <a:gd name="connsiteX144" fmla="*/ 344326 w 668361"/>
              <a:gd name="connsiteY144" fmla="*/ 1885284 h 2915645"/>
              <a:gd name="connsiteX145" fmla="*/ 331888 w 668361"/>
              <a:gd name="connsiteY145" fmla="*/ 1895103 h 2915645"/>
              <a:gd name="connsiteX146" fmla="*/ 323378 w 668361"/>
              <a:gd name="connsiteY146" fmla="*/ 1901649 h 2915645"/>
              <a:gd name="connsiteX147" fmla="*/ 315523 w 668361"/>
              <a:gd name="connsiteY147" fmla="*/ 1908195 h 2915645"/>
              <a:gd name="connsiteX148" fmla="*/ 193110 w 668361"/>
              <a:gd name="connsiteY148" fmla="*/ 2016207 h 2915645"/>
              <a:gd name="connsiteX149" fmla="*/ 454301 w 668361"/>
              <a:gd name="connsiteY149" fmla="*/ 2016207 h 2915645"/>
              <a:gd name="connsiteX150" fmla="*/ 348908 w 668361"/>
              <a:gd name="connsiteY150" fmla="*/ 1909504 h 2915645"/>
              <a:gd name="connsiteX151" fmla="*/ 360691 w 668361"/>
              <a:gd name="connsiteY151" fmla="*/ 1900340 h 2915645"/>
              <a:gd name="connsiteX152" fmla="*/ 424843 w 668361"/>
              <a:gd name="connsiteY152" fmla="*/ 1847971 h 2915645"/>
              <a:gd name="connsiteX153" fmla="*/ 648066 w 668361"/>
              <a:gd name="connsiteY153" fmla="*/ 2196225 h 2915645"/>
              <a:gd name="connsiteX154" fmla="*/ 422879 w 668361"/>
              <a:gd name="connsiteY154" fmla="*/ 2544479 h 2915645"/>
              <a:gd name="connsiteX155" fmla="*/ 395386 w 668361"/>
              <a:gd name="connsiteY155" fmla="*/ 2521568 h 2915645"/>
              <a:gd name="connsiteX156" fmla="*/ 347598 w 668361"/>
              <a:gd name="connsiteY156" fmla="*/ 2482291 h 2915645"/>
              <a:gd name="connsiteX157" fmla="*/ 447755 w 668361"/>
              <a:gd name="connsiteY157" fmla="*/ 2386717 h 2915645"/>
              <a:gd name="connsiteX158" fmla="*/ 210785 w 668361"/>
              <a:gd name="connsiteY158" fmla="*/ 2386718 h 2915645"/>
              <a:gd name="connsiteX159" fmla="*/ 315523 w 668361"/>
              <a:gd name="connsiteY159" fmla="*/ 2482291 h 2915645"/>
              <a:gd name="connsiteX160" fmla="*/ 323378 w 668361"/>
              <a:gd name="connsiteY160" fmla="*/ 2488837 h 2915645"/>
              <a:gd name="connsiteX161" fmla="*/ 331234 w 668361"/>
              <a:gd name="connsiteY161" fmla="*/ 2495383 h 2915645"/>
              <a:gd name="connsiteX162" fmla="*/ 379675 w 668361"/>
              <a:gd name="connsiteY162" fmla="*/ 2535969 h 2915645"/>
              <a:gd name="connsiteX163" fmla="*/ 406514 w 668361"/>
              <a:gd name="connsiteY163" fmla="*/ 2558226 h 2915645"/>
              <a:gd name="connsiteX164" fmla="*/ 414369 w 668361"/>
              <a:gd name="connsiteY164" fmla="*/ 2564772 h 2915645"/>
              <a:gd name="connsiteX165" fmla="*/ 422224 w 668361"/>
              <a:gd name="connsiteY165" fmla="*/ 2571318 h 2915645"/>
              <a:gd name="connsiteX166" fmla="*/ 668359 w 668361"/>
              <a:gd name="connsiteY166" fmla="*/ 2914335 h 2915645"/>
              <a:gd name="connsiteX167" fmla="*/ 565585 w 668361"/>
              <a:gd name="connsiteY167" fmla="*/ 2914335 h 2915645"/>
              <a:gd name="connsiteX168" fmla="*/ 346289 w 668361"/>
              <a:gd name="connsiteY168" fmla="*/ 2633506 h 2915645"/>
              <a:gd name="connsiteX169" fmla="*/ 338434 w 668361"/>
              <a:gd name="connsiteY169" fmla="*/ 2626960 h 2915645"/>
              <a:gd name="connsiteX170" fmla="*/ 330579 w 668361"/>
              <a:gd name="connsiteY170" fmla="*/ 2620414 h 2915645"/>
              <a:gd name="connsiteX171" fmla="*/ 308977 w 668361"/>
              <a:gd name="connsiteY171" fmla="*/ 2602739 h 2915645"/>
              <a:gd name="connsiteX172" fmla="*/ 255298 w 668361"/>
              <a:gd name="connsiteY172" fmla="*/ 2558226 h 2915645"/>
              <a:gd name="connsiteX173" fmla="*/ 247443 w 668361"/>
              <a:gd name="connsiteY173" fmla="*/ 2551680 h 2915645"/>
              <a:gd name="connsiteX174" fmla="*/ 239588 w 668361"/>
              <a:gd name="connsiteY174" fmla="*/ 2545134 h 2915645"/>
              <a:gd name="connsiteX175" fmla="*/ 72171 w 668361"/>
              <a:gd name="connsiteY175" fmla="*/ 2377144 h 2915645"/>
              <a:gd name="connsiteX176" fmla="*/ 0 w 668361"/>
              <a:gd name="connsiteY176" fmla="*/ 2915645 h 2915645"/>
              <a:gd name="connsiteX177" fmla="*/ 240242 w 668361"/>
              <a:gd name="connsiteY177" fmla="*/ 2572628 h 2915645"/>
              <a:gd name="connsiteX178" fmla="*/ 295229 w 668361"/>
              <a:gd name="connsiteY178" fmla="*/ 2617796 h 2915645"/>
              <a:gd name="connsiteX179" fmla="*/ 315523 w 668361"/>
              <a:gd name="connsiteY179" fmla="*/ 2634816 h 2915645"/>
              <a:gd name="connsiteX180" fmla="*/ 102773 w 668361"/>
              <a:gd name="connsiteY180" fmla="*/ 2915645 h 29156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Lst>
            <a:rect l="l" t="t" r="r" b="b"/>
            <a:pathLst>
              <a:path w="668361" h="2915645">
                <a:moveTo>
                  <a:pt x="140599" y="245336"/>
                </a:moveTo>
                <a:cubicBezTo>
                  <a:pt x="128509" y="230178"/>
                  <a:pt x="117666" y="214386"/>
                  <a:pt x="108665" y="197693"/>
                </a:cubicBezTo>
                <a:cubicBezTo>
                  <a:pt x="72007" y="129613"/>
                  <a:pt x="58261" y="62843"/>
                  <a:pt x="58915" y="0"/>
                </a:cubicBezTo>
                <a:lnTo>
                  <a:pt x="149881" y="0"/>
                </a:lnTo>
                <a:lnTo>
                  <a:pt x="173094" y="31461"/>
                </a:lnTo>
                <a:lnTo>
                  <a:pt x="173472" y="74380"/>
                </a:lnTo>
                <a:cubicBezTo>
                  <a:pt x="176745" y="99010"/>
                  <a:pt x="183291" y="123394"/>
                  <a:pt x="193765" y="147287"/>
                </a:cubicBezTo>
                <a:cubicBezTo>
                  <a:pt x="219295" y="205548"/>
                  <a:pt x="280174" y="249407"/>
                  <a:pt x="330579" y="298503"/>
                </a:cubicBezTo>
                <a:cubicBezTo>
                  <a:pt x="312904" y="318796"/>
                  <a:pt x="295230" y="339089"/>
                  <a:pt x="277555" y="359382"/>
                </a:cubicBezTo>
                <a:cubicBezTo>
                  <a:pt x="274282" y="363309"/>
                  <a:pt x="270355" y="367892"/>
                  <a:pt x="267082" y="371820"/>
                </a:cubicBezTo>
                <a:cubicBezTo>
                  <a:pt x="224368" y="330579"/>
                  <a:pt x="176868" y="290812"/>
                  <a:pt x="140599" y="245336"/>
                </a:cubicBezTo>
                <a:close/>
                <a:moveTo>
                  <a:pt x="166926" y="750840"/>
                </a:moveTo>
                <a:lnTo>
                  <a:pt x="553147" y="750840"/>
                </a:lnTo>
                <a:cubicBezTo>
                  <a:pt x="553147" y="746258"/>
                  <a:pt x="552493" y="742331"/>
                  <a:pt x="551838" y="737748"/>
                </a:cubicBezTo>
                <a:cubicBezTo>
                  <a:pt x="548565" y="716146"/>
                  <a:pt x="541364" y="693889"/>
                  <a:pt x="531545" y="672287"/>
                </a:cubicBezTo>
                <a:cubicBezTo>
                  <a:pt x="527617" y="662468"/>
                  <a:pt x="522381" y="653303"/>
                  <a:pt x="517144" y="644139"/>
                </a:cubicBezTo>
                <a:lnTo>
                  <a:pt x="206202" y="644139"/>
                </a:lnTo>
                <a:cubicBezTo>
                  <a:pt x="200965" y="653958"/>
                  <a:pt x="195729" y="663122"/>
                  <a:pt x="191146" y="672287"/>
                </a:cubicBezTo>
                <a:cubicBezTo>
                  <a:pt x="180018" y="694544"/>
                  <a:pt x="172162" y="716801"/>
                  <a:pt x="168890" y="737748"/>
                </a:cubicBezTo>
                <a:cubicBezTo>
                  <a:pt x="168235" y="742331"/>
                  <a:pt x="167581" y="746913"/>
                  <a:pt x="166926" y="750840"/>
                </a:cubicBezTo>
                <a:close/>
                <a:moveTo>
                  <a:pt x="205548" y="902056"/>
                </a:moveTo>
                <a:cubicBezTo>
                  <a:pt x="206202" y="902711"/>
                  <a:pt x="206202" y="902711"/>
                  <a:pt x="206857" y="903365"/>
                </a:cubicBezTo>
                <a:lnTo>
                  <a:pt x="513216" y="903365"/>
                </a:lnTo>
                <a:cubicBezTo>
                  <a:pt x="513216" y="902710"/>
                  <a:pt x="513870" y="902710"/>
                  <a:pt x="513870" y="902056"/>
                </a:cubicBezTo>
                <a:cubicBezTo>
                  <a:pt x="522381" y="887655"/>
                  <a:pt x="530236" y="871944"/>
                  <a:pt x="536127" y="856233"/>
                </a:cubicBezTo>
                <a:cubicBezTo>
                  <a:pt x="543328" y="837904"/>
                  <a:pt x="548565" y="817611"/>
                  <a:pt x="551184" y="797318"/>
                </a:cubicBezTo>
                <a:lnTo>
                  <a:pt x="168890" y="797318"/>
                </a:lnTo>
                <a:cubicBezTo>
                  <a:pt x="171508" y="817611"/>
                  <a:pt x="176090" y="837249"/>
                  <a:pt x="183291" y="856233"/>
                </a:cubicBezTo>
                <a:cubicBezTo>
                  <a:pt x="189182" y="871944"/>
                  <a:pt x="197038" y="887655"/>
                  <a:pt x="205548" y="902056"/>
                </a:cubicBezTo>
                <a:close/>
                <a:moveTo>
                  <a:pt x="154488" y="1451276"/>
                </a:moveTo>
                <a:lnTo>
                  <a:pt x="373783" y="1451276"/>
                </a:lnTo>
                <a:lnTo>
                  <a:pt x="374438" y="1451276"/>
                </a:lnTo>
                <a:lnTo>
                  <a:pt x="543982" y="1451276"/>
                </a:lnTo>
                <a:cubicBezTo>
                  <a:pt x="543328" y="1446039"/>
                  <a:pt x="543328" y="1441457"/>
                  <a:pt x="542673" y="1436874"/>
                </a:cubicBezTo>
                <a:cubicBezTo>
                  <a:pt x="540055" y="1413963"/>
                  <a:pt x="534163" y="1391706"/>
                  <a:pt x="524999" y="1371413"/>
                </a:cubicBezTo>
                <a:cubicBezTo>
                  <a:pt x="524999" y="1370104"/>
                  <a:pt x="524344" y="1369450"/>
                  <a:pt x="523690" y="1368140"/>
                </a:cubicBezTo>
                <a:cubicBezTo>
                  <a:pt x="520416" y="1360285"/>
                  <a:pt x="516489" y="1352430"/>
                  <a:pt x="511907" y="1344574"/>
                </a:cubicBezTo>
                <a:lnTo>
                  <a:pt x="187219" y="1344574"/>
                </a:lnTo>
                <a:cubicBezTo>
                  <a:pt x="181327" y="1353739"/>
                  <a:pt x="175436" y="1362248"/>
                  <a:pt x="170853" y="1371413"/>
                </a:cubicBezTo>
                <a:cubicBezTo>
                  <a:pt x="160379" y="1392361"/>
                  <a:pt x="153833" y="1413963"/>
                  <a:pt x="153833" y="1436874"/>
                </a:cubicBezTo>
                <a:cubicBezTo>
                  <a:pt x="153833" y="1441457"/>
                  <a:pt x="153833" y="1446694"/>
                  <a:pt x="154488" y="1451276"/>
                </a:cubicBezTo>
                <a:close/>
                <a:moveTo>
                  <a:pt x="204893" y="1604455"/>
                </a:moveTo>
                <a:lnTo>
                  <a:pt x="498160" y="1604455"/>
                </a:lnTo>
                <a:cubicBezTo>
                  <a:pt x="500124" y="1601837"/>
                  <a:pt x="502087" y="1598564"/>
                  <a:pt x="504051" y="1595291"/>
                </a:cubicBezTo>
                <a:cubicBezTo>
                  <a:pt x="507324" y="1589399"/>
                  <a:pt x="510598" y="1584162"/>
                  <a:pt x="513870" y="1578271"/>
                </a:cubicBezTo>
                <a:lnTo>
                  <a:pt x="513216" y="1578271"/>
                </a:lnTo>
                <a:cubicBezTo>
                  <a:pt x="518453" y="1568452"/>
                  <a:pt x="523035" y="1558632"/>
                  <a:pt x="526962" y="1548813"/>
                </a:cubicBezTo>
                <a:cubicBezTo>
                  <a:pt x="533508" y="1532448"/>
                  <a:pt x="538746" y="1515428"/>
                  <a:pt x="541364" y="1497754"/>
                </a:cubicBezTo>
                <a:lnTo>
                  <a:pt x="374438" y="1497753"/>
                </a:lnTo>
                <a:lnTo>
                  <a:pt x="373783" y="1497753"/>
                </a:lnTo>
                <a:lnTo>
                  <a:pt x="160379" y="1497754"/>
                </a:lnTo>
                <a:cubicBezTo>
                  <a:pt x="164307" y="1514774"/>
                  <a:pt x="170199" y="1531793"/>
                  <a:pt x="176745" y="1548814"/>
                </a:cubicBezTo>
                <a:cubicBezTo>
                  <a:pt x="182636" y="1564524"/>
                  <a:pt x="190492" y="1579580"/>
                  <a:pt x="199002" y="1594636"/>
                </a:cubicBezTo>
                <a:cubicBezTo>
                  <a:pt x="200965" y="1597255"/>
                  <a:pt x="202930" y="1600527"/>
                  <a:pt x="204893" y="1603801"/>
                </a:cubicBezTo>
                <a:close/>
                <a:moveTo>
                  <a:pt x="103428" y="2176587"/>
                </a:moveTo>
                <a:lnTo>
                  <a:pt x="543328" y="2176587"/>
                </a:lnTo>
                <a:cubicBezTo>
                  <a:pt x="542673" y="2173968"/>
                  <a:pt x="542673" y="2171350"/>
                  <a:pt x="542019" y="2168731"/>
                </a:cubicBezTo>
                <a:cubicBezTo>
                  <a:pt x="537436" y="2147129"/>
                  <a:pt x="528927" y="2124872"/>
                  <a:pt x="517144" y="2103270"/>
                </a:cubicBezTo>
                <a:cubicBezTo>
                  <a:pt x="509943" y="2090178"/>
                  <a:pt x="501433" y="2077740"/>
                  <a:pt x="492268" y="2064648"/>
                </a:cubicBezTo>
                <a:lnTo>
                  <a:pt x="151215" y="2064648"/>
                </a:lnTo>
                <a:cubicBezTo>
                  <a:pt x="142050" y="2077085"/>
                  <a:pt x="133541" y="2090178"/>
                  <a:pt x="126340" y="2103270"/>
                </a:cubicBezTo>
                <a:cubicBezTo>
                  <a:pt x="114556" y="2124218"/>
                  <a:pt x="107356" y="2146474"/>
                  <a:pt x="104083" y="2168731"/>
                </a:cubicBezTo>
                <a:cubicBezTo>
                  <a:pt x="103429" y="2171350"/>
                  <a:pt x="103428" y="2173968"/>
                  <a:pt x="103428" y="2176587"/>
                </a:cubicBezTo>
                <a:close/>
                <a:moveTo>
                  <a:pt x="157761" y="2325838"/>
                </a:moveTo>
                <a:cubicBezTo>
                  <a:pt x="160379" y="2329766"/>
                  <a:pt x="163653" y="2333693"/>
                  <a:pt x="167581" y="2337621"/>
                </a:cubicBezTo>
                <a:lnTo>
                  <a:pt x="488341" y="2337621"/>
                </a:lnTo>
                <a:cubicBezTo>
                  <a:pt x="490959" y="2333693"/>
                  <a:pt x="494232" y="2329766"/>
                  <a:pt x="496850" y="2325838"/>
                </a:cubicBezTo>
                <a:cubicBezTo>
                  <a:pt x="507979" y="2310782"/>
                  <a:pt x="517144" y="2295726"/>
                  <a:pt x="524344" y="2280015"/>
                </a:cubicBezTo>
                <a:cubicBezTo>
                  <a:pt x="532854" y="2261686"/>
                  <a:pt x="539400" y="2243357"/>
                  <a:pt x="542673" y="2225028"/>
                </a:cubicBezTo>
                <a:lnTo>
                  <a:pt x="107356" y="2225028"/>
                </a:lnTo>
                <a:cubicBezTo>
                  <a:pt x="111284" y="2243357"/>
                  <a:pt x="118484" y="2261686"/>
                  <a:pt x="128304" y="2280015"/>
                </a:cubicBezTo>
                <a:cubicBezTo>
                  <a:pt x="136159" y="2295072"/>
                  <a:pt x="146633" y="2310782"/>
                  <a:pt x="157761" y="2325838"/>
                </a:cubicBezTo>
                <a:close/>
                <a:moveTo>
                  <a:pt x="72171" y="2377144"/>
                </a:moveTo>
                <a:cubicBezTo>
                  <a:pt x="28148" y="2318474"/>
                  <a:pt x="0" y="2256450"/>
                  <a:pt x="0" y="2189025"/>
                </a:cubicBezTo>
                <a:cubicBezTo>
                  <a:pt x="0" y="2048938"/>
                  <a:pt x="120448" y="1941581"/>
                  <a:pt x="247443" y="1838152"/>
                </a:cubicBezTo>
                <a:cubicBezTo>
                  <a:pt x="250062" y="1836188"/>
                  <a:pt x="252680" y="1833570"/>
                  <a:pt x="255299" y="1831606"/>
                </a:cubicBezTo>
                <a:cubicBezTo>
                  <a:pt x="257917" y="1829642"/>
                  <a:pt x="260536" y="1827023"/>
                  <a:pt x="263154" y="1825060"/>
                </a:cubicBezTo>
                <a:cubicBezTo>
                  <a:pt x="267736" y="1821132"/>
                  <a:pt x="272319" y="1817859"/>
                  <a:pt x="276901" y="1813931"/>
                </a:cubicBezTo>
                <a:cubicBezTo>
                  <a:pt x="297848" y="1797566"/>
                  <a:pt x="319451" y="1780546"/>
                  <a:pt x="339743" y="1763526"/>
                </a:cubicBezTo>
                <a:cubicBezTo>
                  <a:pt x="342362" y="1761562"/>
                  <a:pt x="344980" y="1758944"/>
                  <a:pt x="347599" y="1756980"/>
                </a:cubicBezTo>
                <a:cubicBezTo>
                  <a:pt x="350217" y="1755016"/>
                  <a:pt x="352836" y="1752398"/>
                  <a:pt x="355454" y="1750434"/>
                </a:cubicBezTo>
                <a:cubicBezTo>
                  <a:pt x="394731" y="1717048"/>
                  <a:pt x="432044" y="1683009"/>
                  <a:pt x="462811" y="1647659"/>
                </a:cubicBezTo>
                <a:lnTo>
                  <a:pt x="236314" y="1647660"/>
                </a:lnTo>
                <a:cubicBezTo>
                  <a:pt x="261845" y="1682355"/>
                  <a:pt x="292611" y="1716394"/>
                  <a:pt x="324688" y="1749125"/>
                </a:cubicBezTo>
                <a:cubicBezTo>
                  <a:pt x="303740" y="1766145"/>
                  <a:pt x="282792" y="1782510"/>
                  <a:pt x="261845" y="1799530"/>
                </a:cubicBezTo>
                <a:cubicBezTo>
                  <a:pt x="257262" y="1803457"/>
                  <a:pt x="252680" y="1806731"/>
                  <a:pt x="248097" y="1810659"/>
                </a:cubicBezTo>
                <a:cubicBezTo>
                  <a:pt x="144014" y="1704611"/>
                  <a:pt x="51059" y="1584163"/>
                  <a:pt x="51060" y="1434911"/>
                </a:cubicBezTo>
                <a:cubicBezTo>
                  <a:pt x="51059" y="1311844"/>
                  <a:pt x="153179" y="1225435"/>
                  <a:pt x="267736" y="1136407"/>
                </a:cubicBezTo>
                <a:cubicBezTo>
                  <a:pt x="282792" y="1148845"/>
                  <a:pt x="297848" y="1161283"/>
                  <a:pt x="312904" y="1173066"/>
                </a:cubicBezTo>
                <a:cubicBezTo>
                  <a:pt x="324032" y="1181576"/>
                  <a:pt x="334506" y="1190086"/>
                  <a:pt x="344980" y="1198595"/>
                </a:cubicBezTo>
                <a:cubicBezTo>
                  <a:pt x="301122" y="1232635"/>
                  <a:pt x="260535" y="1264712"/>
                  <a:pt x="227805" y="1296787"/>
                </a:cubicBezTo>
                <a:lnTo>
                  <a:pt x="481139" y="1296787"/>
                </a:lnTo>
                <a:cubicBezTo>
                  <a:pt x="452992" y="1263402"/>
                  <a:pt x="417642" y="1231326"/>
                  <a:pt x="379020" y="1199250"/>
                </a:cubicBezTo>
                <a:cubicBezTo>
                  <a:pt x="376402" y="1197286"/>
                  <a:pt x="373783" y="1194668"/>
                  <a:pt x="371165" y="1192704"/>
                </a:cubicBezTo>
                <a:cubicBezTo>
                  <a:pt x="367892" y="1190740"/>
                  <a:pt x="365273" y="1188122"/>
                  <a:pt x="362655" y="1186158"/>
                </a:cubicBezTo>
                <a:cubicBezTo>
                  <a:pt x="351526" y="1176993"/>
                  <a:pt x="340398" y="1167829"/>
                  <a:pt x="328615" y="1158664"/>
                </a:cubicBezTo>
                <a:cubicBezTo>
                  <a:pt x="314214" y="1147536"/>
                  <a:pt x="299812" y="1135753"/>
                  <a:pt x="285411" y="1123970"/>
                </a:cubicBezTo>
                <a:cubicBezTo>
                  <a:pt x="282792" y="1122006"/>
                  <a:pt x="280174" y="1119388"/>
                  <a:pt x="277555" y="1117423"/>
                </a:cubicBezTo>
                <a:cubicBezTo>
                  <a:pt x="274937" y="1115460"/>
                  <a:pt x="272319" y="1112841"/>
                  <a:pt x="269700" y="1110877"/>
                </a:cubicBezTo>
                <a:cubicBezTo>
                  <a:pt x="164962" y="1023159"/>
                  <a:pt x="65461" y="919076"/>
                  <a:pt x="65461" y="761969"/>
                </a:cubicBezTo>
                <a:cubicBezTo>
                  <a:pt x="65461" y="643484"/>
                  <a:pt x="161689" y="525654"/>
                  <a:pt x="269700" y="401277"/>
                </a:cubicBezTo>
                <a:cubicBezTo>
                  <a:pt x="271664" y="398659"/>
                  <a:pt x="273628" y="396040"/>
                  <a:pt x="276246" y="393422"/>
                </a:cubicBezTo>
                <a:cubicBezTo>
                  <a:pt x="278210" y="390804"/>
                  <a:pt x="280174" y="388185"/>
                  <a:pt x="282792" y="385566"/>
                </a:cubicBezTo>
                <a:cubicBezTo>
                  <a:pt x="287374" y="380984"/>
                  <a:pt x="291302" y="376402"/>
                  <a:pt x="295885" y="371165"/>
                </a:cubicBezTo>
                <a:cubicBezTo>
                  <a:pt x="312904" y="352182"/>
                  <a:pt x="329925" y="332543"/>
                  <a:pt x="346944" y="312905"/>
                </a:cubicBezTo>
                <a:cubicBezTo>
                  <a:pt x="348908" y="310287"/>
                  <a:pt x="351526" y="307668"/>
                  <a:pt x="353491" y="305050"/>
                </a:cubicBezTo>
                <a:cubicBezTo>
                  <a:pt x="355454" y="302431"/>
                  <a:pt x="358072" y="299813"/>
                  <a:pt x="360037" y="297194"/>
                </a:cubicBezTo>
                <a:lnTo>
                  <a:pt x="364846" y="291338"/>
                </a:lnTo>
                <a:lnTo>
                  <a:pt x="425133" y="373044"/>
                </a:lnTo>
                <a:lnTo>
                  <a:pt x="422879" y="375748"/>
                </a:lnTo>
                <a:cubicBezTo>
                  <a:pt x="420915" y="378366"/>
                  <a:pt x="418297" y="380984"/>
                  <a:pt x="416333" y="383603"/>
                </a:cubicBezTo>
                <a:cubicBezTo>
                  <a:pt x="402586" y="399314"/>
                  <a:pt x="388839" y="415025"/>
                  <a:pt x="375092" y="430735"/>
                </a:cubicBezTo>
                <a:cubicBezTo>
                  <a:pt x="367237" y="439245"/>
                  <a:pt x="359382" y="447755"/>
                  <a:pt x="352181" y="456265"/>
                </a:cubicBezTo>
                <a:cubicBezTo>
                  <a:pt x="350217" y="458883"/>
                  <a:pt x="347598" y="461502"/>
                  <a:pt x="345635" y="464120"/>
                </a:cubicBezTo>
                <a:cubicBezTo>
                  <a:pt x="343671" y="466739"/>
                  <a:pt x="341053" y="469357"/>
                  <a:pt x="339089" y="471976"/>
                </a:cubicBezTo>
                <a:cubicBezTo>
                  <a:pt x="300466" y="515835"/>
                  <a:pt x="265117" y="559039"/>
                  <a:pt x="235660" y="600279"/>
                </a:cubicBezTo>
                <a:lnTo>
                  <a:pt x="487031" y="600279"/>
                </a:lnTo>
                <a:cubicBezTo>
                  <a:pt x="454301" y="557075"/>
                  <a:pt x="413060" y="514526"/>
                  <a:pt x="368546" y="470666"/>
                </a:cubicBezTo>
                <a:cubicBezTo>
                  <a:pt x="377057" y="461502"/>
                  <a:pt x="384912" y="451683"/>
                  <a:pt x="393422" y="442518"/>
                </a:cubicBezTo>
                <a:cubicBezTo>
                  <a:pt x="406514" y="427462"/>
                  <a:pt x="419606" y="412406"/>
                  <a:pt x="432698" y="397350"/>
                </a:cubicBezTo>
                <a:lnTo>
                  <a:pt x="474179" y="439515"/>
                </a:lnTo>
                <a:lnTo>
                  <a:pt x="632201" y="653679"/>
                </a:lnTo>
                <a:lnTo>
                  <a:pt x="638441" y="665506"/>
                </a:lnTo>
                <a:cubicBezTo>
                  <a:pt x="650071" y="697326"/>
                  <a:pt x="656576" y="730221"/>
                  <a:pt x="656576" y="764588"/>
                </a:cubicBezTo>
                <a:cubicBezTo>
                  <a:pt x="656576" y="915803"/>
                  <a:pt x="562967" y="1023159"/>
                  <a:pt x="455610" y="1114151"/>
                </a:cubicBezTo>
                <a:cubicBezTo>
                  <a:pt x="440554" y="1101713"/>
                  <a:pt x="426152" y="1089930"/>
                  <a:pt x="411096" y="1078147"/>
                </a:cubicBezTo>
                <a:cubicBezTo>
                  <a:pt x="400623" y="1069637"/>
                  <a:pt x="389494" y="1061127"/>
                  <a:pt x="379020" y="1052617"/>
                </a:cubicBezTo>
                <a:cubicBezTo>
                  <a:pt x="416987" y="1020541"/>
                  <a:pt x="452991" y="986501"/>
                  <a:pt x="481794" y="950498"/>
                </a:cubicBezTo>
                <a:lnTo>
                  <a:pt x="240242" y="950498"/>
                </a:lnTo>
                <a:cubicBezTo>
                  <a:pt x="270354" y="986501"/>
                  <a:pt x="307668" y="1019886"/>
                  <a:pt x="346944" y="1052617"/>
                </a:cubicBezTo>
                <a:cubicBezTo>
                  <a:pt x="349563" y="1054580"/>
                  <a:pt x="352181" y="1057199"/>
                  <a:pt x="354800" y="1059163"/>
                </a:cubicBezTo>
                <a:cubicBezTo>
                  <a:pt x="357418" y="1061127"/>
                  <a:pt x="360037" y="1063745"/>
                  <a:pt x="362655" y="1065709"/>
                </a:cubicBezTo>
                <a:cubicBezTo>
                  <a:pt x="373783" y="1074219"/>
                  <a:pt x="384912" y="1083383"/>
                  <a:pt x="396040" y="1092548"/>
                </a:cubicBezTo>
                <a:cubicBezTo>
                  <a:pt x="410441" y="1104331"/>
                  <a:pt x="424843" y="1115460"/>
                  <a:pt x="439244" y="1127243"/>
                </a:cubicBezTo>
                <a:cubicBezTo>
                  <a:pt x="441863" y="1129207"/>
                  <a:pt x="444481" y="1131825"/>
                  <a:pt x="447100" y="1133789"/>
                </a:cubicBezTo>
                <a:cubicBezTo>
                  <a:pt x="449718" y="1135753"/>
                  <a:pt x="452337" y="1138371"/>
                  <a:pt x="454955" y="1140335"/>
                </a:cubicBezTo>
                <a:cubicBezTo>
                  <a:pt x="532200" y="1205141"/>
                  <a:pt x="602898" y="1275839"/>
                  <a:pt x="632355" y="1368795"/>
                </a:cubicBezTo>
                <a:lnTo>
                  <a:pt x="631700" y="1368795"/>
                </a:lnTo>
                <a:cubicBezTo>
                  <a:pt x="640865" y="1398253"/>
                  <a:pt x="646102" y="1429674"/>
                  <a:pt x="646102" y="1463714"/>
                </a:cubicBezTo>
                <a:cubicBezTo>
                  <a:pt x="646102" y="1504300"/>
                  <a:pt x="637592" y="1542267"/>
                  <a:pt x="623191" y="1578270"/>
                </a:cubicBezTo>
                <a:lnTo>
                  <a:pt x="623845" y="1578271"/>
                </a:lnTo>
                <a:cubicBezTo>
                  <a:pt x="586532" y="1671226"/>
                  <a:pt x="507979" y="1749779"/>
                  <a:pt x="424189" y="1820477"/>
                </a:cubicBezTo>
                <a:cubicBezTo>
                  <a:pt x="421570" y="1822441"/>
                  <a:pt x="418952" y="1825060"/>
                  <a:pt x="416333" y="1827023"/>
                </a:cubicBezTo>
                <a:cubicBezTo>
                  <a:pt x="413715" y="1828988"/>
                  <a:pt x="411097" y="1831606"/>
                  <a:pt x="408478" y="1833570"/>
                </a:cubicBezTo>
                <a:cubicBezTo>
                  <a:pt x="386875" y="1851245"/>
                  <a:pt x="365273" y="1868264"/>
                  <a:pt x="344326" y="1885284"/>
                </a:cubicBezTo>
                <a:cubicBezTo>
                  <a:pt x="339743" y="1888557"/>
                  <a:pt x="335816" y="1891830"/>
                  <a:pt x="331888" y="1895103"/>
                </a:cubicBezTo>
                <a:cubicBezTo>
                  <a:pt x="328615" y="1897067"/>
                  <a:pt x="325997" y="1899686"/>
                  <a:pt x="323378" y="1901649"/>
                </a:cubicBezTo>
                <a:cubicBezTo>
                  <a:pt x="320760" y="1903613"/>
                  <a:pt x="318141" y="1906232"/>
                  <a:pt x="315523" y="1908195"/>
                </a:cubicBezTo>
                <a:cubicBezTo>
                  <a:pt x="271009" y="1944854"/>
                  <a:pt x="228459" y="1980203"/>
                  <a:pt x="193110" y="2016207"/>
                </a:cubicBezTo>
                <a:lnTo>
                  <a:pt x="454301" y="2016207"/>
                </a:lnTo>
                <a:cubicBezTo>
                  <a:pt x="423534" y="1980858"/>
                  <a:pt x="386875" y="1945509"/>
                  <a:pt x="348908" y="1909504"/>
                </a:cubicBezTo>
                <a:cubicBezTo>
                  <a:pt x="352836" y="1906886"/>
                  <a:pt x="356763" y="1903613"/>
                  <a:pt x="360691" y="1900340"/>
                </a:cubicBezTo>
                <a:cubicBezTo>
                  <a:pt x="381638" y="1883320"/>
                  <a:pt x="403241" y="1865646"/>
                  <a:pt x="424843" y="1847971"/>
                </a:cubicBezTo>
                <a:cubicBezTo>
                  <a:pt x="541364" y="1959255"/>
                  <a:pt x="648066" y="2065302"/>
                  <a:pt x="648066" y="2196225"/>
                </a:cubicBezTo>
                <a:cubicBezTo>
                  <a:pt x="648066" y="2328456"/>
                  <a:pt x="542673" y="2439741"/>
                  <a:pt x="422879" y="2544479"/>
                </a:cubicBezTo>
                <a:cubicBezTo>
                  <a:pt x="413715" y="2536623"/>
                  <a:pt x="404550" y="2529423"/>
                  <a:pt x="395386" y="2521568"/>
                </a:cubicBezTo>
                <a:cubicBezTo>
                  <a:pt x="379675" y="2508475"/>
                  <a:pt x="363309" y="2495383"/>
                  <a:pt x="347598" y="2482291"/>
                </a:cubicBezTo>
                <a:cubicBezTo>
                  <a:pt x="383603" y="2450870"/>
                  <a:pt x="417642" y="2418793"/>
                  <a:pt x="447755" y="2386717"/>
                </a:cubicBezTo>
                <a:lnTo>
                  <a:pt x="210785" y="2386718"/>
                </a:lnTo>
                <a:cubicBezTo>
                  <a:pt x="242206" y="2418793"/>
                  <a:pt x="278210" y="2450870"/>
                  <a:pt x="315523" y="2482291"/>
                </a:cubicBezTo>
                <a:cubicBezTo>
                  <a:pt x="318141" y="2484254"/>
                  <a:pt x="320760" y="2486873"/>
                  <a:pt x="323378" y="2488837"/>
                </a:cubicBezTo>
                <a:cubicBezTo>
                  <a:pt x="325997" y="2490800"/>
                  <a:pt x="328615" y="2493419"/>
                  <a:pt x="331234" y="2495383"/>
                </a:cubicBezTo>
                <a:cubicBezTo>
                  <a:pt x="346944" y="2509129"/>
                  <a:pt x="363309" y="2522877"/>
                  <a:pt x="379675" y="2535969"/>
                </a:cubicBezTo>
                <a:cubicBezTo>
                  <a:pt x="388840" y="2543170"/>
                  <a:pt x="397349" y="2551025"/>
                  <a:pt x="406514" y="2558226"/>
                </a:cubicBezTo>
                <a:cubicBezTo>
                  <a:pt x="409132" y="2560190"/>
                  <a:pt x="411751" y="2562808"/>
                  <a:pt x="414369" y="2564772"/>
                </a:cubicBezTo>
                <a:cubicBezTo>
                  <a:pt x="416988" y="2566736"/>
                  <a:pt x="419606" y="2569354"/>
                  <a:pt x="422224" y="2571318"/>
                </a:cubicBezTo>
                <a:cubicBezTo>
                  <a:pt x="549874" y="2678020"/>
                  <a:pt x="669014" y="2788649"/>
                  <a:pt x="668359" y="2914335"/>
                </a:cubicBezTo>
                <a:lnTo>
                  <a:pt x="565585" y="2914335"/>
                </a:lnTo>
                <a:cubicBezTo>
                  <a:pt x="565585" y="2823998"/>
                  <a:pt x="459538" y="2727770"/>
                  <a:pt x="346289" y="2633506"/>
                </a:cubicBezTo>
                <a:cubicBezTo>
                  <a:pt x="343671" y="2631543"/>
                  <a:pt x="341052" y="2628924"/>
                  <a:pt x="338434" y="2626960"/>
                </a:cubicBezTo>
                <a:cubicBezTo>
                  <a:pt x="335815" y="2624996"/>
                  <a:pt x="333197" y="2622378"/>
                  <a:pt x="330579" y="2620414"/>
                </a:cubicBezTo>
                <a:cubicBezTo>
                  <a:pt x="323378" y="2614522"/>
                  <a:pt x="316177" y="2608631"/>
                  <a:pt x="308977" y="2602739"/>
                </a:cubicBezTo>
                <a:cubicBezTo>
                  <a:pt x="291302" y="2588338"/>
                  <a:pt x="272973" y="2573282"/>
                  <a:pt x="255298" y="2558226"/>
                </a:cubicBezTo>
                <a:cubicBezTo>
                  <a:pt x="252680" y="2556262"/>
                  <a:pt x="250062" y="2553643"/>
                  <a:pt x="247443" y="2551680"/>
                </a:cubicBezTo>
                <a:cubicBezTo>
                  <a:pt x="244825" y="2549716"/>
                  <a:pt x="242206" y="2547097"/>
                  <a:pt x="239588" y="2545134"/>
                </a:cubicBezTo>
                <a:cubicBezTo>
                  <a:pt x="176091" y="2491128"/>
                  <a:pt x="116194" y="2435813"/>
                  <a:pt x="72171" y="2377144"/>
                </a:cubicBezTo>
                <a:close/>
                <a:moveTo>
                  <a:pt x="0" y="2915645"/>
                </a:moveTo>
                <a:cubicBezTo>
                  <a:pt x="0" y="2787995"/>
                  <a:pt x="116521" y="2678020"/>
                  <a:pt x="240242" y="2572628"/>
                </a:cubicBezTo>
                <a:cubicBezTo>
                  <a:pt x="257917" y="2587683"/>
                  <a:pt x="276246" y="2602740"/>
                  <a:pt x="295229" y="2617796"/>
                </a:cubicBezTo>
                <a:cubicBezTo>
                  <a:pt x="301776" y="2623687"/>
                  <a:pt x="308977" y="2628925"/>
                  <a:pt x="315523" y="2634816"/>
                </a:cubicBezTo>
                <a:cubicBezTo>
                  <a:pt x="202275" y="2731698"/>
                  <a:pt x="102773" y="2823999"/>
                  <a:pt x="102773" y="2915645"/>
                </a:cubicBezTo>
                <a:close/>
              </a:path>
            </a:pathLst>
          </a:custGeom>
          <a:solidFill>
            <a:schemeClr val="accent4">
              <a:alpha val="28000"/>
            </a:schemeClr>
          </a:solidFill>
          <a:ln w="9525" cap="flat">
            <a:noFill/>
            <a:prstDash val="solid"/>
            <a:miter/>
          </a:ln>
        </p:spPr>
        <p:txBody>
          <a:bodyPr wrap="square" rtlCol="0" anchor="ctr">
            <a:noAutofit/>
          </a:bodyPr>
          <a:lstStyle/>
          <a:p>
            <a:endParaRPr lang="en-US"/>
          </a:p>
        </p:txBody>
      </p:sp>
      <p:sp>
        <p:nvSpPr>
          <p:cNvPr id="32" name="Freeform: Shape 31">
            <a:extLst>
              <a:ext uri="{FF2B5EF4-FFF2-40B4-BE49-F238E27FC236}">
                <a16:creationId xmlns:a16="http://schemas.microsoft.com/office/drawing/2014/main" id="{57278C10-63C6-47B3-B402-85698C8991BF}"/>
              </a:ext>
            </a:extLst>
          </p:cNvPr>
          <p:cNvSpPr/>
          <p:nvPr userDrawn="1"/>
        </p:nvSpPr>
        <p:spPr>
          <a:xfrm rot="2700000">
            <a:off x="5357021" y="-2166980"/>
            <a:ext cx="3185171" cy="11865198"/>
          </a:xfrm>
          <a:custGeom>
            <a:avLst/>
            <a:gdLst>
              <a:gd name="connsiteX0" fmla="*/ 580433 w 3185171"/>
              <a:gd name="connsiteY0" fmla="*/ 10991076 h 11865198"/>
              <a:gd name="connsiteX1" fmla="*/ 730150 w 3185171"/>
              <a:gd name="connsiteY1" fmla="*/ 10841979 h 11865198"/>
              <a:gd name="connsiteX2" fmla="*/ 1165461 w 3185171"/>
              <a:gd name="connsiteY2" fmla="*/ 10453358 h 11865198"/>
              <a:gd name="connsiteX3" fmla="*/ 1318996 w 3185171"/>
              <a:gd name="connsiteY3" fmla="*/ 10579476 h 11865198"/>
              <a:gd name="connsiteX4" fmla="*/ 33274 w 3185171"/>
              <a:gd name="connsiteY4" fmla="*/ 11865198 h 11865198"/>
              <a:gd name="connsiteX5" fmla="*/ 43303 w 3185171"/>
              <a:gd name="connsiteY5" fmla="*/ 11819253 h 11865198"/>
              <a:gd name="connsiteX6" fmla="*/ 580433 w 3185171"/>
              <a:gd name="connsiteY6" fmla="*/ 10991076 h 11865198"/>
              <a:gd name="connsiteX7" fmla="*/ 520806 w 3185171"/>
              <a:gd name="connsiteY7" fmla="*/ 8767093 h 11865198"/>
              <a:gd name="connsiteX8" fmla="*/ 622428 w 3185171"/>
              <a:gd name="connsiteY8" fmla="*/ 9033846 h 11865198"/>
              <a:gd name="connsiteX9" fmla="*/ 765331 w 3185171"/>
              <a:gd name="connsiteY9" fmla="*/ 9256143 h 11865198"/>
              <a:gd name="connsiteX10" fmla="*/ 809789 w 3185171"/>
              <a:gd name="connsiteY10" fmla="*/ 9313305 h 11865198"/>
              <a:gd name="connsiteX11" fmla="*/ 2365855 w 3185171"/>
              <a:gd name="connsiteY11" fmla="*/ 9313305 h 11865198"/>
              <a:gd name="connsiteX12" fmla="*/ 2407139 w 3185171"/>
              <a:gd name="connsiteY12" fmla="*/ 9256143 h 11865198"/>
              <a:gd name="connsiteX13" fmla="*/ 2540515 w 3185171"/>
              <a:gd name="connsiteY13" fmla="*/ 9033846 h 11865198"/>
              <a:gd name="connsiteX14" fmla="*/ 2632610 w 3185171"/>
              <a:gd name="connsiteY14" fmla="*/ 8767093 h 11865198"/>
              <a:gd name="connsiteX15" fmla="*/ 733574 w 3185171"/>
              <a:gd name="connsiteY15" fmla="*/ 7985884 h 11865198"/>
              <a:gd name="connsiteX16" fmla="*/ 612899 w 3185171"/>
              <a:gd name="connsiteY16" fmla="*/ 8173246 h 11865198"/>
              <a:gd name="connsiteX17" fmla="*/ 504928 w 3185171"/>
              <a:gd name="connsiteY17" fmla="*/ 8490812 h 11865198"/>
              <a:gd name="connsiteX18" fmla="*/ 501754 w 3185171"/>
              <a:gd name="connsiteY18" fmla="*/ 8528920 h 11865198"/>
              <a:gd name="connsiteX19" fmla="*/ 2635785 w 3185171"/>
              <a:gd name="connsiteY19" fmla="*/ 8528920 h 11865198"/>
              <a:gd name="connsiteX20" fmla="*/ 2629433 w 3185171"/>
              <a:gd name="connsiteY20" fmla="*/ 8490812 h 11865198"/>
              <a:gd name="connsiteX21" fmla="*/ 2508761 w 3185171"/>
              <a:gd name="connsiteY21" fmla="*/ 8173247 h 11865198"/>
              <a:gd name="connsiteX22" fmla="*/ 2388085 w 3185171"/>
              <a:gd name="connsiteY22" fmla="*/ 7985884 h 11865198"/>
              <a:gd name="connsiteX23" fmla="*/ 819317 w 3185171"/>
              <a:gd name="connsiteY23" fmla="*/ 1841012 h 11865198"/>
              <a:gd name="connsiteX24" fmla="*/ 889180 w 3185171"/>
              <a:gd name="connsiteY24" fmla="*/ 2126820 h 11865198"/>
              <a:gd name="connsiteX25" fmla="*/ 997152 w 3185171"/>
              <a:gd name="connsiteY25" fmla="*/ 2349114 h 11865198"/>
              <a:gd name="connsiteX26" fmla="*/ 1003503 w 3185171"/>
              <a:gd name="connsiteY26" fmla="*/ 2355466 h 11865198"/>
              <a:gd name="connsiteX27" fmla="*/ 2489705 w 3185171"/>
              <a:gd name="connsiteY27" fmla="*/ 2355467 h 11865198"/>
              <a:gd name="connsiteX28" fmla="*/ 2492882 w 3185171"/>
              <a:gd name="connsiteY28" fmla="*/ 2349114 h 11865198"/>
              <a:gd name="connsiteX29" fmla="*/ 2600854 w 3185171"/>
              <a:gd name="connsiteY29" fmla="*/ 2126820 h 11865198"/>
              <a:gd name="connsiteX30" fmla="*/ 2673893 w 3185171"/>
              <a:gd name="connsiteY30" fmla="*/ 1841011 h 11865198"/>
              <a:gd name="connsiteX31" fmla="*/ 1865672 w 3185171"/>
              <a:gd name="connsiteY31" fmla="*/ 334123 h 11865198"/>
              <a:gd name="connsiteX32" fmla="*/ 2199795 w 3185171"/>
              <a:gd name="connsiteY32" fmla="*/ 0 h 11865198"/>
              <a:gd name="connsiteX33" fmla="*/ 2312620 w 3185171"/>
              <a:gd name="connsiteY33" fmla="*/ 111270 h 11865198"/>
              <a:gd name="connsiteX34" fmla="*/ 3185171 w 3185171"/>
              <a:gd name="connsiteY34" fmla="*/ 1682228 h 11865198"/>
              <a:gd name="connsiteX35" fmla="*/ 2210249 w 3185171"/>
              <a:gd name="connsiteY35" fmla="*/ 3378023 h 11865198"/>
              <a:gd name="connsiteX36" fmla="*/ 1994304 w 3185171"/>
              <a:gd name="connsiteY36" fmla="*/ 3203364 h 11865198"/>
              <a:gd name="connsiteX37" fmla="*/ 1838699 w 3185171"/>
              <a:gd name="connsiteY37" fmla="*/ 3079514 h 11865198"/>
              <a:gd name="connsiteX38" fmla="*/ 2337274 w 3185171"/>
              <a:gd name="connsiteY38" fmla="*/ 2584112 h 11865198"/>
              <a:gd name="connsiteX39" fmla="*/ 1165462 w 3185171"/>
              <a:gd name="connsiteY39" fmla="*/ 2584113 h 11865198"/>
              <a:gd name="connsiteX40" fmla="*/ 1683091 w 3185171"/>
              <a:gd name="connsiteY40" fmla="*/ 3079514 h 11865198"/>
              <a:gd name="connsiteX41" fmla="*/ 1721199 w 3185171"/>
              <a:gd name="connsiteY41" fmla="*/ 3111269 h 11865198"/>
              <a:gd name="connsiteX42" fmla="*/ 1759308 w 3185171"/>
              <a:gd name="connsiteY42" fmla="*/ 3143025 h 11865198"/>
              <a:gd name="connsiteX43" fmla="*/ 1921266 w 3185171"/>
              <a:gd name="connsiteY43" fmla="*/ 3273227 h 11865198"/>
              <a:gd name="connsiteX44" fmla="*/ 2130857 w 3185171"/>
              <a:gd name="connsiteY44" fmla="*/ 3441537 h 11865198"/>
              <a:gd name="connsiteX45" fmla="*/ 2168965 w 3185171"/>
              <a:gd name="connsiteY45" fmla="*/ 3473294 h 11865198"/>
              <a:gd name="connsiteX46" fmla="*/ 2207075 w 3185171"/>
              <a:gd name="connsiteY46" fmla="*/ 3505050 h 11865198"/>
              <a:gd name="connsiteX47" fmla="*/ 3067672 w 3185171"/>
              <a:gd name="connsiteY47" fmla="*/ 4613349 h 11865198"/>
              <a:gd name="connsiteX48" fmla="*/ 2540515 w 3185171"/>
              <a:gd name="connsiteY48" fmla="*/ 4613348 h 11865198"/>
              <a:gd name="connsiteX49" fmla="*/ 2483353 w 3185171"/>
              <a:gd name="connsiteY49" fmla="*/ 4499025 h 11865198"/>
              <a:gd name="connsiteX50" fmla="*/ 908236 w 3185171"/>
              <a:gd name="connsiteY50" fmla="*/ 4499025 h 11865198"/>
              <a:gd name="connsiteX51" fmla="*/ 828844 w 3185171"/>
              <a:gd name="connsiteY51" fmla="*/ 4629227 h 11865198"/>
              <a:gd name="connsiteX52" fmla="*/ 746278 w 3185171"/>
              <a:gd name="connsiteY52" fmla="*/ 4946792 h 11865198"/>
              <a:gd name="connsiteX53" fmla="*/ 749453 w 3185171"/>
              <a:gd name="connsiteY53" fmla="*/ 5016657 h 11865198"/>
              <a:gd name="connsiteX54" fmla="*/ 1816469 w 3185171"/>
              <a:gd name="connsiteY54" fmla="*/ 5016657 h 11865198"/>
              <a:gd name="connsiteX55" fmla="*/ 1816469 w 3185171"/>
              <a:gd name="connsiteY55" fmla="*/ 5238952 h 11865198"/>
              <a:gd name="connsiteX56" fmla="*/ 778035 w 3185171"/>
              <a:gd name="connsiteY56" fmla="*/ 5238952 h 11865198"/>
              <a:gd name="connsiteX57" fmla="*/ 857424 w 3185171"/>
              <a:gd name="connsiteY57" fmla="*/ 5486652 h 11865198"/>
              <a:gd name="connsiteX58" fmla="*/ 965396 w 3185171"/>
              <a:gd name="connsiteY58" fmla="*/ 5708948 h 11865198"/>
              <a:gd name="connsiteX59" fmla="*/ 993977 w 3185171"/>
              <a:gd name="connsiteY59" fmla="*/ 5753406 h 11865198"/>
              <a:gd name="connsiteX60" fmla="*/ 2413490 w 3185171"/>
              <a:gd name="connsiteY60" fmla="*/ 5753406 h 11865198"/>
              <a:gd name="connsiteX61" fmla="*/ 2442071 w 3185171"/>
              <a:gd name="connsiteY61" fmla="*/ 5708948 h 11865198"/>
              <a:gd name="connsiteX62" fmla="*/ 2489705 w 3185171"/>
              <a:gd name="connsiteY62" fmla="*/ 5626379 h 11865198"/>
              <a:gd name="connsiteX63" fmla="*/ 3029565 w 3185171"/>
              <a:gd name="connsiteY63" fmla="*/ 5626379 h 11865198"/>
              <a:gd name="connsiteX64" fmla="*/ 2060994 w 3185171"/>
              <a:gd name="connsiteY64" fmla="*/ 6801368 h 11865198"/>
              <a:gd name="connsiteX65" fmla="*/ 2022886 w 3185171"/>
              <a:gd name="connsiteY65" fmla="*/ 6833124 h 11865198"/>
              <a:gd name="connsiteX66" fmla="*/ 1984777 w 3185171"/>
              <a:gd name="connsiteY66" fmla="*/ 6864882 h 11865198"/>
              <a:gd name="connsiteX67" fmla="*/ 1673564 w 3185171"/>
              <a:gd name="connsiteY67" fmla="*/ 7115758 h 11865198"/>
              <a:gd name="connsiteX68" fmla="*/ 1613228 w 3185171"/>
              <a:gd name="connsiteY68" fmla="*/ 7163392 h 11865198"/>
              <a:gd name="connsiteX69" fmla="*/ 1571945 w 3185171"/>
              <a:gd name="connsiteY69" fmla="*/ 7195148 h 11865198"/>
              <a:gd name="connsiteX70" fmla="*/ 1530661 w 3185171"/>
              <a:gd name="connsiteY70" fmla="*/ 7223729 h 11865198"/>
              <a:gd name="connsiteX71" fmla="*/ 936816 w 3185171"/>
              <a:gd name="connsiteY71" fmla="*/ 7747710 h 11865198"/>
              <a:gd name="connsiteX72" fmla="*/ 2200722 w 3185171"/>
              <a:gd name="connsiteY72" fmla="*/ 7747710 h 11865198"/>
              <a:gd name="connsiteX73" fmla="*/ 1689443 w 3185171"/>
              <a:gd name="connsiteY73" fmla="*/ 7230082 h 11865198"/>
              <a:gd name="connsiteX74" fmla="*/ 1746604 w 3185171"/>
              <a:gd name="connsiteY74" fmla="*/ 7185621 h 11865198"/>
              <a:gd name="connsiteX75" fmla="*/ 2057817 w 3185171"/>
              <a:gd name="connsiteY75" fmla="*/ 6931570 h 11865198"/>
              <a:gd name="connsiteX76" fmla="*/ 3140712 w 3185171"/>
              <a:gd name="connsiteY76" fmla="*/ 8621014 h 11865198"/>
              <a:gd name="connsiteX77" fmla="*/ 3134828 w 3185171"/>
              <a:gd name="connsiteY77" fmla="*/ 8740118 h 11865198"/>
              <a:gd name="connsiteX78" fmla="*/ 3130761 w 3185171"/>
              <a:gd name="connsiteY78" fmla="*/ 8767711 h 11865198"/>
              <a:gd name="connsiteX79" fmla="*/ 1796494 w 3185171"/>
              <a:gd name="connsiteY79" fmla="*/ 10101978 h 11865198"/>
              <a:gd name="connsiteX80" fmla="*/ 1683091 w 3185171"/>
              <a:gd name="connsiteY80" fmla="*/ 10008771 h 11865198"/>
              <a:gd name="connsiteX81" fmla="*/ 2168966 w 3185171"/>
              <a:gd name="connsiteY81" fmla="*/ 9545126 h 11865198"/>
              <a:gd name="connsiteX82" fmla="*/ 1019382 w 3185171"/>
              <a:gd name="connsiteY82" fmla="*/ 9545126 h 11865198"/>
              <a:gd name="connsiteX83" fmla="*/ 1527485 w 3185171"/>
              <a:gd name="connsiteY83" fmla="*/ 10008771 h 11865198"/>
              <a:gd name="connsiteX84" fmla="*/ 1565593 w 3185171"/>
              <a:gd name="connsiteY84" fmla="*/ 10040527 h 11865198"/>
              <a:gd name="connsiteX85" fmla="*/ 1603702 w 3185171"/>
              <a:gd name="connsiteY85" fmla="*/ 10072284 h 11865198"/>
              <a:gd name="connsiteX86" fmla="*/ 1724760 w 3185171"/>
              <a:gd name="connsiteY86" fmla="*/ 10173712 h 11865198"/>
              <a:gd name="connsiteX87" fmla="*/ 1389641 w 3185171"/>
              <a:gd name="connsiteY87" fmla="*/ 10508831 h 11865198"/>
              <a:gd name="connsiteX88" fmla="*/ 1238502 w 3185171"/>
              <a:gd name="connsiteY88" fmla="*/ 10383497 h 11865198"/>
              <a:gd name="connsiteX89" fmla="*/ 1200393 w 3185171"/>
              <a:gd name="connsiteY89" fmla="*/ 10351740 h 11865198"/>
              <a:gd name="connsiteX90" fmla="*/ 1162287 w 3185171"/>
              <a:gd name="connsiteY90" fmla="*/ 10319984 h 11865198"/>
              <a:gd name="connsiteX91" fmla="*/ 0 w 3185171"/>
              <a:gd name="connsiteY91" fmla="*/ 8592432 h 11865198"/>
              <a:gd name="connsiteX92" fmla="*/ 1200393 w 3185171"/>
              <a:gd name="connsiteY92" fmla="*/ 6890287 h 11865198"/>
              <a:gd name="connsiteX93" fmla="*/ 1238501 w 3185171"/>
              <a:gd name="connsiteY93" fmla="*/ 6858530 h 11865198"/>
              <a:gd name="connsiteX94" fmla="*/ 1276610 w 3185171"/>
              <a:gd name="connsiteY94" fmla="*/ 6826773 h 11865198"/>
              <a:gd name="connsiteX95" fmla="*/ 1343298 w 3185171"/>
              <a:gd name="connsiteY95" fmla="*/ 6772789 h 11865198"/>
              <a:gd name="connsiteX96" fmla="*/ 1648159 w 3185171"/>
              <a:gd name="connsiteY96" fmla="*/ 6528264 h 11865198"/>
              <a:gd name="connsiteX97" fmla="*/ 1686268 w 3185171"/>
              <a:gd name="connsiteY97" fmla="*/ 6496507 h 11865198"/>
              <a:gd name="connsiteX98" fmla="*/ 1724374 w 3185171"/>
              <a:gd name="connsiteY98" fmla="*/ 6464750 h 11865198"/>
              <a:gd name="connsiteX99" fmla="*/ 2245180 w 3185171"/>
              <a:gd name="connsiteY99" fmla="*/ 5966174 h 11865198"/>
              <a:gd name="connsiteX100" fmla="*/ 1146409 w 3185171"/>
              <a:gd name="connsiteY100" fmla="*/ 5966174 h 11865198"/>
              <a:gd name="connsiteX101" fmla="*/ 1575119 w 3185171"/>
              <a:gd name="connsiteY101" fmla="*/ 6458399 h 11865198"/>
              <a:gd name="connsiteX102" fmla="*/ 1270259 w 3185171"/>
              <a:gd name="connsiteY102" fmla="*/ 6702924 h 11865198"/>
              <a:gd name="connsiteX103" fmla="*/ 1203570 w 3185171"/>
              <a:gd name="connsiteY103" fmla="*/ 6756910 h 11865198"/>
              <a:gd name="connsiteX104" fmla="*/ 247702 w 3185171"/>
              <a:gd name="connsiteY104" fmla="*/ 4934090 h 11865198"/>
              <a:gd name="connsiteX105" fmla="*/ 1298838 w 3185171"/>
              <a:gd name="connsiteY105" fmla="*/ 3485995 h 11865198"/>
              <a:gd name="connsiteX106" fmla="*/ 1517958 w 3185171"/>
              <a:gd name="connsiteY106" fmla="*/ 3663832 h 11865198"/>
              <a:gd name="connsiteX107" fmla="*/ 1673565 w 3185171"/>
              <a:gd name="connsiteY107" fmla="*/ 3787681 h 11865198"/>
              <a:gd name="connsiteX108" fmla="*/ 1105126 w 3185171"/>
              <a:gd name="connsiteY108" fmla="*/ 4264030 h 11865198"/>
              <a:gd name="connsiteX109" fmla="*/ 2334099 w 3185171"/>
              <a:gd name="connsiteY109" fmla="*/ 4264030 h 11865198"/>
              <a:gd name="connsiteX110" fmla="*/ 1838697 w 3185171"/>
              <a:gd name="connsiteY110" fmla="*/ 3790858 h 11865198"/>
              <a:gd name="connsiteX111" fmla="*/ 1800591 w 3185171"/>
              <a:gd name="connsiteY111" fmla="*/ 3759102 h 11865198"/>
              <a:gd name="connsiteX112" fmla="*/ 1759308 w 3185171"/>
              <a:gd name="connsiteY112" fmla="*/ 3727345 h 11865198"/>
              <a:gd name="connsiteX113" fmla="*/ 1594175 w 3185171"/>
              <a:gd name="connsiteY113" fmla="*/ 3593968 h 11865198"/>
              <a:gd name="connsiteX114" fmla="*/ 1384582 w 3185171"/>
              <a:gd name="connsiteY114" fmla="*/ 3425658 h 11865198"/>
              <a:gd name="connsiteX115" fmla="*/ 1346473 w 3185171"/>
              <a:gd name="connsiteY115" fmla="*/ 3393902 h 11865198"/>
              <a:gd name="connsiteX116" fmla="*/ 1308367 w 3185171"/>
              <a:gd name="connsiteY116" fmla="*/ 3362145 h 11865198"/>
              <a:gd name="connsiteX117" fmla="*/ 339298 w 3185171"/>
              <a:gd name="connsiteY117" fmla="*/ 1943624 h 11865198"/>
              <a:gd name="connsiteX118" fmla="*/ 330348 w 3185171"/>
              <a:gd name="connsiteY118" fmla="*/ 1869447 h 11865198"/>
              <a:gd name="connsiteX119" fmla="*/ 899326 w 3185171"/>
              <a:gd name="connsiteY119" fmla="*/ 1300469 h 11865198"/>
              <a:gd name="connsiteX120" fmla="*/ 859012 w 3185171"/>
              <a:gd name="connsiteY120" fmla="*/ 1395627 h 11865198"/>
              <a:gd name="connsiteX121" fmla="*/ 819318 w 3185171"/>
              <a:gd name="connsiteY121" fmla="*/ 1552026 h 11865198"/>
              <a:gd name="connsiteX122" fmla="*/ 809790 w 3185171"/>
              <a:gd name="connsiteY122" fmla="*/ 1615540 h 11865198"/>
              <a:gd name="connsiteX123" fmla="*/ 2683420 w 3185171"/>
              <a:gd name="connsiteY123" fmla="*/ 1615540 h 11865198"/>
              <a:gd name="connsiteX124" fmla="*/ 2677068 w 3185171"/>
              <a:gd name="connsiteY124" fmla="*/ 1552027 h 11865198"/>
              <a:gd name="connsiteX125" fmla="*/ 2578624 w 3185171"/>
              <a:gd name="connsiteY125" fmla="*/ 1234464 h 11865198"/>
              <a:gd name="connsiteX126" fmla="*/ 2508760 w 3185171"/>
              <a:gd name="connsiteY126" fmla="*/ 1097910 h 11865198"/>
              <a:gd name="connsiteX127" fmla="*/ 1101885 w 3185171"/>
              <a:gd name="connsiteY127" fmla="*/ 1097910 h 11865198"/>
              <a:gd name="connsiteX128" fmla="*/ 1314652 w 3185171"/>
              <a:gd name="connsiteY128" fmla="*/ 885143 h 11865198"/>
              <a:gd name="connsiteX129" fmla="*/ 2362680 w 3185171"/>
              <a:gd name="connsiteY129" fmla="*/ 885143 h 11865198"/>
              <a:gd name="connsiteX130" fmla="*/ 1946472 w 3185171"/>
              <a:gd name="connsiteY130" fmla="*/ 414899 h 11865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Lst>
            <a:rect l="l" t="t" r="r" b="b"/>
            <a:pathLst>
              <a:path w="3185171" h="11865198">
                <a:moveTo>
                  <a:pt x="580433" y="10991076"/>
                </a:moveTo>
                <a:cubicBezTo>
                  <a:pt x="628575" y="10941007"/>
                  <a:pt x="678626" y="10891325"/>
                  <a:pt x="730150" y="10841979"/>
                </a:cubicBezTo>
                <a:cubicBezTo>
                  <a:pt x="867546" y="10710387"/>
                  <a:pt x="1015412" y="10581178"/>
                  <a:pt x="1165461" y="10453358"/>
                </a:cubicBezTo>
                <a:lnTo>
                  <a:pt x="1318996" y="10579476"/>
                </a:lnTo>
                <a:lnTo>
                  <a:pt x="33274" y="11865198"/>
                </a:lnTo>
                <a:lnTo>
                  <a:pt x="43303" y="11819253"/>
                </a:lnTo>
                <a:cubicBezTo>
                  <a:pt x="127566" y="11527471"/>
                  <a:pt x="327687" y="11253936"/>
                  <a:pt x="580433" y="10991076"/>
                </a:cubicBezTo>
                <a:close/>
                <a:moveTo>
                  <a:pt x="520806" y="8767093"/>
                </a:moveTo>
                <a:cubicBezTo>
                  <a:pt x="539859" y="8856012"/>
                  <a:pt x="574793" y="8944930"/>
                  <a:pt x="622428" y="9033846"/>
                </a:cubicBezTo>
                <a:cubicBezTo>
                  <a:pt x="660534" y="9106888"/>
                  <a:pt x="711345" y="9183103"/>
                  <a:pt x="765331" y="9256143"/>
                </a:cubicBezTo>
                <a:cubicBezTo>
                  <a:pt x="778034" y="9275196"/>
                  <a:pt x="793913" y="9294249"/>
                  <a:pt x="809789" y="9313305"/>
                </a:cubicBezTo>
                <a:lnTo>
                  <a:pt x="2365855" y="9313305"/>
                </a:lnTo>
                <a:cubicBezTo>
                  <a:pt x="2378559" y="9294249"/>
                  <a:pt x="2394437" y="9275196"/>
                  <a:pt x="2407139" y="9256143"/>
                </a:cubicBezTo>
                <a:cubicBezTo>
                  <a:pt x="2461125" y="9183103"/>
                  <a:pt x="2505583" y="9110063"/>
                  <a:pt x="2540515" y="9033846"/>
                </a:cubicBezTo>
                <a:cubicBezTo>
                  <a:pt x="2581800" y="8944930"/>
                  <a:pt x="2613554" y="8856012"/>
                  <a:pt x="2632610" y="8767093"/>
                </a:cubicBezTo>
                <a:close/>
                <a:moveTo>
                  <a:pt x="733574" y="7985884"/>
                </a:moveTo>
                <a:cubicBezTo>
                  <a:pt x="689116" y="8046223"/>
                  <a:pt x="647833" y="8109736"/>
                  <a:pt x="612899" y="8173246"/>
                </a:cubicBezTo>
                <a:cubicBezTo>
                  <a:pt x="555737" y="8274868"/>
                  <a:pt x="520806" y="8382841"/>
                  <a:pt x="504928" y="8490812"/>
                </a:cubicBezTo>
                <a:cubicBezTo>
                  <a:pt x="504927" y="8503515"/>
                  <a:pt x="501753" y="8516217"/>
                  <a:pt x="501754" y="8528920"/>
                </a:cubicBezTo>
                <a:lnTo>
                  <a:pt x="2635785" y="8528920"/>
                </a:lnTo>
                <a:cubicBezTo>
                  <a:pt x="2632610" y="8516217"/>
                  <a:pt x="2632610" y="8503515"/>
                  <a:pt x="2629433" y="8490812"/>
                </a:cubicBezTo>
                <a:cubicBezTo>
                  <a:pt x="2607205" y="8386015"/>
                  <a:pt x="2565922" y="8278044"/>
                  <a:pt x="2508761" y="8173247"/>
                </a:cubicBezTo>
                <a:cubicBezTo>
                  <a:pt x="2473827" y="8109736"/>
                  <a:pt x="2432543" y="8049397"/>
                  <a:pt x="2388085" y="7985884"/>
                </a:cubicBezTo>
                <a:close/>
                <a:moveTo>
                  <a:pt x="819317" y="1841012"/>
                </a:moveTo>
                <a:cubicBezTo>
                  <a:pt x="832019" y="1939456"/>
                  <a:pt x="854249" y="2034726"/>
                  <a:pt x="889180" y="2126820"/>
                </a:cubicBezTo>
                <a:cubicBezTo>
                  <a:pt x="917762" y="2203034"/>
                  <a:pt x="955868" y="2279252"/>
                  <a:pt x="997152" y="2349114"/>
                </a:cubicBezTo>
                <a:cubicBezTo>
                  <a:pt x="1000329" y="2352290"/>
                  <a:pt x="1000329" y="2352290"/>
                  <a:pt x="1003503" y="2355466"/>
                </a:cubicBezTo>
                <a:lnTo>
                  <a:pt x="2489705" y="2355467"/>
                </a:lnTo>
                <a:cubicBezTo>
                  <a:pt x="2489705" y="2352289"/>
                  <a:pt x="2492882" y="2352290"/>
                  <a:pt x="2492882" y="2349114"/>
                </a:cubicBezTo>
                <a:cubicBezTo>
                  <a:pt x="2534165" y="2279251"/>
                  <a:pt x="2572271" y="2203035"/>
                  <a:pt x="2600854" y="2126820"/>
                </a:cubicBezTo>
                <a:cubicBezTo>
                  <a:pt x="2635785" y="2037901"/>
                  <a:pt x="2661190" y="1939456"/>
                  <a:pt x="2673893" y="1841011"/>
                </a:cubicBezTo>
                <a:close/>
                <a:moveTo>
                  <a:pt x="1865672" y="334123"/>
                </a:moveTo>
                <a:lnTo>
                  <a:pt x="2199795" y="0"/>
                </a:lnTo>
                <a:lnTo>
                  <a:pt x="2312620" y="111270"/>
                </a:lnTo>
                <a:cubicBezTo>
                  <a:pt x="2798587" y="602708"/>
                  <a:pt x="3185171" y="1098705"/>
                  <a:pt x="3185171" y="1682228"/>
                </a:cubicBezTo>
                <a:cubicBezTo>
                  <a:pt x="3185171" y="2415803"/>
                  <a:pt x="2731055" y="2936609"/>
                  <a:pt x="2210249" y="3378023"/>
                </a:cubicBezTo>
                <a:cubicBezTo>
                  <a:pt x="2137210" y="3317687"/>
                  <a:pt x="2067344" y="3260525"/>
                  <a:pt x="1994304" y="3203364"/>
                </a:cubicBezTo>
                <a:cubicBezTo>
                  <a:pt x="1943494" y="3162080"/>
                  <a:pt x="1889509" y="3120797"/>
                  <a:pt x="1838699" y="3079514"/>
                </a:cubicBezTo>
                <a:cubicBezTo>
                  <a:pt x="2022885" y="2923905"/>
                  <a:pt x="2197545" y="2758772"/>
                  <a:pt x="2337274" y="2584112"/>
                </a:cubicBezTo>
                <a:lnTo>
                  <a:pt x="1165462" y="2584113"/>
                </a:lnTo>
                <a:cubicBezTo>
                  <a:pt x="1311542" y="2758772"/>
                  <a:pt x="1492553" y="2920731"/>
                  <a:pt x="1683091" y="3079514"/>
                </a:cubicBezTo>
                <a:cubicBezTo>
                  <a:pt x="1695794" y="3089041"/>
                  <a:pt x="1708496" y="3101742"/>
                  <a:pt x="1721199" y="3111269"/>
                </a:cubicBezTo>
                <a:cubicBezTo>
                  <a:pt x="1733903" y="3120797"/>
                  <a:pt x="1746604" y="3133499"/>
                  <a:pt x="1759308" y="3143025"/>
                </a:cubicBezTo>
                <a:cubicBezTo>
                  <a:pt x="1813292" y="3184309"/>
                  <a:pt x="1867279" y="3228769"/>
                  <a:pt x="1921266" y="3273227"/>
                </a:cubicBezTo>
                <a:cubicBezTo>
                  <a:pt x="1991129" y="3330388"/>
                  <a:pt x="2060994" y="3384376"/>
                  <a:pt x="2130857" y="3441537"/>
                </a:cubicBezTo>
                <a:cubicBezTo>
                  <a:pt x="2143560" y="3451064"/>
                  <a:pt x="2156262" y="3463765"/>
                  <a:pt x="2168965" y="3473294"/>
                </a:cubicBezTo>
                <a:cubicBezTo>
                  <a:pt x="2181667" y="3482821"/>
                  <a:pt x="2194370" y="3495522"/>
                  <a:pt x="2207075" y="3505050"/>
                </a:cubicBezTo>
                <a:cubicBezTo>
                  <a:pt x="2581800" y="3819438"/>
                  <a:pt x="2924768" y="4162407"/>
                  <a:pt x="3067672" y="4613349"/>
                </a:cubicBezTo>
                <a:lnTo>
                  <a:pt x="2540515" y="4613348"/>
                </a:lnTo>
                <a:cubicBezTo>
                  <a:pt x="2524637" y="4575243"/>
                  <a:pt x="2505583" y="4537134"/>
                  <a:pt x="2483353" y="4499025"/>
                </a:cubicBezTo>
                <a:lnTo>
                  <a:pt x="908236" y="4499025"/>
                </a:lnTo>
                <a:cubicBezTo>
                  <a:pt x="879654" y="4543486"/>
                  <a:pt x="851072" y="4584769"/>
                  <a:pt x="828844" y="4629227"/>
                </a:cubicBezTo>
                <a:cubicBezTo>
                  <a:pt x="778036" y="4730849"/>
                  <a:pt x="746278" y="4835646"/>
                  <a:pt x="746278" y="4946792"/>
                </a:cubicBezTo>
                <a:cubicBezTo>
                  <a:pt x="746277" y="4969022"/>
                  <a:pt x="749452" y="4994427"/>
                  <a:pt x="749453" y="5016657"/>
                </a:cubicBezTo>
                <a:lnTo>
                  <a:pt x="1816469" y="5016657"/>
                </a:lnTo>
                <a:lnTo>
                  <a:pt x="1816469" y="5238952"/>
                </a:lnTo>
                <a:lnTo>
                  <a:pt x="778035" y="5238952"/>
                </a:lnTo>
                <a:cubicBezTo>
                  <a:pt x="797089" y="5321518"/>
                  <a:pt x="825667" y="5404085"/>
                  <a:pt x="857424" y="5486652"/>
                </a:cubicBezTo>
                <a:cubicBezTo>
                  <a:pt x="886006" y="5562868"/>
                  <a:pt x="924112" y="5635908"/>
                  <a:pt x="965396" y="5708948"/>
                </a:cubicBezTo>
                <a:cubicBezTo>
                  <a:pt x="974925" y="5721650"/>
                  <a:pt x="984451" y="5737528"/>
                  <a:pt x="993977" y="5753406"/>
                </a:cubicBezTo>
                <a:lnTo>
                  <a:pt x="2413490" y="5753406"/>
                </a:lnTo>
                <a:cubicBezTo>
                  <a:pt x="2423016" y="5740702"/>
                  <a:pt x="2432543" y="5724824"/>
                  <a:pt x="2442071" y="5708948"/>
                </a:cubicBezTo>
                <a:cubicBezTo>
                  <a:pt x="2457948" y="5680366"/>
                  <a:pt x="2473826" y="5654962"/>
                  <a:pt x="2489705" y="5626379"/>
                </a:cubicBezTo>
                <a:lnTo>
                  <a:pt x="3029565" y="5626379"/>
                </a:lnTo>
                <a:cubicBezTo>
                  <a:pt x="2848553" y="6077321"/>
                  <a:pt x="2467475" y="6458399"/>
                  <a:pt x="2060994" y="6801368"/>
                </a:cubicBezTo>
                <a:cubicBezTo>
                  <a:pt x="2048290" y="6810895"/>
                  <a:pt x="2035589" y="6823599"/>
                  <a:pt x="2022886" y="6833124"/>
                </a:cubicBezTo>
                <a:cubicBezTo>
                  <a:pt x="2010182" y="6842652"/>
                  <a:pt x="1997481" y="6855355"/>
                  <a:pt x="1984777" y="6864882"/>
                </a:cubicBezTo>
                <a:cubicBezTo>
                  <a:pt x="1879983" y="6950625"/>
                  <a:pt x="1775186" y="7033190"/>
                  <a:pt x="1673564" y="7115758"/>
                </a:cubicBezTo>
                <a:cubicBezTo>
                  <a:pt x="1651337" y="7131637"/>
                  <a:pt x="1632282" y="7147514"/>
                  <a:pt x="1613228" y="7163392"/>
                </a:cubicBezTo>
                <a:cubicBezTo>
                  <a:pt x="1597349" y="7172920"/>
                  <a:pt x="1584646" y="7185621"/>
                  <a:pt x="1571945" y="7195148"/>
                </a:cubicBezTo>
                <a:cubicBezTo>
                  <a:pt x="1559241" y="7207852"/>
                  <a:pt x="1546540" y="7217378"/>
                  <a:pt x="1530661" y="7223729"/>
                </a:cubicBezTo>
                <a:cubicBezTo>
                  <a:pt x="1314717" y="7401566"/>
                  <a:pt x="1108300" y="7573051"/>
                  <a:pt x="936816" y="7747710"/>
                </a:cubicBezTo>
                <a:lnTo>
                  <a:pt x="2200722" y="7747710"/>
                </a:lnTo>
                <a:cubicBezTo>
                  <a:pt x="2051465" y="7576226"/>
                  <a:pt x="1873631" y="7404741"/>
                  <a:pt x="1689443" y="7230082"/>
                </a:cubicBezTo>
                <a:cubicBezTo>
                  <a:pt x="1708496" y="7217378"/>
                  <a:pt x="1727551" y="7201500"/>
                  <a:pt x="1746604" y="7185621"/>
                </a:cubicBezTo>
                <a:cubicBezTo>
                  <a:pt x="1848226" y="7103055"/>
                  <a:pt x="1953021" y="7017313"/>
                  <a:pt x="2057817" y="6931570"/>
                </a:cubicBezTo>
                <a:cubicBezTo>
                  <a:pt x="2623081" y="7471429"/>
                  <a:pt x="3140712" y="7985884"/>
                  <a:pt x="3140712" y="8621014"/>
                </a:cubicBezTo>
                <a:cubicBezTo>
                  <a:pt x="3140712" y="8661107"/>
                  <a:pt x="3138715" y="8700802"/>
                  <a:pt x="3134828" y="8740118"/>
                </a:cubicBezTo>
                <a:lnTo>
                  <a:pt x="3130761" y="8767711"/>
                </a:lnTo>
                <a:lnTo>
                  <a:pt x="1796494" y="10101978"/>
                </a:lnTo>
                <a:lnTo>
                  <a:pt x="1683091" y="10008771"/>
                </a:lnTo>
                <a:cubicBezTo>
                  <a:pt x="1857752" y="9856339"/>
                  <a:pt x="2022886" y="9700732"/>
                  <a:pt x="2168966" y="9545126"/>
                </a:cubicBezTo>
                <a:lnTo>
                  <a:pt x="1019382" y="9545126"/>
                </a:lnTo>
                <a:cubicBezTo>
                  <a:pt x="1171813" y="9700733"/>
                  <a:pt x="1346473" y="9856338"/>
                  <a:pt x="1527485" y="10008771"/>
                </a:cubicBezTo>
                <a:cubicBezTo>
                  <a:pt x="1540188" y="10018297"/>
                  <a:pt x="1552890" y="10031001"/>
                  <a:pt x="1565593" y="10040527"/>
                </a:cubicBezTo>
                <a:cubicBezTo>
                  <a:pt x="1578297" y="10050054"/>
                  <a:pt x="1590998" y="10062757"/>
                  <a:pt x="1603702" y="10072284"/>
                </a:cubicBezTo>
                <a:lnTo>
                  <a:pt x="1724760" y="10173712"/>
                </a:lnTo>
                <a:lnTo>
                  <a:pt x="1389641" y="10508831"/>
                </a:lnTo>
                <a:lnTo>
                  <a:pt x="1238502" y="10383497"/>
                </a:lnTo>
                <a:cubicBezTo>
                  <a:pt x="1225798" y="10373970"/>
                  <a:pt x="1213097" y="10361267"/>
                  <a:pt x="1200393" y="10351740"/>
                </a:cubicBezTo>
                <a:cubicBezTo>
                  <a:pt x="1187692" y="10342214"/>
                  <a:pt x="1174988" y="10329510"/>
                  <a:pt x="1162287" y="10319984"/>
                </a:cubicBezTo>
                <a:cubicBezTo>
                  <a:pt x="546211" y="9796003"/>
                  <a:pt x="0" y="9246617"/>
                  <a:pt x="0" y="8592432"/>
                </a:cubicBezTo>
                <a:cubicBezTo>
                  <a:pt x="1" y="7912844"/>
                  <a:pt x="584319" y="7392040"/>
                  <a:pt x="1200393" y="6890287"/>
                </a:cubicBezTo>
                <a:cubicBezTo>
                  <a:pt x="1213096" y="6880760"/>
                  <a:pt x="1225798" y="6868059"/>
                  <a:pt x="1238501" y="6858530"/>
                </a:cubicBezTo>
                <a:cubicBezTo>
                  <a:pt x="1251205" y="6849003"/>
                  <a:pt x="1263906" y="6836302"/>
                  <a:pt x="1276610" y="6826773"/>
                </a:cubicBezTo>
                <a:cubicBezTo>
                  <a:pt x="1298838" y="6807720"/>
                  <a:pt x="1321068" y="6791842"/>
                  <a:pt x="1343298" y="6772789"/>
                </a:cubicBezTo>
                <a:cubicBezTo>
                  <a:pt x="1444918" y="6693397"/>
                  <a:pt x="1549714" y="6610830"/>
                  <a:pt x="1648159" y="6528264"/>
                </a:cubicBezTo>
                <a:cubicBezTo>
                  <a:pt x="1660864" y="6518737"/>
                  <a:pt x="1673564" y="6506034"/>
                  <a:pt x="1686268" y="6496507"/>
                </a:cubicBezTo>
                <a:cubicBezTo>
                  <a:pt x="1698969" y="6486981"/>
                  <a:pt x="1711673" y="6474277"/>
                  <a:pt x="1724374" y="6464750"/>
                </a:cubicBezTo>
                <a:cubicBezTo>
                  <a:pt x="1914914" y="6302792"/>
                  <a:pt x="2095925" y="6137659"/>
                  <a:pt x="2245180" y="5966174"/>
                </a:cubicBezTo>
                <a:lnTo>
                  <a:pt x="1146409" y="5966174"/>
                </a:lnTo>
                <a:cubicBezTo>
                  <a:pt x="1270259" y="6134484"/>
                  <a:pt x="1419513" y="6299618"/>
                  <a:pt x="1575119" y="6458399"/>
                </a:cubicBezTo>
                <a:cubicBezTo>
                  <a:pt x="1473499" y="6540965"/>
                  <a:pt x="1371878" y="6620356"/>
                  <a:pt x="1270259" y="6702924"/>
                </a:cubicBezTo>
                <a:cubicBezTo>
                  <a:pt x="1248028" y="6721979"/>
                  <a:pt x="1225798" y="6737857"/>
                  <a:pt x="1203570" y="6756910"/>
                </a:cubicBezTo>
                <a:cubicBezTo>
                  <a:pt x="698642" y="6242456"/>
                  <a:pt x="247701" y="5658136"/>
                  <a:pt x="247702" y="4934090"/>
                </a:cubicBezTo>
                <a:cubicBezTo>
                  <a:pt x="247701" y="4337067"/>
                  <a:pt x="743101" y="3917883"/>
                  <a:pt x="1298838" y="3485995"/>
                </a:cubicBezTo>
                <a:cubicBezTo>
                  <a:pt x="1371878" y="3546333"/>
                  <a:pt x="1444918" y="3606670"/>
                  <a:pt x="1517958" y="3663832"/>
                </a:cubicBezTo>
                <a:cubicBezTo>
                  <a:pt x="1571944" y="3705115"/>
                  <a:pt x="1622754" y="3746399"/>
                  <a:pt x="1673565" y="3787681"/>
                </a:cubicBezTo>
                <a:cubicBezTo>
                  <a:pt x="1460796" y="3952817"/>
                  <a:pt x="1263906" y="4108421"/>
                  <a:pt x="1105126" y="4264030"/>
                </a:cubicBezTo>
                <a:lnTo>
                  <a:pt x="2334099" y="4264030"/>
                </a:lnTo>
                <a:cubicBezTo>
                  <a:pt x="2197545" y="4102071"/>
                  <a:pt x="2026060" y="3946465"/>
                  <a:pt x="1838697" y="3790858"/>
                </a:cubicBezTo>
                <a:cubicBezTo>
                  <a:pt x="1825996" y="3781329"/>
                  <a:pt x="1813292" y="3768628"/>
                  <a:pt x="1800591" y="3759102"/>
                </a:cubicBezTo>
                <a:cubicBezTo>
                  <a:pt x="1784713" y="3749573"/>
                  <a:pt x="1772009" y="3736871"/>
                  <a:pt x="1759308" y="3727345"/>
                </a:cubicBezTo>
                <a:cubicBezTo>
                  <a:pt x="1705321" y="3682884"/>
                  <a:pt x="1651336" y="3638427"/>
                  <a:pt x="1594175" y="3593968"/>
                </a:cubicBezTo>
                <a:cubicBezTo>
                  <a:pt x="1524310" y="3539982"/>
                  <a:pt x="1454445" y="3482820"/>
                  <a:pt x="1384582" y="3425658"/>
                </a:cubicBezTo>
                <a:cubicBezTo>
                  <a:pt x="1371878" y="3416132"/>
                  <a:pt x="1359177" y="3403428"/>
                  <a:pt x="1346473" y="3393902"/>
                </a:cubicBezTo>
                <a:cubicBezTo>
                  <a:pt x="1333772" y="3384375"/>
                  <a:pt x="1321068" y="3371671"/>
                  <a:pt x="1308367" y="3362145"/>
                </a:cubicBezTo>
                <a:cubicBezTo>
                  <a:pt x="863776" y="2989801"/>
                  <a:pt x="438636" y="2556672"/>
                  <a:pt x="339298" y="1943624"/>
                </a:cubicBezTo>
                <a:lnTo>
                  <a:pt x="330348" y="1869447"/>
                </a:lnTo>
                <a:lnTo>
                  <a:pt x="899326" y="1300469"/>
                </a:lnTo>
                <a:lnTo>
                  <a:pt x="859012" y="1395627"/>
                </a:lnTo>
                <a:cubicBezTo>
                  <a:pt x="840752" y="1448819"/>
                  <a:pt x="827256" y="1501217"/>
                  <a:pt x="819318" y="1552026"/>
                </a:cubicBezTo>
                <a:cubicBezTo>
                  <a:pt x="816140" y="1574257"/>
                  <a:pt x="812965" y="1596487"/>
                  <a:pt x="809790" y="1615540"/>
                </a:cubicBezTo>
                <a:lnTo>
                  <a:pt x="2683420" y="1615540"/>
                </a:lnTo>
                <a:cubicBezTo>
                  <a:pt x="2683420" y="1593312"/>
                  <a:pt x="2680245" y="1574257"/>
                  <a:pt x="2677068" y="1552027"/>
                </a:cubicBezTo>
                <a:cubicBezTo>
                  <a:pt x="2661190" y="1447232"/>
                  <a:pt x="2626259" y="1339258"/>
                  <a:pt x="2578624" y="1234464"/>
                </a:cubicBezTo>
                <a:cubicBezTo>
                  <a:pt x="2559570" y="1186829"/>
                  <a:pt x="2534165" y="1142369"/>
                  <a:pt x="2508760" y="1097910"/>
                </a:cubicBezTo>
                <a:lnTo>
                  <a:pt x="1101885" y="1097910"/>
                </a:lnTo>
                <a:lnTo>
                  <a:pt x="1314652" y="885143"/>
                </a:lnTo>
                <a:lnTo>
                  <a:pt x="2362680" y="885143"/>
                </a:lnTo>
                <a:cubicBezTo>
                  <a:pt x="2243592" y="727949"/>
                  <a:pt x="2101285" y="572541"/>
                  <a:pt x="1946472" y="414899"/>
                </a:cubicBezTo>
                <a:close/>
              </a:path>
            </a:pathLst>
          </a:custGeom>
          <a:solidFill>
            <a:schemeClr val="accent3">
              <a:alpha val="16000"/>
            </a:schemeClr>
          </a:solidFill>
          <a:ln w="15387" cap="flat">
            <a:noFill/>
            <a:prstDash val="solid"/>
            <a:miter/>
          </a:ln>
        </p:spPr>
        <p:txBody>
          <a:bodyPr wrap="square" rtlCol="0" anchor="ctr">
            <a:noAutofit/>
          </a:bodyPr>
          <a:lstStyle/>
          <a:p>
            <a:endParaRPr lang="en-US" dirty="0"/>
          </a:p>
        </p:txBody>
      </p:sp>
      <p:sp>
        <p:nvSpPr>
          <p:cNvPr id="35" name="Freeform: Shape 34">
            <a:extLst>
              <a:ext uri="{FF2B5EF4-FFF2-40B4-BE49-F238E27FC236}">
                <a16:creationId xmlns:a16="http://schemas.microsoft.com/office/drawing/2014/main" id="{BF911EF6-C546-4CF0-9282-B87CD7E0EC34}"/>
              </a:ext>
            </a:extLst>
          </p:cNvPr>
          <p:cNvSpPr/>
          <p:nvPr userDrawn="1"/>
        </p:nvSpPr>
        <p:spPr>
          <a:xfrm rot="2700000">
            <a:off x="10611807" y="3783420"/>
            <a:ext cx="826822" cy="3671652"/>
          </a:xfrm>
          <a:custGeom>
            <a:avLst/>
            <a:gdLst>
              <a:gd name="connsiteX0" fmla="*/ 189536 w 826822"/>
              <a:gd name="connsiteY0" fmla="*/ 3340572 h 3671652"/>
              <a:gd name="connsiteX1" fmla="*/ 302537 w 826822"/>
              <a:gd name="connsiteY1" fmla="*/ 3239692 h 3671652"/>
              <a:gd name="connsiteX2" fmla="*/ 371781 w 826822"/>
              <a:gd name="connsiteY2" fmla="*/ 3296572 h 3671652"/>
              <a:gd name="connsiteX3" fmla="*/ 397337 w 826822"/>
              <a:gd name="connsiteY3" fmla="*/ 3318005 h 3671652"/>
              <a:gd name="connsiteX4" fmla="*/ 129423 w 826822"/>
              <a:gd name="connsiteY4" fmla="*/ 3671652 h 3671652"/>
              <a:gd name="connsiteX5" fmla="*/ 1 w 826822"/>
              <a:gd name="connsiteY5" fmla="*/ 3671652 h 3671652"/>
              <a:gd name="connsiteX6" fmla="*/ 189536 w 826822"/>
              <a:gd name="connsiteY6" fmla="*/ 3340572 h 3671652"/>
              <a:gd name="connsiteX7" fmla="*/ 135194 w 826822"/>
              <a:gd name="connsiteY7" fmla="*/ 2801963 h 3671652"/>
              <a:gd name="connsiteX8" fmla="*/ 161573 w 826822"/>
              <a:gd name="connsiteY8" fmla="*/ 2871208 h 3671652"/>
              <a:gd name="connsiteX9" fmla="*/ 198669 w 826822"/>
              <a:gd name="connsiteY9" fmla="*/ 2928913 h 3671652"/>
              <a:gd name="connsiteX10" fmla="*/ 210209 w 826822"/>
              <a:gd name="connsiteY10" fmla="*/ 2943752 h 3671652"/>
              <a:gd name="connsiteX11" fmla="*/ 614141 w 826822"/>
              <a:gd name="connsiteY11" fmla="*/ 2943752 h 3671652"/>
              <a:gd name="connsiteX12" fmla="*/ 624857 w 826822"/>
              <a:gd name="connsiteY12" fmla="*/ 2928913 h 3671652"/>
              <a:gd name="connsiteX13" fmla="*/ 659479 w 826822"/>
              <a:gd name="connsiteY13" fmla="*/ 2871208 h 3671652"/>
              <a:gd name="connsiteX14" fmla="*/ 683386 w 826822"/>
              <a:gd name="connsiteY14" fmla="*/ 2801964 h 3671652"/>
              <a:gd name="connsiteX15" fmla="*/ 190425 w 826822"/>
              <a:gd name="connsiteY15" fmla="*/ 2599174 h 3671652"/>
              <a:gd name="connsiteX16" fmla="*/ 159100 w 826822"/>
              <a:gd name="connsiteY16" fmla="*/ 2647810 h 3671652"/>
              <a:gd name="connsiteX17" fmla="*/ 131072 w 826822"/>
              <a:gd name="connsiteY17" fmla="*/ 2730245 h 3671652"/>
              <a:gd name="connsiteX18" fmla="*/ 130248 w 826822"/>
              <a:gd name="connsiteY18" fmla="*/ 2740137 h 3671652"/>
              <a:gd name="connsiteX19" fmla="*/ 684211 w 826822"/>
              <a:gd name="connsiteY19" fmla="*/ 2740137 h 3671652"/>
              <a:gd name="connsiteX20" fmla="*/ 682562 w 826822"/>
              <a:gd name="connsiteY20" fmla="*/ 2730245 h 3671652"/>
              <a:gd name="connsiteX21" fmla="*/ 651237 w 826822"/>
              <a:gd name="connsiteY21" fmla="*/ 2647810 h 3671652"/>
              <a:gd name="connsiteX22" fmla="*/ 619911 w 826822"/>
              <a:gd name="connsiteY22" fmla="*/ 2599173 h 3671652"/>
              <a:gd name="connsiteX23" fmla="*/ 212682 w 826822"/>
              <a:gd name="connsiteY23" fmla="*/ 1004057 h 3671652"/>
              <a:gd name="connsiteX24" fmla="*/ 230818 w 826822"/>
              <a:gd name="connsiteY24" fmla="*/ 1078248 h 3671652"/>
              <a:gd name="connsiteX25" fmla="*/ 258846 w 826822"/>
              <a:gd name="connsiteY25" fmla="*/ 1135953 h 3671652"/>
              <a:gd name="connsiteX26" fmla="*/ 260494 w 826822"/>
              <a:gd name="connsiteY26" fmla="*/ 1137602 h 3671652"/>
              <a:gd name="connsiteX27" fmla="*/ 646290 w 826822"/>
              <a:gd name="connsiteY27" fmla="*/ 1137602 h 3671652"/>
              <a:gd name="connsiteX28" fmla="*/ 647115 w 826822"/>
              <a:gd name="connsiteY28" fmla="*/ 1135953 h 3671652"/>
              <a:gd name="connsiteX29" fmla="*/ 675143 w 826822"/>
              <a:gd name="connsiteY29" fmla="*/ 1078248 h 3671652"/>
              <a:gd name="connsiteX30" fmla="*/ 694103 w 826822"/>
              <a:gd name="connsiteY30" fmla="*/ 1004057 h 3671652"/>
              <a:gd name="connsiteX31" fmla="*/ 259670 w 826822"/>
              <a:gd name="connsiteY31" fmla="*/ 811159 h 3671652"/>
              <a:gd name="connsiteX32" fmla="*/ 240710 w 826822"/>
              <a:gd name="connsiteY32" fmla="*/ 846607 h 3671652"/>
              <a:gd name="connsiteX33" fmla="*/ 212683 w 826822"/>
              <a:gd name="connsiteY33" fmla="*/ 929041 h 3671652"/>
              <a:gd name="connsiteX34" fmla="*/ 210210 w 826822"/>
              <a:gd name="connsiteY34" fmla="*/ 945528 h 3671652"/>
              <a:gd name="connsiteX35" fmla="*/ 696576 w 826822"/>
              <a:gd name="connsiteY35" fmla="*/ 945528 h 3671652"/>
              <a:gd name="connsiteX36" fmla="*/ 694927 w 826822"/>
              <a:gd name="connsiteY36" fmla="*/ 929041 h 3671652"/>
              <a:gd name="connsiteX37" fmla="*/ 669372 w 826822"/>
              <a:gd name="connsiteY37" fmla="*/ 846606 h 3671652"/>
              <a:gd name="connsiteX38" fmla="*/ 651236 w 826822"/>
              <a:gd name="connsiteY38" fmla="*/ 811159 h 3671652"/>
              <a:gd name="connsiteX39" fmla="*/ 520365 w 826822"/>
              <a:gd name="connsiteY39" fmla="*/ 292702 h 3671652"/>
              <a:gd name="connsiteX40" fmla="*/ 610158 w 826822"/>
              <a:gd name="connsiteY40" fmla="*/ 382495 h 3671652"/>
              <a:gd name="connsiteX41" fmla="*/ 540773 w 826822"/>
              <a:gd name="connsiteY41" fmla="*/ 463284 h 3671652"/>
              <a:gd name="connsiteX42" fmla="*/ 532529 w 826822"/>
              <a:gd name="connsiteY42" fmla="*/ 473176 h 3671652"/>
              <a:gd name="connsiteX43" fmla="*/ 524287 w 826822"/>
              <a:gd name="connsiteY43" fmla="*/ 483068 h 3671652"/>
              <a:gd name="connsiteX44" fmla="*/ 472353 w 826822"/>
              <a:gd name="connsiteY44" fmla="*/ 542421 h 3671652"/>
              <a:gd name="connsiteX45" fmla="*/ 443500 w 826822"/>
              <a:gd name="connsiteY45" fmla="*/ 574571 h 3671652"/>
              <a:gd name="connsiteX46" fmla="*/ 435257 w 826822"/>
              <a:gd name="connsiteY46" fmla="*/ 584463 h 3671652"/>
              <a:gd name="connsiteX47" fmla="*/ 427013 w 826822"/>
              <a:gd name="connsiteY47" fmla="*/ 594355 h 3671652"/>
              <a:gd name="connsiteX48" fmla="*/ 296766 w 826822"/>
              <a:gd name="connsiteY48" fmla="*/ 755928 h 3671652"/>
              <a:gd name="connsiteX49" fmla="*/ 613316 w 826822"/>
              <a:gd name="connsiteY49" fmla="*/ 755928 h 3671652"/>
              <a:gd name="connsiteX50" fmla="*/ 464109 w 826822"/>
              <a:gd name="connsiteY50" fmla="*/ 592707 h 3671652"/>
              <a:gd name="connsiteX51" fmla="*/ 495435 w 826822"/>
              <a:gd name="connsiteY51" fmla="*/ 557259 h 3671652"/>
              <a:gd name="connsiteX52" fmla="*/ 544895 w 826822"/>
              <a:gd name="connsiteY52" fmla="*/ 500379 h 3671652"/>
              <a:gd name="connsiteX53" fmla="*/ 826822 w 826822"/>
              <a:gd name="connsiteY53" fmla="*/ 962839 h 3671652"/>
              <a:gd name="connsiteX54" fmla="*/ 573748 w 826822"/>
              <a:gd name="connsiteY54" fmla="*/ 1403042 h 3671652"/>
              <a:gd name="connsiteX55" fmla="*/ 517692 w 826822"/>
              <a:gd name="connsiteY55" fmla="*/ 1357703 h 3671652"/>
              <a:gd name="connsiteX56" fmla="*/ 477299 w 826822"/>
              <a:gd name="connsiteY56" fmla="*/ 1325553 h 3671652"/>
              <a:gd name="connsiteX57" fmla="*/ 606721 w 826822"/>
              <a:gd name="connsiteY57" fmla="*/ 1196955 h 3671652"/>
              <a:gd name="connsiteX58" fmla="*/ 302536 w 826822"/>
              <a:gd name="connsiteY58" fmla="*/ 1196955 h 3671652"/>
              <a:gd name="connsiteX59" fmla="*/ 436905 w 826822"/>
              <a:gd name="connsiteY59" fmla="*/ 1325554 h 3671652"/>
              <a:gd name="connsiteX60" fmla="*/ 446798 w 826822"/>
              <a:gd name="connsiteY60" fmla="*/ 1333796 h 3671652"/>
              <a:gd name="connsiteX61" fmla="*/ 456690 w 826822"/>
              <a:gd name="connsiteY61" fmla="*/ 1342040 h 3671652"/>
              <a:gd name="connsiteX62" fmla="*/ 498732 w 826822"/>
              <a:gd name="connsiteY62" fmla="*/ 1375838 h 3671652"/>
              <a:gd name="connsiteX63" fmla="*/ 553139 w 826822"/>
              <a:gd name="connsiteY63" fmla="*/ 1419529 h 3671652"/>
              <a:gd name="connsiteX64" fmla="*/ 563031 w 826822"/>
              <a:gd name="connsiteY64" fmla="*/ 1427773 h 3671652"/>
              <a:gd name="connsiteX65" fmla="*/ 572924 w 826822"/>
              <a:gd name="connsiteY65" fmla="*/ 1436016 h 3671652"/>
              <a:gd name="connsiteX66" fmla="*/ 796322 w 826822"/>
              <a:gd name="connsiteY66" fmla="*/ 1723714 h 3671652"/>
              <a:gd name="connsiteX67" fmla="*/ 659479 w 826822"/>
              <a:gd name="connsiteY67" fmla="*/ 1723714 h 3671652"/>
              <a:gd name="connsiteX68" fmla="*/ 644642 w 826822"/>
              <a:gd name="connsiteY68" fmla="*/ 1694037 h 3671652"/>
              <a:gd name="connsiteX69" fmla="*/ 235764 w 826822"/>
              <a:gd name="connsiteY69" fmla="*/ 1694037 h 3671652"/>
              <a:gd name="connsiteX70" fmla="*/ 215155 w 826822"/>
              <a:gd name="connsiteY70" fmla="*/ 1727836 h 3671652"/>
              <a:gd name="connsiteX71" fmla="*/ 193722 w 826822"/>
              <a:gd name="connsiteY71" fmla="*/ 1810271 h 3671652"/>
              <a:gd name="connsiteX72" fmla="*/ 194546 w 826822"/>
              <a:gd name="connsiteY72" fmla="*/ 1828407 h 3671652"/>
              <a:gd name="connsiteX73" fmla="*/ 471528 w 826822"/>
              <a:gd name="connsiteY73" fmla="*/ 1828406 h 3671652"/>
              <a:gd name="connsiteX74" fmla="*/ 471529 w 826822"/>
              <a:gd name="connsiteY74" fmla="*/ 1886111 h 3671652"/>
              <a:gd name="connsiteX75" fmla="*/ 201966 w 826822"/>
              <a:gd name="connsiteY75" fmla="*/ 1886111 h 3671652"/>
              <a:gd name="connsiteX76" fmla="*/ 222574 w 826822"/>
              <a:gd name="connsiteY76" fmla="*/ 1950411 h 3671652"/>
              <a:gd name="connsiteX77" fmla="*/ 250602 w 826822"/>
              <a:gd name="connsiteY77" fmla="*/ 2008115 h 3671652"/>
              <a:gd name="connsiteX78" fmla="*/ 258021 w 826822"/>
              <a:gd name="connsiteY78" fmla="*/ 2019656 h 3671652"/>
              <a:gd name="connsiteX79" fmla="*/ 626506 w 826822"/>
              <a:gd name="connsiteY79" fmla="*/ 2019656 h 3671652"/>
              <a:gd name="connsiteX80" fmla="*/ 633925 w 826822"/>
              <a:gd name="connsiteY80" fmla="*/ 2008115 h 3671652"/>
              <a:gd name="connsiteX81" fmla="*/ 646290 w 826822"/>
              <a:gd name="connsiteY81" fmla="*/ 1986682 h 3671652"/>
              <a:gd name="connsiteX82" fmla="*/ 786429 w 826822"/>
              <a:gd name="connsiteY82" fmla="*/ 1986682 h 3671652"/>
              <a:gd name="connsiteX83" fmla="*/ 535003 w 826822"/>
              <a:gd name="connsiteY83" fmla="*/ 2291691 h 3671652"/>
              <a:gd name="connsiteX84" fmla="*/ 525111 w 826822"/>
              <a:gd name="connsiteY84" fmla="*/ 2299934 h 3671652"/>
              <a:gd name="connsiteX85" fmla="*/ 515219 w 826822"/>
              <a:gd name="connsiteY85" fmla="*/ 2308178 h 3671652"/>
              <a:gd name="connsiteX86" fmla="*/ 434432 w 826822"/>
              <a:gd name="connsiteY86" fmla="*/ 2373302 h 3671652"/>
              <a:gd name="connsiteX87" fmla="*/ 418770 w 826822"/>
              <a:gd name="connsiteY87" fmla="*/ 2385667 h 3671652"/>
              <a:gd name="connsiteX88" fmla="*/ 408053 w 826822"/>
              <a:gd name="connsiteY88" fmla="*/ 2393910 h 3671652"/>
              <a:gd name="connsiteX89" fmla="*/ 397337 w 826822"/>
              <a:gd name="connsiteY89" fmla="*/ 2401329 h 3671652"/>
              <a:gd name="connsiteX90" fmla="*/ 243183 w 826822"/>
              <a:gd name="connsiteY90" fmla="*/ 2537347 h 3671652"/>
              <a:gd name="connsiteX91" fmla="*/ 571274 w 826822"/>
              <a:gd name="connsiteY91" fmla="*/ 2537346 h 3671652"/>
              <a:gd name="connsiteX92" fmla="*/ 438554 w 826822"/>
              <a:gd name="connsiteY92" fmla="*/ 2402978 h 3671652"/>
              <a:gd name="connsiteX93" fmla="*/ 453392 w 826822"/>
              <a:gd name="connsiteY93" fmla="*/ 2391437 h 3671652"/>
              <a:gd name="connsiteX94" fmla="*/ 534179 w 826822"/>
              <a:gd name="connsiteY94" fmla="*/ 2325489 h 3671652"/>
              <a:gd name="connsiteX95" fmla="*/ 815282 w 826822"/>
              <a:gd name="connsiteY95" fmla="*/ 2764044 h 3671652"/>
              <a:gd name="connsiteX96" fmla="*/ 531706 w 826822"/>
              <a:gd name="connsiteY96" fmla="*/ 3202597 h 3671652"/>
              <a:gd name="connsiteX97" fmla="*/ 497083 w 826822"/>
              <a:gd name="connsiteY97" fmla="*/ 3173745 h 3671652"/>
              <a:gd name="connsiteX98" fmla="*/ 436906 w 826822"/>
              <a:gd name="connsiteY98" fmla="*/ 3124284 h 3671652"/>
              <a:gd name="connsiteX99" fmla="*/ 563031 w 826822"/>
              <a:gd name="connsiteY99" fmla="*/ 3003929 h 3671652"/>
              <a:gd name="connsiteX100" fmla="*/ 264616 w 826822"/>
              <a:gd name="connsiteY100" fmla="*/ 3003929 h 3671652"/>
              <a:gd name="connsiteX101" fmla="*/ 396512 w 826822"/>
              <a:gd name="connsiteY101" fmla="*/ 3124284 h 3671652"/>
              <a:gd name="connsiteX102" fmla="*/ 406404 w 826822"/>
              <a:gd name="connsiteY102" fmla="*/ 3132528 h 3671652"/>
              <a:gd name="connsiteX103" fmla="*/ 416297 w 826822"/>
              <a:gd name="connsiteY103" fmla="*/ 3140771 h 3671652"/>
              <a:gd name="connsiteX104" fmla="*/ 477298 w 826822"/>
              <a:gd name="connsiteY104" fmla="*/ 3191881 h 3671652"/>
              <a:gd name="connsiteX105" fmla="*/ 511097 w 826822"/>
              <a:gd name="connsiteY105" fmla="*/ 3219909 h 3671652"/>
              <a:gd name="connsiteX106" fmla="*/ 520989 w 826822"/>
              <a:gd name="connsiteY106" fmla="*/ 3228152 h 3671652"/>
              <a:gd name="connsiteX107" fmla="*/ 530881 w 826822"/>
              <a:gd name="connsiteY107" fmla="*/ 3236396 h 3671652"/>
              <a:gd name="connsiteX108" fmla="*/ 647256 w 826822"/>
              <a:gd name="connsiteY108" fmla="*/ 3338345 h 3671652"/>
              <a:gd name="connsiteX109" fmla="*/ 655663 w 826822"/>
              <a:gd name="connsiteY109" fmla="*/ 3347259 h 3671652"/>
              <a:gd name="connsiteX110" fmla="*/ 568132 w 826822"/>
              <a:gd name="connsiteY110" fmla="*/ 3434790 h 3671652"/>
              <a:gd name="connsiteX111" fmla="*/ 539395 w 826822"/>
              <a:gd name="connsiteY111" fmla="*/ 3405697 h 3671652"/>
              <a:gd name="connsiteX112" fmla="*/ 436081 w 826822"/>
              <a:gd name="connsiteY112" fmla="*/ 3316357 h 3671652"/>
              <a:gd name="connsiteX113" fmla="*/ 426189 w 826822"/>
              <a:gd name="connsiteY113" fmla="*/ 3308114 h 3671652"/>
              <a:gd name="connsiteX114" fmla="*/ 416297 w 826822"/>
              <a:gd name="connsiteY114" fmla="*/ 3299871 h 3671652"/>
              <a:gd name="connsiteX115" fmla="*/ 389093 w 826822"/>
              <a:gd name="connsiteY115" fmla="*/ 3277613 h 3671652"/>
              <a:gd name="connsiteX116" fmla="*/ 321497 w 826822"/>
              <a:gd name="connsiteY116" fmla="*/ 3221557 h 3671652"/>
              <a:gd name="connsiteX117" fmla="*/ 311604 w 826822"/>
              <a:gd name="connsiteY117" fmla="*/ 3213314 h 3671652"/>
              <a:gd name="connsiteX118" fmla="*/ 301712 w 826822"/>
              <a:gd name="connsiteY118" fmla="*/ 3205071 h 3671652"/>
              <a:gd name="connsiteX119" fmla="*/ 0 w 826822"/>
              <a:gd name="connsiteY119" fmla="*/ 2756624 h 3671652"/>
              <a:gd name="connsiteX120" fmla="*/ 311604 w 826822"/>
              <a:gd name="connsiteY120" fmla="*/ 2314772 h 3671652"/>
              <a:gd name="connsiteX121" fmla="*/ 321496 w 826822"/>
              <a:gd name="connsiteY121" fmla="*/ 2306529 h 3671652"/>
              <a:gd name="connsiteX122" fmla="*/ 331389 w 826822"/>
              <a:gd name="connsiteY122" fmla="*/ 2298285 h 3671652"/>
              <a:gd name="connsiteX123" fmla="*/ 348700 w 826822"/>
              <a:gd name="connsiteY123" fmla="*/ 2284272 h 3671652"/>
              <a:gd name="connsiteX124" fmla="*/ 427838 w 826822"/>
              <a:gd name="connsiteY124" fmla="*/ 2220797 h 3671652"/>
              <a:gd name="connsiteX125" fmla="*/ 437730 w 826822"/>
              <a:gd name="connsiteY125" fmla="*/ 2212553 h 3671652"/>
              <a:gd name="connsiteX126" fmla="*/ 447622 w 826822"/>
              <a:gd name="connsiteY126" fmla="*/ 2204310 h 3671652"/>
              <a:gd name="connsiteX127" fmla="*/ 582815 w 826822"/>
              <a:gd name="connsiteY127" fmla="*/ 2074887 h 3671652"/>
              <a:gd name="connsiteX128" fmla="*/ 297591 w 826822"/>
              <a:gd name="connsiteY128" fmla="*/ 2074887 h 3671652"/>
              <a:gd name="connsiteX129" fmla="*/ 408878 w 826822"/>
              <a:gd name="connsiteY129" fmla="*/ 2202661 h 3671652"/>
              <a:gd name="connsiteX130" fmla="*/ 329740 w 826822"/>
              <a:gd name="connsiteY130" fmla="*/ 2266136 h 3671652"/>
              <a:gd name="connsiteX131" fmla="*/ 312429 w 826822"/>
              <a:gd name="connsiteY131" fmla="*/ 2280150 h 3671652"/>
              <a:gd name="connsiteX132" fmla="*/ 64300 w 826822"/>
              <a:gd name="connsiteY132" fmla="*/ 1806974 h 3671652"/>
              <a:gd name="connsiteX133" fmla="*/ 337159 w 826822"/>
              <a:gd name="connsiteY133" fmla="*/ 1431070 h 3671652"/>
              <a:gd name="connsiteX134" fmla="*/ 394039 w 826822"/>
              <a:gd name="connsiteY134" fmla="*/ 1477234 h 3671652"/>
              <a:gd name="connsiteX135" fmla="*/ 434432 w 826822"/>
              <a:gd name="connsiteY135" fmla="*/ 1509383 h 3671652"/>
              <a:gd name="connsiteX136" fmla="*/ 286874 w 826822"/>
              <a:gd name="connsiteY136" fmla="*/ 1633036 h 3671652"/>
              <a:gd name="connsiteX137" fmla="*/ 605897 w 826822"/>
              <a:gd name="connsiteY137" fmla="*/ 1633036 h 3671652"/>
              <a:gd name="connsiteX138" fmla="*/ 477298 w 826822"/>
              <a:gd name="connsiteY138" fmla="*/ 1510208 h 3671652"/>
              <a:gd name="connsiteX139" fmla="*/ 467407 w 826822"/>
              <a:gd name="connsiteY139" fmla="*/ 1501964 h 3671652"/>
              <a:gd name="connsiteX140" fmla="*/ 456690 w 826822"/>
              <a:gd name="connsiteY140" fmla="*/ 1493721 h 3671652"/>
              <a:gd name="connsiteX141" fmla="*/ 413824 w 826822"/>
              <a:gd name="connsiteY141" fmla="*/ 1459098 h 3671652"/>
              <a:gd name="connsiteX142" fmla="*/ 359417 w 826822"/>
              <a:gd name="connsiteY142" fmla="*/ 1415408 h 3671652"/>
              <a:gd name="connsiteX143" fmla="*/ 349525 w 826822"/>
              <a:gd name="connsiteY143" fmla="*/ 1407164 h 3671652"/>
              <a:gd name="connsiteX144" fmla="*/ 339632 w 826822"/>
              <a:gd name="connsiteY144" fmla="*/ 1398920 h 3671652"/>
              <a:gd name="connsiteX145" fmla="*/ 82435 w 826822"/>
              <a:gd name="connsiteY145" fmla="*/ 959542 h 3671652"/>
              <a:gd name="connsiteX146" fmla="*/ 339633 w 826822"/>
              <a:gd name="connsiteY146" fmla="*/ 505326 h 3671652"/>
              <a:gd name="connsiteX147" fmla="*/ 347877 w 826822"/>
              <a:gd name="connsiteY147" fmla="*/ 495433 h 3671652"/>
              <a:gd name="connsiteX148" fmla="*/ 356119 w 826822"/>
              <a:gd name="connsiteY148" fmla="*/ 485541 h 3671652"/>
              <a:gd name="connsiteX149" fmla="*/ 372606 w 826822"/>
              <a:gd name="connsiteY149" fmla="*/ 467406 h 3671652"/>
              <a:gd name="connsiteX150" fmla="*/ 436905 w 826822"/>
              <a:gd name="connsiteY150" fmla="*/ 394038 h 3671652"/>
              <a:gd name="connsiteX151" fmla="*/ 445149 w 826822"/>
              <a:gd name="connsiteY151" fmla="*/ 384146 h 3671652"/>
              <a:gd name="connsiteX152" fmla="*/ 453392 w 826822"/>
              <a:gd name="connsiteY152" fmla="*/ 374254 h 3671652"/>
              <a:gd name="connsiteX153" fmla="*/ 74191 w 826822"/>
              <a:gd name="connsiteY153" fmla="*/ 0 h 3671652"/>
              <a:gd name="connsiteX154" fmla="*/ 217628 w 826822"/>
              <a:gd name="connsiteY154" fmla="*/ 0 h 3671652"/>
              <a:gd name="connsiteX155" fmla="*/ 244008 w 826822"/>
              <a:gd name="connsiteY155" fmla="*/ 185478 h 3671652"/>
              <a:gd name="connsiteX156" fmla="*/ 416297 w 826822"/>
              <a:gd name="connsiteY156" fmla="*/ 375903 h 3671652"/>
              <a:gd name="connsiteX157" fmla="*/ 349524 w 826822"/>
              <a:gd name="connsiteY157" fmla="*/ 452567 h 3671652"/>
              <a:gd name="connsiteX158" fmla="*/ 336334 w 826822"/>
              <a:gd name="connsiteY158" fmla="*/ 468230 h 3671652"/>
              <a:gd name="connsiteX159" fmla="*/ 136842 w 826822"/>
              <a:gd name="connsiteY159" fmla="*/ 248953 h 3671652"/>
              <a:gd name="connsiteX160" fmla="*/ 74191 w 826822"/>
              <a:gd name="connsiteY160" fmla="*/ 0 h 36716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Lst>
            <a:rect l="l" t="t" r="r" b="b"/>
            <a:pathLst>
              <a:path w="826822" h="3671652">
                <a:moveTo>
                  <a:pt x="189536" y="3340572"/>
                </a:moveTo>
                <a:cubicBezTo>
                  <a:pt x="225202" y="3306414"/>
                  <a:pt x="263586" y="3272872"/>
                  <a:pt x="302537" y="3239692"/>
                </a:cubicBezTo>
                <a:cubicBezTo>
                  <a:pt x="324793" y="3258652"/>
                  <a:pt x="347876" y="3277612"/>
                  <a:pt x="371781" y="3296572"/>
                </a:cubicBezTo>
                <a:cubicBezTo>
                  <a:pt x="380025" y="3303991"/>
                  <a:pt x="389093" y="3310586"/>
                  <a:pt x="397337" y="3318005"/>
                </a:cubicBezTo>
                <a:cubicBezTo>
                  <a:pt x="254723" y="3440010"/>
                  <a:pt x="129423" y="3556243"/>
                  <a:pt x="129423" y="3671652"/>
                </a:cubicBezTo>
                <a:lnTo>
                  <a:pt x="1" y="3671652"/>
                </a:lnTo>
                <a:cubicBezTo>
                  <a:pt x="1" y="3551090"/>
                  <a:pt x="82538" y="3443050"/>
                  <a:pt x="189536" y="3340572"/>
                </a:cubicBezTo>
                <a:close/>
                <a:moveTo>
                  <a:pt x="135194" y="2801963"/>
                </a:moveTo>
                <a:cubicBezTo>
                  <a:pt x="140139" y="2825046"/>
                  <a:pt x="149208" y="2848127"/>
                  <a:pt x="161573" y="2871208"/>
                </a:cubicBezTo>
                <a:cubicBezTo>
                  <a:pt x="171465" y="2890170"/>
                  <a:pt x="184654" y="2909953"/>
                  <a:pt x="198669" y="2928913"/>
                </a:cubicBezTo>
                <a:cubicBezTo>
                  <a:pt x="201967" y="2933859"/>
                  <a:pt x="206088" y="2938805"/>
                  <a:pt x="210209" y="2943752"/>
                </a:cubicBezTo>
                <a:lnTo>
                  <a:pt x="614141" y="2943752"/>
                </a:lnTo>
                <a:cubicBezTo>
                  <a:pt x="617438" y="2938805"/>
                  <a:pt x="621560" y="2933859"/>
                  <a:pt x="624857" y="2928913"/>
                </a:cubicBezTo>
                <a:cubicBezTo>
                  <a:pt x="638871" y="2909953"/>
                  <a:pt x="650412" y="2890993"/>
                  <a:pt x="659479" y="2871208"/>
                </a:cubicBezTo>
                <a:cubicBezTo>
                  <a:pt x="670196" y="2848127"/>
                  <a:pt x="678439" y="2825045"/>
                  <a:pt x="683386" y="2801964"/>
                </a:cubicBezTo>
                <a:close/>
                <a:moveTo>
                  <a:pt x="190425" y="2599174"/>
                </a:moveTo>
                <a:cubicBezTo>
                  <a:pt x="178885" y="2614836"/>
                  <a:pt x="168168" y="2631323"/>
                  <a:pt x="159100" y="2647810"/>
                </a:cubicBezTo>
                <a:cubicBezTo>
                  <a:pt x="144261" y="2674190"/>
                  <a:pt x="135194" y="2702217"/>
                  <a:pt x="131072" y="2730245"/>
                </a:cubicBezTo>
                <a:cubicBezTo>
                  <a:pt x="131072" y="2733543"/>
                  <a:pt x="130248" y="2736839"/>
                  <a:pt x="130248" y="2740137"/>
                </a:cubicBezTo>
                <a:lnTo>
                  <a:pt x="684211" y="2740137"/>
                </a:lnTo>
                <a:cubicBezTo>
                  <a:pt x="683386" y="2736839"/>
                  <a:pt x="683386" y="2733543"/>
                  <a:pt x="682562" y="2730245"/>
                </a:cubicBezTo>
                <a:cubicBezTo>
                  <a:pt x="676791" y="2703042"/>
                  <a:pt x="666075" y="2675014"/>
                  <a:pt x="651237" y="2647810"/>
                </a:cubicBezTo>
                <a:cubicBezTo>
                  <a:pt x="642169" y="2631323"/>
                  <a:pt x="631452" y="2615660"/>
                  <a:pt x="619911" y="2599173"/>
                </a:cubicBezTo>
                <a:close/>
                <a:moveTo>
                  <a:pt x="212682" y="1004057"/>
                </a:moveTo>
                <a:cubicBezTo>
                  <a:pt x="215980" y="1029612"/>
                  <a:pt x="221750" y="1054343"/>
                  <a:pt x="230818" y="1078248"/>
                </a:cubicBezTo>
                <a:cubicBezTo>
                  <a:pt x="238238" y="1098033"/>
                  <a:pt x="248129" y="1117818"/>
                  <a:pt x="258846" y="1135953"/>
                </a:cubicBezTo>
                <a:cubicBezTo>
                  <a:pt x="259671" y="1136777"/>
                  <a:pt x="259671" y="1136777"/>
                  <a:pt x="260494" y="1137602"/>
                </a:cubicBezTo>
                <a:lnTo>
                  <a:pt x="646290" y="1137602"/>
                </a:lnTo>
                <a:cubicBezTo>
                  <a:pt x="646290" y="1136777"/>
                  <a:pt x="647115" y="1136777"/>
                  <a:pt x="647115" y="1135953"/>
                </a:cubicBezTo>
                <a:cubicBezTo>
                  <a:pt x="657831" y="1117818"/>
                  <a:pt x="667723" y="1098033"/>
                  <a:pt x="675143" y="1078248"/>
                </a:cubicBezTo>
                <a:cubicBezTo>
                  <a:pt x="684211" y="1055167"/>
                  <a:pt x="690805" y="1029612"/>
                  <a:pt x="694103" y="1004057"/>
                </a:cubicBezTo>
                <a:close/>
                <a:moveTo>
                  <a:pt x="259670" y="811159"/>
                </a:moveTo>
                <a:cubicBezTo>
                  <a:pt x="253075" y="823525"/>
                  <a:pt x="246481" y="835065"/>
                  <a:pt x="240710" y="846607"/>
                </a:cubicBezTo>
                <a:cubicBezTo>
                  <a:pt x="226696" y="874635"/>
                  <a:pt x="216804" y="902662"/>
                  <a:pt x="212683" y="929041"/>
                </a:cubicBezTo>
                <a:cubicBezTo>
                  <a:pt x="211858" y="934812"/>
                  <a:pt x="211034" y="940582"/>
                  <a:pt x="210210" y="945528"/>
                </a:cubicBezTo>
                <a:lnTo>
                  <a:pt x="696576" y="945528"/>
                </a:lnTo>
                <a:cubicBezTo>
                  <a:pt x="696576" y="939758"/>
                  <a:pt x="695752" y="934811"/>
                  <a:pt x="694927" y="929041"/>
                </a:cubicBezTo>
                <a:cubicBezTo>
                  <a:pt x="690805" y="901838"/>
                  <a:pt x="681737" y="873810"/>
                  <a:pt x="669372" y="846606"/>
                </a:cubicBezTo>
                <a:cubicBezTo>
                  <a:pt x="664426" y="834241"/>
                  <a:pt x="657832" y="822700"/>
                  <a:pt x="651236" y="811159"/>
                </a:cubicBezTo>
                <a:close/>
                <a:moveTo>
                  <a:pt x="520365" y="292702"/>
                </a:moveTo>
                <a:lnTo>
                  <a:pt x="610158" y="382495"/>
                </a:lnTo>
                <a:lnTo>
                  <a:pt x="540773" y="463284"/>
                </a:lnTo>
                <a:cubicBezTo>
                  <a:pt x="538300" y="466581"/>
                  <a:pt x="535004" y="469878"/>
                  <a:pt x="532529" y="473176"/>
                </a:cubicBezTo>
                <a:cubicBezTo>
                  <a:pt x="530057" y="476473"/>
                  <a:pt x="526760" y="479771"/>
                  <a:pt x="524287" y="483068"/>
                </a:cubicBezTo>
                <a:cubicBezTo>
                  <a:pt x="506975" y="502852"/>
                  <a:pt x="489664" y="522637"/>
                  <a:pt x="472353" y="542421"/>
                </a:cubicBezTo>
                <a:cubicBezTo>
                  <a:pt x="462460" y="553137"/>
                  <a:pt x="452569" y="563854"/>
                  <a:pt x="443500" y="574571"/>
                </a:cubicBezTo>
                <a:cubicBezTo>
                  <a:pt x="441027" y="577869"/>
                  <a:pt x="437730" y="581166"/>
                  <a:pt x="435257" y="584463"/>
                </a:cubicBezTo>
                <a:cubicBezTo>
                  <a:pt x="432783" y="587761"/>
                  <a:pt x="429486" y="591058"/>
                  <a:pt x="427013" y="594355"/>
                </a:cubicBezTo>
                <a:cubicBezTo>
                  <a:pt x="378377" y="649587"/>
                  <a:pt x="333862" y="703994"/>
                  <a:pt x="296766" y="755928"/>
                </a:cubicBezTo>
                <a:lnTo>
                  <a:pt x="613316" y="755928"/>
                </a:lnTo>
                <a:cubicBezTo>
                  <a:pt x="572099" y="701520"/>
                  <a:pt x="520165" y="647938"/>
                  <a:pt x="464109" y="592707"/>
                </a:cubicBezTo>
                <a:cubicBezTo>
                  <a:pt x="474826" y="581165"/>
                  <a:pt x="484718" y="568801"/>
                  <a:pt x="495435" y="557259"/>
                </a:cubicBezTo>
                <a:cubicBezTo>
                  <a:pt x="511922" y="538299"/>
                  <a:pt x="528408" y="519340"/>
                  <a:pt x="544895" y="500379"/>
                </a:cubicBezTo>
                <a:cubicBezTo>
                  <a:pt x="695752" y="646289"/>
                  <a:pt x="826823" y="789726"/>
                  <a:pt x="826822" y="962839"/>
                </a:cubicBezTo>
                <a:cubicBezTo>
                  <a:pt x="826823" y="1153264"/>
                  <a:pt x="708941" y="1288458"/>
                  <a:pt x="573748" y="1403042"/>
                </a:cubicBezTo>
                <a:cubicBezTo>
                  <a:pt x="554787" y="1387380"/>
                  <a:pt x="536651" y="1372542"/>
                  <a:pt x="517692" y="1357703"/>
                </a:cubicBezTo>
                <a:cubicBezTo>
                  <a:pt x="504502" y="1346987"/>
                  <a:pt x="490489" y="1336270"/>
                  <a:pt x="477299" y="1325553"/>
                </a:cubicBezTo>
                <a:cubicBezTo>
                  <a:pt x="525111" y="1285160"/>
                  <a:pt x="570450" y="1242294"/>
                  <a:pt x="606721" y="1196955"/>
                </a:cubicBezTo>
                <a:lnTo>
                  <a:pt x="302536" y="1196955"/>
                </a:lnTo>
                <a:cubicBezTo>
                  <a:pt x="340457" y="1242294"/>
                  <a:pt x="387445" y="1284336"/>
                  <a:pt x="436905" y="1325554"/>
                </a:cubicBezTo>
                <a:cubicBezTo>
                  <a:pt x="440203" y="1328026"/>
                  <a:pt x="443500" y="1331324"/>
                  <a:pt x="446798" y="1333796"/>
                </a:cubicBezTo>
                <a:cubicBezTo>
                  <a:pt x="450095" y="1336271"/>
                  <a:pt x="453392" y="1339567"/>
                  <a:pt x="456690" y="1342040"/>
                </a:cubicBezTo>
                <a:cubicBezTo>
                  <a:pt x="470704" y="1352757"/>
                  <a:pt x="484718" y="1364297"/>
                  <a:pt x="498732" y="1375838"/>
                </a:cubicBezTo>
                <a:cubicBezTo>
                  <a:pt x="516867" y="1390677"/>
                  <a:pt x="535003" y="1404691"/>
                  <a:pt x="553139" y="1419529"/>
                </a:cubicBezTo>
                <a:cubicBezTo>
                  <a:pt x="556436" y="1422002"/>
                  <a:pt x="559733" y="1425299"/>
                  <a:pt x="563031" y="1427773"/>
                </a:cubicBezTo>
                <a:cubicBezTo>
                  <a:pt x="566328" y="1430245"/>
                  <a:pt x="569626" y="1433543"/>
                  <a:pt x="572924" y="1436016"/>
                </a:cubicBezTo>
                <a:cubicBezTo>
                  <a:pt x="670197" y="1517627"/>
                  <a:pt x="759226" y="1606656"/>
                  <a:pt x="796322" y="1723714"/>
                </a:cubicBezTo>
                <a:lnTo>
                  <a:pt x="659479" y="1723714"/>
                </a:lnTo>
                <a:cubicBezTo>
                  <a:pt x="655358" y="1713822"/>
                  <a:pt x="650412" y="1703930"/>
                  <a:pt x="644642" y="1694037"/>
                </a:cubicBezTo>
                <a:lnTo>
                  <a:pt x="235764" y="1694037"/>
                </a:lnTo>
                <a:cubicBezTo>
                  <a:pt x="228345" y="1705579"/>
                  <a:pt x="220926" y="1716295"/>
                  <a:pt x="215155" y="1727836"/>
                </a:cubicBezTo>
                <a:cubicBezTo>
                  <a:pt x="201967" y="1754215"/>
                  <a:pt x="193723" y="1781419"/>
                  <a:pt x="193722" y="1810271"/>
                </a:cubicBezTo>
                <a:cubicBezTo>
                  <a:pt x="193723" y="1816041"/>
                  <a:pt x="194547" y="1822636"/>
                  <a:pt x="194546" y="1828407"/>
                </a:cubicBezTo>
                <a:lnTo>
                  <a:pt x="471528" y="1828406"/>
                </a:lnTo>
                <a:lnTo>
                  <a:pt x="471529" y="1886111"/>
                </a:lnTo>
                <a:lnTo>
                  <a:pt x="201966" y="1886111"/>
                </a:lnTo>
                <a:cubicBezTo>
                  <a:pt x="206912" y="1907544"/>
                  <a:pt x="214331" y="1928977"/>
                  <a:pt x="222574" y="1950411"/>
                </a:cubicBezTo>
                <a:cubicBezTo>
                  <a:pt x="229994" y="1970195"/>
                  <a:pt x="239885" y="1989155"/>
                  <a:pt x="250602" y="2008115"/>
                </a:cubicBezTo>
                <a:cubicBezTo>
                  <a:pt x="253076" y="2011412"/>
                  <a:pt x="255549" y="2015534"/>
                  <a:pt x="258021" y="2019656"/>
                </a:cubicBezTo>
                <a:lnTo>
                  <a:pt x="626506" y="2019656"/>
                </a:lnTo>
                <a:cubicBezTo>
                  <a:pt x="628979" y="2016358"/>
                  <a:pt x="631452" y="2012236"/>
                  <a:pt x="633925" y="2008115"/>
                </a:cubicBezTo>
                <a:cubicBezTo>
                  <a:pt x="638046" y="2000696"/>
                  <a:pt x="642168" y="1994101"/>
                  <a:pt x="646290" y="1986682"/>
                </a:cubicBezTo>
                <a:lnTo>
                  <a:pt x="786429" y="1986682"/>
                </a:lnTo>
                <a:cubicBezTo>
                  <a:pt x="739442" y="2103739"/>
                  <a:pt x="640520" y="2202661"/>
                  <a:pt x="535003" y="2291691"/>
                </a:cubicBezTo>
                <a:cubicBezTo>
                  <a:pt x="531705" y="2294164"/>
                  <a:pt x="528408" y="2297462"/>
                  <a:pt x="525111" y="2299934"/>
                </a:cubicBezTo>
                <a:cubicBezTo>
                  <a:pt x="521813" y="2302408"/>
                  <a:pt x="518516" y="2305705"/>
                  <a:pt x="515219" y="2308178"/>
                </a:cubicBezTo>
                <a:cubicBezTo>
                  <a:pt x="488016" y="2330435"/>
                  <a:pt x="460812" y="2351868"/>
                  <a:pt x="434432" y="2373302"/>
                </a:cubicBezTo>
                <a:cubicBezTo>
                  <a:pt x="428662" y="2377424"/>
                  <a:pt x="423716" y="2381546"/>
                  <a:pt x="418770" y="2385667"/>
                </a:cubicBezTo>
                <a:cubicBezTo>
                  <a:pt x="414648" y="2388140"/>
                  <a:pt x="411351" y="2391437"/>
                  <a:pt x="408053" y="2393910"/>
                </a:cubicBezTo>
                <a:cubicBezTo>
                  <a:pt x="404756" y="2397208"/>
                  <a:pt x="401458" y="2399681"/>
                  <a:pt x="397337" y="2401329"/>
                </a:cubicBezTo>
                <a:cubicBezTo>
                  <a:pt x="341281" y="2447493"/>
                  <a:pt x="287698" y="2492008"/>
                  <a:pt x="243183" y="2537347"/>
                </a:cubicBezTo>
                <a:lnTo>
                  <a:pt x="571274" y="2537346"/>
                </a:lnTo>
                <a:cubicBezTo>
                  <a:pt x="532529" y="2492832"/>
                  <a:pt x="486367" y="2448317"/>
                  <a:pt x="438554" y="2402978"/>
                </a:cubicBezTo>
                <a:cubicBezTo>
                  <a:pt x="443500" y="2399681"/>
                  <a:pt x="448446" y="2395559"/>
                  <a:pt x="453392" y="2391437"/>
                </a:cubicBezTo>
                <a:cubicBezTo>
                  <a:pt x="479772" y="2370004"/>
                  <a:pt x="506975" y="2347747"/>
                  <a:pt x="534179" y="2325489"/>
                </a:cubicBezTo>
                <a:cubicBezTo>
                  <a:pt x="680913" y="2465629"/>
                  <a:pt x="815282" y="2599173"/>
                  <a:pt x="815282" y="2764044"/>
                </a:cubicBezTo>
                <a:cubicBezTo>
                  <a:pt x="815282" y="2930562"/>
                  <a:pt x="682561" y="3070702"/>
                  <a:pt x="531706" y="3202597"/>
                </a:cubicBezTo>
                <a:cubicBezTo>
                  <a:pt x="520165" y="3192705"/>
                  <a:pt x="508624" y="3183637"/>
                  <a:pt x="497083" y="3173745"/>
                </a:cubicBezTo>
                <a:cubicBezTo>
                  <a:pt x="477299" y="3157258"/>
                  <a:pt x="456690" y="3140771"/>
                  <a:pt x="436906" y="3124284"/>
                </a:cubicBezTo>
                <a:cubicBezTo>
                  <a:pt x="482245" y="3084715"/>
                  <a:pt x="525111" y="3044322"/>
                  <a:pt x="563031" y="3003929"/>
                </a:cubicBezTo>
                <a:lnTo>
                  <a:pt x="264616" y="3003929"/>
                </a:lnTo>
                <a:cubicBezTo>
                  <a:pt x="304185" y="3044322"/>
                  <a:pt x="349524" y="3084715"/>
                  <a:pt x="396512" y="3124284"/>
                </a:cubicBezTo>
                <a:cubicBezTo>
                  <a:pt x="399810" y="3126757"/>
                  <a:pt x="403107" y="3130055"/>
                  <a:pt x="406404" y="3132528"/>
                </a:cubicBezTo>
                <a:cubicBezTo>
                  <a:pt x="409702" y="3135000"/>
                  <a:pt x="412999" y="3138298"/>
                  <a:pt x="416297" y="3140771"/>
                </a:cubicBezTo>
                <a:cubicBezTo>
                  <a:pt x="436081" y="3158082"/>
                  <a:pt x="456690" y="3175393"/>
                  <a:pt x="477298" y="3191881"/>
                </a:cubicBezTo>
                <a:cubicBezTo>
                  <a:pt x="488840" y="3200949"/>
                  <a:pt x="499556" y="3210841"/>
                  <a:pt x="511097" y="3219909"/>
                </a:cubicBezTo>
                <a:cubicBezTo>
                  <a:pt x="514394" y="3222382"/>
                  <a:pt x="517691" y="3225679"/>
                  <a:pt x="520989" y="3228152"/>
                </a:cubicBezTo>
                <a:cubicBezTo>
                  <a:pt x="524287" y="3230626"/>
                  <a:pt x="527584" y="3233922"/>
                  <a:pt x="530881" y="3236396"/>
                </a:cubicBezTo>
                <a:cubicBezTo>
                  <a:pt x="571068" y="3269989"/>
                  <a:pt x="610585" y="3303890"/>
                  <a:pt x="647256" y="3338345"/>
                </a:cubicBezTo>
                <a:lnTo>
                  <a:pt x="655663" y="3347259"/>
                </a:lnTo>
                <a:lnTo>
                  <a:pt x="568132" y="3434790"/>
                </a:lnTo>
                <a:lnTo>
                  <a:pt x="539395" y="3405697"/>
                </a:lnTo>
                <a:cubicBezTo>
                  <a:pt x="506820" y="3375866"/>
                  <a:pt x="471734" y="3346034"/>
                  <a:pt x="436081" y="3316357"/>
                </a:cubicBezTo>
                <a:cubicBezTo>
                  <a:pt x="432784" y="3313884"/>
                  <a:pt x="429487" y="3310587"/>
                  <a:pt x="426189" y="3308114"/>
                </a:cubicBezTo>
                <a:cubicBezTo>
                  <a:pt x="422891" y="3305641"/>
                  <a:pt x="419594" y="3302344"/>
                  <a:pt x="416297" y="3299871"/>
                </a:cubicBezTo>
                <a:cubicBezTo>
                  <a:pt x="407229" y="3292451"/>
                  <a:pt x="398161" y="3285032"/>
                  <a:pt x="389093" y="3277613"/>
                </a:cubicBezTo>
                <a:cubicBezTo>
                  <a:pt x="366836" y="3259478"/>
                  <a:pt x="343753" y="3240518"/>
                  <a:pt x="321497" y="3221557"/>
                </a:cubicBezTo>
                <a:cubicBezTo>
                  <a:pt x="318199" y="3219084"/>
                  <a:pt x="314902" y="3215787"/>
                  <a:pt x="311604" y="3213314"/>
                </a:cubicBezTo>
                <a:cubicBezTo>
                  <a:pt x="308307" y="3210841"/>
                  <a:pt x="305009" y="3207543"/>
                  <a:pt x="301712" y="3205071"/>
                </a:cubicBezTo>
                <a:cubicBezTo>
                  <a:pt x="141788" y="3069053"/>
                  <a:pt x="0" y="2926440"/>
                  <a:pt x="0" y="2756624"/>
                </a:cubicBezTo>
                <a:cubicBezTo>
                  <a:pt x="1" y="2580213"/>
                  <a:pt x="151681" y="2445020"/>
                  <a:pt x="311604" y="2314772"/>
                </a:cubicBezTo>
                <a:cubicBezTo>
                  <a:pt x="314902" y="2312300"/>
                  <a:pt x="318199" y="2309002"/>
                  <a:pt x="321496" y="2306529"/>
                </a:cubicBezTo>
                <a:cubicBezTo>
                  <a:pt x="324794" y="2304056"/>
                  <a:pt x="328091" y="2300759"/>
                  <a:pt x="331389" y="2298285"/>
                </a:cubicBezTo>
                <a:cubicBezTo>
                  <a:pt x="337159" y="2293340"/>
                  <a:pt x="342930" y="2289218"/>
                  <a:pt x="348700" y="2284272"/>
                </a:cubicBezTo>
                <a:cubicBezTo>
                  <a:pt x="375079" y="2263663"/>
                  <a:pt x="402282" y="2242230"/>
                  <a:pt x="427838" y="2220797"/>
                </a:cubicBezTo>
                <a:cubicBezTo>
                  <a:pt x="431135" y="2218324"/>
                  <a:pt x="434432" y="2215027"/>
                  <a:pt x="437730" y="2212553"/>
                </a:cubicBezTo>
                <a:cubicBezTo>
                  <a:pt x="441027" y="2210081"/>
                  <a:pt x="444325" y="2206783"/>
                  <a:pt x="447622" y="2204310"/>
                </a:cubicBezTo>
                <a:cubicBezTo>
                  <a:pt x="497083" y="2162268"/>
                  <a:pt x="544071" y="2119402"/>
                  <a:pt x="582815" y="2074887"/>
                </a:cubicBezTo>
                <a:lnTo>
                  <a:pt x="297591" y="2074887"/>
                </a:lnTo>
                <a:cubicBezTo>
                  <a:pt x="329740" y="2118578"/>
                  <a:pt x="368485" y="2161444"/>
                  <a:pt x="408878" y="2202661"/>
                </a:cubicBezTo>
                <a:cubicBezTo>
                  <a:pt x="382499" y="2224094"/>
                  <a:pt x="356119" y="2244703"/>
                  <a:pt x="329740" y="2266136"/>
                </a:cubicBezTo>
                <a:cubicBezTo>
                  <a:pt x="323970" y="2271082"/>
                  <a:pt x="318199" y="2275204"/>
                  <a:pt x="312429" y="2280150"/>
                </a:cubicBezTo>
                <a:cubicBezTo>
                  <a:pt x="181357" y="2146606"/>
                  <a:pt x="64300" y="1994925"/>
                  <a:pt x="64300" y="1806974"/>
                </a:cubicBezTo>
                <a:cubicBezTo>
                  <a:pt x="64300" y="1651996"/>
                  <a:pt x="192898" y="1543181"/>
                  <a:pt x="337159" y="1431070"/>
                </a:cubicBezTo>
                <a:cubicBezTo>
                  <a:pt x="356119" y="1446733"/>
                  <a:pt x="375079" y="1462395"/>
                  <a:pt x="394039" y="1477234"/>
                </a:cubicBezTo>
                <a:cubicBezTo>
                  <a:pt x="408053" y="1487950"/>
                  <a:pt x="421243" y="1498667"/>
                  <a:pt x="434432" y="1509383"/>
                </a:cubicBezTo>
                <a:cubicBezTo>
                  <a:pt x="379201" y="1552250"/>
                  <a:pt x="328091" y="1592642"/>
                  <a:pt x="286874" y="1633036"/>
                </a:cubicBezTo>
                <a:lnTo>
                  <a:pt x="605897" y="1633036"/>
                </a:lnTo>
                <a:cubicBezTo>
                  <a:pt x="570450" y="1590994"/>
                  <a:pt x="525935" y="1550601"/>
                  <a:pt x="477298" y="1510208"/>
                </a:cubicBezTo>
                <a:cubicBezTo>
                  <a:pt x="474001" y="1507734"/>
                  <a:pt x="470704" y="1504437"/>
                  <a:pt x="467407" y="1501964"/>
                </a:cubicBezTo>
                <a:cubicBezTo>
                  <a:pt x="463285" y="1499491"/>
                  <a:pt x="459987" y="1496194"/>
                  <a:pt x="456690" y="1493721"/>
                </a:cubicBezTo>
                <a:cubicBezTo>
                  <a:pt x="442676" y="1482179"/>
                  <a:pt x="428662" y="1470639"/>
                  <a:pt x="413824" y="1459098"/>
                </a:cubicBezTo>
                <a:cubicBezTo>
                  <a:pt x="395688" y="1445084"/>
                  <a:pt x="377552" y="1430246"/>
                  <a:pt x="359417" y="1415408"/>
                </a:cubicBezTo>
                <a:cubicBezTo>
                  <a:pt x="356119" y="1412935"/>
                  <a:pt x="352822" y="1409637"/>
                  <a:pt x="349525" y="1407164"/>
                </a:cubicBezTo>
                <a:cubicBezTo>
                  <a:pt x="346228" y="1404691"/>
                  <a:pt x="342930" y="1401393"/>
                  <a:pt x="339632" y="1398920"/>
                </a:cubicBezTo>
                <a:cubicBezTo>
                  <a:pt x="207736" y="1288458"/>
                  <a:pt x="82435" y="1157386"/>
                  <a:pt x="82435" y="959542"/>
                </a:cubicBezTo>
                <a:cubicBezTo>
                  <a:pt x="82435" y="810335"/>
                  <a:pt x="203614" y="661952"/>
                  <a:pt x="339633" y="505326"/>
                </a:cubicBezTo>
                <a:cubicBezTo>
                  <a:pt x="342105" y="502028"/>
                  <a:pt x="344578" y="498731"/>
                  <a:pt x="347877" y="495433"/>
                </a:cubicBezTo>
                <a:cubicBezTo>
                  <a:pt x="350349" y="492136"/>
                  <a:pt x="352822" y="488839"/>
                  <a:pt x="356119" y="485541"/>
                </a:cubicBezTo>
                <a:cubicBezTo>
                  <a:pt x="361890" y="479771"/>
                  <a:pt x="366836" y="474000"/>
                  <a:pt x="372606" y="467406"/>
                </a:cubicBezTo>
                <a:cubicBezTo>
                  <a:pt x="394039" y="443499"/>
                  <a:pt x="415472" y="418768"/>
                  <a:pt x="436905" y="394038"/>
                </a:cubicBezTo>
                <a:cubicBezTo>
                  <a:pt x="439379" y="390741"/>
                  <a:pt x="442676" y="387443"/>
                  <a:pt x="445149" y="384146"/>
                </a:cubicBezTo>
                <a:cubicBezTo>
                  <a:pt x="447622" y="380849"/>
                  <a:pt x="450920" y="377551"/>
                  <a:pt x="453392" y="374254"/>
                </a:cubicBezTo>
                <a:close/>
                <a:moveTo>
                  <a:pt x="74191" y="0"/>
                </a:moveTo>
                <a:lnTo>
                  <a:pt x="217628" y="0"/>
                </a:lnTo>
                <a:cubicBezTo>
                  <a:pt x="211033" y="62650"/>
                  <a:pt x="217628" y="125300"/>
                  <a:pt x="244008" y="185478"/>
                </a:cubicBezTo>
                <a:cubicBezTo>
                  <a:pt x="276157" y="258846"/>
                  <a:pt x="352821" y="314077"/>
                  <a:pt x="416297" y="375903"/>
                </a:cubicBezTo>
                <a:cubicBezTo>
                  <a:pt x="394038" y="401458"/>
                  <a:pt x="371781" y="427013"/>
                  <a:pt x="349524" y="452567"/>
                </a:cubicBezTo>
                <a:cubicBezTo>
                  <a:pt x="345402" y="457514"/>
                  <a:pt x="340456" y="463284"/>
                  <a:pt x="336334" y="468230"/>
                </a:cubicBezTo>
                <a:cubicBezTo>
                  <a:pt x="264616" y="398985"/>
                  <a:pt x="182181" y="333037"/>
                  <a:pt x="136842" y="248953"/>
                </a:cubicBezTo>
                <a:cubicBezTo>
                  <a:pt x="90678" y="163221"/>
                  <a:pt x="73367" y="79138"/>
                  <a:pt x="74191" y="0"/>
                </a:cubicBezTo>
                <a:close/>
              </a:path>
            </a:pathLst>
          </a:custGeom>
          <a:solidFill>
            <a:schemeClr val="accent3">
              <a:alpha val="24000"/>
            </a:schemeClr>
          </a:solidFill>
          <a:ln w="15387" cap="flat">
            <a:noFill/>
            <a:prstDash val="solid"/>
            <a:miter/>
          </a:ln>
        </p:spPr>
        <p:txBody>
          <a:bodyPr wrap="square" rtlCol="0" anchor="ctr">
            <a:noAutofit/>
          </a:bodyPr>
          <a:lstStyle/>
          <a:p>
            <a:endParaRPr lang="en-US"/>
          </a:p>
        </p:txBody>
      </p:sp>
      <p:sp>
        <p:nvSpPr>
          <p:cNvPr id="39" name="Freeform: Shape 38">
            <a:extLst>
              <a:ext uri="{FF2B5EF4-FFF2-40B4-BE49-F238E27FC236}">
                <a16:creationId xmlns:a16="http://schemas.microsoft.com/office/drawing/2014/main" id="{A5ADFF98-A988-4C56-849B-E56B01758860}"/>
              </a:ext>
            </a:extLst>
          </p:cNvPr>
          <p:cNvSpPr/>
          <p:nvPr userDrawn="1"/>
        </p:nvSpPr>
        <p:spPr>
          <a:xfrm rot="2700000">
            <a:off x="1031037" y="-1094186"/>
            <a:ext cx="1169612" cy="5100012"/>
          </a:xfrm>
          <a:custGeom>
            <a:avLst/>
            <a:gdLst>
              <a:gd name="connsiteX0" fmla="*/ 324707 w 1169612"/>
              <a:gd name="connsiteY0" fmla="*/ 4587477 h 5100012"/>
              <a:gd name="connsiteX1" fmla="*/ 420418 w 1169612"/>
              <a:gd name="connsiteY1" fmla="*/ 4502032 h 5100012"/>
              <a:gd name="connsiteX2" fmla="*/ 516645 w 1169612"/>
              <a:gd name="connsiteY2" fmla="*/ 4581075 h 5100012"/>
              <a:gd name="connsiteX3" fmla="*/ 552157 w 1169612"/>
              <a:gd name="connsiteY3" fmla="*/ 4610860 h 5100012"/>
              <a:gd name="connsiteX4" fmla="*/ 444014 w 1169612"/>
              <a:gd name="connsiteY4" fmla="*/ 4706784 h 5100012"/>
              <a:gd name="connsiteX5" fmla="*/ 187871 w 1169612"/>
              <a:gd name="connsiteY5" fmla="*/ 3893742 h 5100012"/>
              <a:gd name="connsiteX6" fmla="*/ 224529 w 1169612"/>
              <a:gd name="connsiteY6" fmla="*/ 3989969 h 5100012"/>
              <a:gd name="connsiteX7" fmla="*/ 276079 w 1169612"/>
              <a:gd name="connsiteY7" fmla="*/ 4070158 h 5100012"/>
              <a:gd name="connsiteX8" fmla="*/ 292116 w 1169612"/>
              <a:gd name="connsiteY8" fmla="*/ 4090778 h 5100012"/>
              <a:gd name="connsiteX9" fmla="*/ 853439 w 1169612"/>
              <a:gd name="connsiteY9" fmla="*/ 4090778 h 5100012"/>
              <a:gd name="connsiteX10" fmla="*/ 868331 w 1169612"/>
              <a:gd name="connsiteY10" fmla="*/ 4070158 h 5100012"/>
              <a:gd name="connsiteX11" fmla="*/ 916444 w 1169612"/>
              <a:gd name="connsiteY11" fmla="*/ 3989969 h 5100012"/>
              <a:gd name="connsiteX12" fmla="*/ 949666 w 1169612"/>
              <a:gd name="connsiteY12" fmla="*/ 3893742 h 5100012"/>
              <a:gd name="connsiteX13" fmla="*/ 264623 w 1169612"/>
              <a:gd name="connsiteY13" fmla="*/ 3611936 h 5100012"/>
              <a:gd name="connsiteX14" fmla="*/ 221092 w 1169612"/>
              <a:gd name="connsiteY14" fmla="*/ 3679523 h 5100012"/>
              <a:gd name="connsiteX15" fmla="*/ 182143 w 1169612"/>
              <a:gd name="connsiteY15" fmla="*/ 3794079 h 5100012"/>
              <a:gd name="connsiteX16" fmla="*/ 180998 w 1169612"/>
              <a:gd name="connsiteY16" fmla="*/ 3807826 h 5100012"/>
              <a:gd name="connsiteX17" fmla="*/ 950811 w 1169612"/>
              <a:gd name="connsiteY17" fmla="*/ 3807826 h 5100012"/>
              <a:gd name="connsiteX18" fmla="*/ 948519 w 1169612"/>
              <a:gd name="connsiteY18" fmla="*/ 3794079 h 5100012"/>
              <a:gd name="connsiteX19" fmla="*/ 904989 w 1169612"/>
              <a:gd name="connsiteY19" fmla="*/ 3679523 h 5100012"/>
              <a:gd name="connsiteX20" fmla="*/ 861458 w 1169612"/>
              <a:gd name="connsiteY20" fmla="*/ 3611936 h 5100012"/>
              <a:gd name="connsiteX21" fmla="*/ 295554 w 1169612"/>
              <a:gd name="connsiteY21" fmla="*/ 1395287 h 5100012"/>
              <a:gd name="connsiteX22" fmla="*/ 320755 w 1169612"/>
              <a:gd name="connsiteY22" fmla="*/ 1498387 h 5100012"/>
              <a:gd name="connsiteX23" fmla="*/ 359704 w 1169612"/>
              <a:gd name="connsiteY23" fmla="*/ 1578575 h 5100012"/>
              <a:gd name="connsiteX24" fmla="*/ 361995 w 1169612"/>
              <a:gd name="connsiteY24" fmla="*/ 1580867 h 5100012"/>
              <a:gd name="connsiteX25" fmla="*/ 898115 w 1169612"/>
              <a:gd name="connsiteY25" fmla="*/ 1580867 h 5100012"/>
              <a:gd name="connsiteX26" fmla="*/ 899261 w 1169612"/>
              <a:gd name="connsiteY26" fmla="*/ 1578575 h 5100012"/>
              <a:gd name="connsiteX27" fmla="*/ 938210 w 1169612"/>
              <a:gd name="connsiteY27" fmla="*/ 1498387 h 5100012"/>
              <a:gd name="connsiteX28" fmla="*/ 964558 w 1169612"/>
              <a:gd name="connsiteY28" fmla="*/ 1395287 h 5100012"/>
              <a:gd name="connsiteX29" fmla="*/ 360850 w 1169612"/>
              <a:gd name="connsiteY29" fmla="*/ 1127227 h 5100012"/>
              <a:gd name="connsiteX30" fmla="*/ 334502 w 1169612"/>
              <a:gd name="connsiteY30" fmla="*/ 1176486 h 5100012"/>
              <a:gd name="connsiteX31" fmla="*/ 295554 w 1169612"/>
              <a:gd name="connsiteY31" fmla="*/ 1291041 h 5100012"/>
              <a:gd name="connsiteX32" fmla="*/ 292116 w 1169612"/>
              <a:gd name="connsiteY32" fmla="*/ 1313952 h 5100012"/>
              <a:gd name="connsiteX33" fmla="*/ 967994 w 1169612"/>
              <a:gd name="connsiteY33" fmla="*/ 1313952 h 5100012"/>
              <a:gd name="connsiteX34" fmla="*/ 965703 w 1169612"/>
              <a:gd name="connsiteY34" fmla="*/ 1291041 h 5100012"/>
              <a:gd name="connsiteX35" fmla="*/ 930191 w 1169612"/>
              <a:gd name="connsiteY35" fmla="*/ 1176486 h 5100012"/>
              <a:gd name="connsiteX36" fmla="*/ 904989 w 1169612"/>
              <a:gd name="connsiteY36" fmla="*/ 1127227 h 5100012"/>
              <a:gd name="connsiteX37" fmla="*/ 842523 w 1169612"/>
              <a:gd name="connsiteY37" fmla="*/ 233449 h 5100012"/>
              <a:gd name="connsiteX38" fmla="*/ 1075972 w 1169612"/>
              <a:gd name="connsiteY38" fmla="*/ 0 h 5100012"/>
              <a:gd name="connsiteX39" fmla="*/ 1087132 w 1169612"/>
              <a:gd name="connsiteY39" fmla="*/ 0 h 5100012"/>
              <a:gd name="connsiteX40" fmla="*/ 981741 w 1169612"/>
              <a:gd name="connsiteY40" fmla="*/ 347104 h 5100012"/>
              <a:gd name="connsiteX41" fmla="*/ 751484 w 1169612"/>
              <a:gd name="connsiteY41" fmla="*/ 643802 h 5100012"/>
              <a:gd name="connsiteX42" fmla="*/ 740028 w 1169612"/>
              <a:gd name="connsiteY42" fmla="*/ 657549 h 5100012"/>
              <a:gd name="connsiteX43" fmla="*/ 728573 w 1169612"/>
              <a:gd name="connsiteY43" fmla="*/ 671296 h 5100012"/>
              <a:gd name="connsiteX44" fmla="*/ 656403 w 1169612"/>
              <a:gd name="connsiteY44" fmla="*/ 753775 h 5100012"/>
              <a:gd name="connsiteX45" fmla="*/ 616308 w 1169612"/>
              <a:gd name="connsiteY45" fmla="*/ 798452 h 5100012"/>
              <a:gd name="connsiteX46" fmla="*/ 604853 w 1169612"/>
              <a:gd name="connsiteY46" fmla="*/ 812199 h 5100012"/>
              <a:gd name="connsiteX47" fmla="*/ 593398 w 1169612"/>
              <a:gd name="connsiteY47" fmla="*/ 825946 h 5100012"/>
              <a:gd name="connsiteX48" fmla="*/ 412400 w 1169612"/>
              <a:gd name="connsiteY48" fmla="*/ 1050475 h 5100012"/>
              <a:gd name="connsiteX49" fmla="*/ 852293 w 1169612"/>
              <a:gd name="connsiteY49" fmla="*/ 1050475 h 5100012"/>
              <a:gd name="connsiteX50" fmla="*/ 644947 w 1169612"/>
              <a:gd name="connsiteY50" fmla="*/ 823655 h 5100012"/>
              <a:gd name="connsiteX51" fmla="*/ 688479 w 1169612"/>
              <a:gd name="connsiteY51" fmla="*/ 774396 h 5100012"/>
              <a:gd name="connsiteX52" fmla="*/ 757212 w 1169612"/>
              <a:gd name="connsiteY52" fmla="*/ 695352 h 5100012"/>
              <a:gd name="connsiteX53" fmla="*/ 1148992 w 1169612"/>
              <a:gd name="connsiteY53" fmla="*/ 1338008 h 5100012"/>
              <a:gd name="connsiteX54" fmla="*/ 797306 w 1169612"/>
              <a:gd name="connsiteY54" fmla="*/ 1949735 h 5100012"/>
              <a:gd name="connsiteX55" fmla="*/ 719408 w 1169612"/>
              <a:gd name="connsiteY55" fmla="*/ 1886730 h 5100012"/>
              <a:gd name="connsiteX56" fmla="*/ 663276 w 1169612"/>
              <a:gd name="connsiteY56" fmla="*/ 1842053 h 5100012"/>
              <a:gd name="connsiteX57" fmla="*/ 843128 w 1169612"/>
              <a:gd name="connsiteY57" fmla="*/ 1663347 h 5100012"/>
              <a:gd name="connsiteX58" fmla="*/ 420419 w 1169612"/>
              <a:gd name="connsiteY58" fmla="*/ 1663347 h 5100012"/>
              <a:gd name="connsiteX59" fmla="*/ 607144 w 1169612"/>
              <a:gd name="connsiteY59" fmla="*/ 1842053 h 5100012"/>
              <a:gd name="connsiteX60" fmla="*/ 620891 w 1169612"/>
              <a:gd name="connsiteY60" fmla="*/ 1853508 h 5100012"/>
              <a:gd name="connsiteX61" fmla="*/ 634638 w 1169612"/>
              <a:gd name="connsiteY61" fmla="*/ 1864964 h 5100012"/>
              <a:gd name="connsiteX62" fmla="*/ 693061 w 1169612"/>
              <a:gd name="connsiteY62" fmla="*/ 1911932 h 5100012"/>
              <a:gd name="connsiteX63" fmla="*/ 768667 w 1169612"/>
              <a:gd name="connsiteY63" fmla="*/ 1972646 h 5100012"/>
              <a:gd name="connsiteX64" fmla="*/ 782414 w 1169612"/>
              <a:gd name="connsiteY64" fmla="*/ 1984102 h 5100012"/>
              <a:gd name="connsiteX65" fmla="*/ 796161 w 1169612"/>
              <a:gd name="connsiteY65" fmla="*/ 1995558 h 5100012"/>
              <a:gd name="connsiteX66" fmla="*/ 1106606 w 1169612"/>
              <a:gd name="connsiteY66" fmla="*/ 2395356 h 5100012"/>
              <a:gd name="connsiteX67" fmla="*/ 916444 w 1169612"/>
              <a:gd name="connsiteY67" fmla="*/ 2395356 h 5100012"/>
              <a:gd name="connsiteX68" fmla="*/ 895824 w 1169612"/>
              <a:gd name="connsiteY68" fmla="*/ 2354116 h 5100012"/>
              <a:gd name="connsiteX69" fmla="*/ 327629 w 1169612"/>
              <a:gd name="connsiteY69" fmla="*/ 2354116 h 5100012"/>
              <a:gd name="connsiteX70" fmla="*/ 298990 w 1169612"/>
              <a:gd name="connsiteY70" fmla="*/ 2401084 h 5100012"/>
              <a:gd name="connsiteX71" fmla="*/ 269206 w 1169612"/>
              <a:gd name="connsiteY71" fmla="*/ 2515639 h 5100012"/>
              <a:gd name="connsiteX72" fmla="*/ 270351 w 1169612"/>
              <a:gd name="connsiteY72" fmla="*/ 2540842 h 5100012"/>
              <a:gd name="connsiteX73" fmla="*/ 655258 w 1169612"/>
              <a:gd name="connsiteY73" fmla="*/ 2540842 h 5100012"/>
              <a:gd name="connsiteX74" fmla="*/ 655258 w 1169612"/>
              <a:gd name="connsiteY74" fmla="*/ 2621031 h 5100012"/>
              <a:gd name="connsiteX75" fmla="*/ 280661 w 1169612"/>
              <a:gd name="connsiteY75" fmla="*/ 2621031 h 5100012"/>
              <a:gd name="connsiteX76" fmla="*/ 309300 w 1169612"/>
              <a:gd name="connsiteY76" fmla="*/ 2710384 h 5100012"/>
              <a:gd name="connsiteX77" fmla="*/ 348249 w 1169612"/>
              <a:gd name="connsiteY77" fmla="*/ 2790573 h 5100012"/>
              <a:gd name="connsiteX78" fmla="*/ 358559 w 1169612"/>
              <a:gd name="connsiteY78" fmla="*/ 2806611 h 5100012"/>
              <a:gd name="connsiteX79" fmla="*/ 870622 w 1169612"/>
              <a:gd name="connsiteY79" fmla="*/ 2806611 h 5100012"/>
              <a:gd name="connsiteX80" fmla="*/ 880932 w 1169612"/>
              <a:gd name="connsiteY80" fmla="*/ 2790573 h 5100012"/>
              <a:gd name="connsiteX81" fmla="*/ 898115 w 1169612"/>
              <a:gd name="connsiteY81" fmla="*/ 2760788 h 5100012"/>
              <a:gd name="connsiteX82" fmla="*/ 1092859 w 1169612"/>
              <a:gd name="connsiteY82" fmla="*/ 2760788 h 5100012"/>
              <a:gd name="connsiteX83" fmla="*/ 743466 w 1169612"/>
              <a:gd name="connsiteY83" fmla="*/ 3184644 h 5100012"/>
              <a:gd name="connsiteX84" fmla="*/ 729719 w 1169612"/>
              <a:gd name="connsiteY84" fmla="*/ 3196099 h 5100012"/>
              <a:gd name="connsiteX85" fmla="*/ 715972 w 1169612"/>
              <a:gd name="connsiteY85" fmla="*/ 3207555 h 5100012"/>
              <a:gd name="connsiteX86" fmla="*/ 603708 w 1169612"/>
              <a:gd name="connsiteY86" fmla="*/ 3298054 h 5100012"/>
              <a:gd name="connsiteX87" fmla="*/ 581942 w 1169612"/>
              <a:gd name="connsiteY87" fmla="*/ 3315237 h 5100012"/>
              <a:gd name="connsiteX88" fmla="*/ 567050 w 1169612"/>
              <a:gd name="connsiteY88" fmla="*/ 3326692 h 5100012"/>
              <a:gd name="connsiteX89" fmla="*/ 552158 w 1169612"/>
              <a:gd name="connsiteY89" fmla="*/ 3337003 h 5100012"/>
              <a:gd name="connsiteX90" fmla="*/ 337939 w 1169612"/>
              <a:gd name="connsiteY90" fmla="*/ 3526019 h 5100012"/>
              <a:gd name="connsiteX91" fmla="*/ 793870 w 1169612"/>
              <a:gd name="connsiteY91" fmla="*/ 3526019 h 5100012"/>
              <a:gd name="connsiteX92" fmla="*/ 609435 w 1169612"/>
              <a:gd name="connsiteY92" fmla="*/ 3339294 h 5100012"/>
              <a:gd name="connsiteX93" fmla="*/ 630055 w 1169612"/>
              <a:gd name="connsiteY93" fmla="*/ 3323256 h 5100012"/>
              <a:gd name="connsiteX94" fmla="*/ 742320 w 1169612"/>
              <a:gd name="connsiteY94" fmla="*/ 3231611 h 5100012"/>
              <a:gd name="connsiteX95" fmla="*/ 1132954 w 1169612"/>
              <a:gd name="connsiteY95" fmla="*/ 3841047 h 5100012"/>
              <a:gd name="connsiteX96" fmla="*/ 738883 w 1169612"/>
              <a:gd name="connsiteY96" fmla="*/ 4450482 h 5100012"/>
              <a:gd name="connsiteX97" fmla="*/ 690770 w 1169612"/>
              <a:gd name="connsiteY97" fmla="*/ 4410387 h 5100012"/>
              <a:gd name="connsiteX98" fmla="*/ 607144 w 1169612"/>
              <a:gd name="connsiteY98" fmla="*/ 4341654 h 5100012"/>
              <a:gd name="connsiteX99" fmla="*/ 782414 w 1169612"/>
              <a:gd name="connsiteY99" fmla="*/ 4174403 h 5100012"/>
              <a:gd name="connsiteX100" fmla="*/ 367723 w 1169612"/>
              <a:gd name="connsiteY100" fmla="*/ 4174403 h 5100012"/>
              <a:gd name="connsiteX101" fmla="*/ 551012 w 1169612"/>
              <a:gd name="connsiteY101" fmla="*/ 4341654 h 5100012"/>
              <a:gd name="connsiteX102" fmla="*/ 564759 w 1169612"/>
              <a:gd name="connsiteY102" fmla="*/ 4353110 h 5100012"/>
              <a:gd name="connsiteX103" fmla="*/ 578506 w 1169612"/>
              <a:gd name="connsiteY103" fmla="*/ 4364566 h 5100012"/>
              <a:gd name="connsiteX104" fmla="*/ 663276 w 1169612"/>
              <a:gd name="connsiteY104" fmla="*/ 4435590 h 5100012"/>
              <a:gd name="connsiteX105" fmla="*/ 710244 w 1169612"/>
              <a:gd name="connsiteY105" fmla="*/ 4474539 h 5100012"/>
              <a:gd name="connsiteX106" fmla="*/ 723991 w 1169612"/>
              <a:gd name="connsiteY106" fmla="*/ 4485994 h 5100012"/>
              <a:gd name="connsiteX107" fmla="*/ 737738 w 1169612"/>
              <a:gd name="connsiteY107" fmla="*/ 4497450 h 5100012"/>
              <a:gd name="connsiteX108" fmla="*/ 1169612 w 1169612"/>
              <a:gd name="connsiteY108" fmla="*/ 5100012 h 5100012"/>
              <a:gd name="connsiteX109" fmla="*/ 989759 w 1169612"/>
              <a:gd name="connsiteY109" fmla="*/ 5100012 h 5100012"/>
              <a:gd name="connsiteX110" fmla="*/ 605999 w 1169612"/>
              <a:gd name="connsiteY110" fmla="*/ 4608568 h 5100012"/>
              <a:gd name="connsiteX111" fmla="*/ 592252 w 1169612"/>
              <a:gd name="connsiteY111" fmla="*/ 4597113 h 5100012"/>
              <a:gd name="connsiteX112" fmla="*/ 578506 w 1169612"/>
              <a:gd name="connsiteY112" fmla="*/ 4585658 h 5100012"/>
              <a:gd name="connsiteX113" fmla="*/ 540702 w 1169612"/>
              <a:gd name="connsiteY113" fmla="*/ 4554727 h 5100012"/>
              <a:gd name="connsiteX114" fmla="*/ 446767 w 1169612"/>
              <a:gd name="connsiteY114" fmla="*/ 4476830 h 5100012"/>
              <a:gd name="connsiteX115" fmla="*/ 433020 w 1169612"/>
              <a:gd name="connsiteY115" fmla="*/ 4465374 h 5100012"/>
              <a:gd name="connsiteX116" fmla="*/ 419274 w 1169612"/>
              <a:gd name="connsiteY116" fmla="*/ 4453919 h 5100012"/>
              <a:gd name="connsiteX117" fmla="*/ 0 w 1169612"/>
              <a:gd name="connsiteY117" fmla="*/ 3830736 h 5100012"/>
              <a:gd name="connsiteX118" fmla="*/ 433020 w 1169612"/>
              <a:gd name="connsiteY118" fmla="*/ 3216719 h 5100012"/>
              <a:gd name="connsiteX119" fmla="*/ 446767 w 1169612"/>
              <a:gd name="connsiteY119" fmla="*/ 3205264 h 5100012"/>
              <a:gd name="connsiteX120" fmla="*/ 460513 w 1169612"/>
              <a:gd name="connsiteY120" fmla="*/ 3193808 h 5100012"/>
              <a:gd name="connsiteX121" fmla="*/ 484570 w 1169612"/>
              <a:gd name="connsiteY121" fmla="*/ 3174334 h 5100012"/>
              <a:gd name="connsiteX122" fmla="*/ 594543 w 1169612"/>
              <a:gd name="connsiteY122" fmla="*/ 3086126 h 5100012"/>
              <a:gd name="connsiteX123" fmla="*/ 608290 w 1169612"/>
              <a:gd name="connsiteY123" fmla="*/ 3074670 h 5100012"/>
              <a:gd name="connsiteX124" fmla="*/ 622036 w 1169612"/>
              <a:gd name="connsiteY124" fmla="*/ 3063215 h 5100012"/>
              <a:gd name="connsiteX125" fmla="*/ 809907 w 1169612"/>
              <a:gd name="connsiteY125" fmla="*/ 2883363 h 5100012"/>
              <a:gd name="connsiteX126" fmla="*/ 413546 w 1169612"/>
              <a:gd name="connsiteY126" fmla="*/ 2883363 h 5100012"/>
              <a:gd name="connsiteX127" fmla="*/ 568195 w 1169612"/>
              <a:gd name="connsiteY127" fmla="*/ 3060924 h 5100012"/>
              <a:gd name="connsiteX128" fmla="*/ 458222 w 1169612"/>
              <a:gd name="connsiteY128" fmla="*/ 3149131 h 5100012"/>
              <a:gd name="connsiteX129" fmla="*/ 434166 w 1169612"/>
              <a:gd name="connsiteY129" fmla="*/ 3168606 h 5100012"/>
              <a:gd name="connsiteX130" fmla="*/ 89354 w 1169612"/>
              <a:gd name="connsiteY130" fmla="*/ 2511058 h 5100012"/>
              <a:gd name="connsiteX131" fmla="*/ 468532 w 1169612"/>
              <a:gd name="connsiteY131" fmla="*/ 1988684 h 5100012"/>
              <a:gd name="connsiteX132" fmla="*/ 547575 w 1169612"/>
              <a:gd name="connsiteY132" fmla="*/ 2052835 h 5100012"/>
              <a:gd name="connsiteX133" fmla="*/ 603708 w 1169612"/>
              <a:gd name="connsiteY133" fmla="*/ 2097512 h 5100012"/>
              <a:gd name="connsiteX134" fmla="*/ 398654 w 1169612"/>
              <a:gd name="connsiteY134" fmla="*/ 2269346 h 5100012"/>
              <a:gd name="connsiteX135" fmla="*/ 841983 w 1169612"/>
              <a:gd name="connsiteY135" fmla="*/ 2269346 h 5100012"/>
              <a:gd name="connsiteX136" fmla="*/ 663276 w 1169612"/>
              <a:gd name="connsiteY136" fmla="*/ 2098658 h 5100012"/>
              <a:gd name="connsiteX137" fmla="*/ 649530 w 1169612"/>
              <a:gd name="connsiteY137" fmla="*/ 2087202 h 5100012"/>
              <a:gd name="connsiteX138" fmla="*/ 634638 w 1169612"/>
              <a:gd name="connsiteY138" fmla="*/ 2075746 h 5100012"/>
              <a:gd name="connsiteX139" fmla="*/ 575069 w 1169612"/>
              <a:gd name="connsiteY139" fmla="*/ 2027633 h 5100012"/>
              <a:gd name="connsiteX140" fmla="*/ 499462 w 1169612"/>
              <a:gd name="connsiteY140" fmla="*/ 1966919 h 5100012"/>
              <a:gd name="connsiteX141" fmla="*/ 485715 w 1169612"/>
              <a:gd name="connsiteY141" fmla="*/ 1955463 h 5100012"/>
              <a:gd name="connsiteX142" fmla="*/ 471969 w 1169612"/>
              <a:gd name="connsiteY142" fmla="*/ 1944007 h 5100012"/>
              <a:gd name="connsiteX143" fmla="*/ 114555 w 1169612"/>
              <a:gd name="connsiteY143" fmla="*/ 1333427 h 5100012"/>
              <a:gd name="connsiteX144" fmla="*/ 471969 w 1169612"/>
              <a:gd name="connsiteY144" fmla="*/ 702226 h 5100012"/>
              <a:gd name="connsiteX145" fmla="*/ 483424 w 1169612"/>
              <a:gd name="connsiteY145" fmla="*/ 688479 h 5100012"/>
              <a:gd name="connsiteX146" fmla="*/ 494880 w 1169612"/>
              <a:gd name="connsiteY146" fmla="*/ 674732 h 5100012"/>
              <a:gd name="connsiteX147" fmla="*/ 517791 w 1169612"/>
              <a:gd name="connsiteY147" fmla="*/ 649530 h 5100012"/>
              <a:gd name="connsiteX148" fmla="*/ 607144 w 1169612"/>
              <a:gd name="connsiteY148" fmla="*/ 547576 h 5100012"/>
              <a:gd name="connsiteX149" fmla="*/ 618600 w 1169612"/>
              <a:gd name="connsiteY149" fmla="*/ 533829 h 5100012"/>
              <a:gd name="connsiteX150" fmla="*/ 630055 w 1169612"/>
              <a:gd name="connsiteY150" fmla="*/ 520082 h 5100012"/>
              <a:gd name="connsiteX151" fmla="*/ 829382 w 1169612"/>
              <a:gd name="connsiteY151" fmla="*/ 261187 h 5100012"/>
              <a:gd name="connsiteX152" fmla="*/ 445671 w 1169612"/>
              <a:gd name="connsiteY152" fmla="*/ 630301 h 5100012"/>
              <a:gd name="connsiteX153" fmla="*/ 565571 w 1169612"/>
              <a:gd name="connsiteY153" fmla="*/ 510401 h 5100012"/>
              <a:gd name="connsiteX154" fmla="*/ 578506 w 1169612"/>
              <a:gd name="connsiteY154" fmla="*/ 522373 h 5100012"/>
              <a:gd name="connsiteX155" fmla="*/ 485715 w 1169612"/>
              <a:gd name="connsiteY155" fmla="*/ 628910 h 5100012"/>
              <a:gd name="connsiteX156" fmla="*/ 467386 w 1169612"/>
              <a:gd name="connsiteY156" fmla="*/ 650675 h 5100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Lst>
            <a:rect l="l" t="t" r="r" b="b"/>
            <a:pathLst>
              <a:path w="1169612" h="5100012">
                <a:moveTo>
                  <a:pt x="324707" y="4587477"/>
                </a:moveTo>
                <a:lnTo>
                  <a:pt x="420418" y="4502032"/>
                </a:lnTo>
                <a:cubicBezTo>
                  <a:pt x="451349" y="4528379"/>
                  <a:pt x="483424" y="4554727"/>
                  <a:pt x="516645" y="4581075"/>
                </a:cubicBezTo>
                <a:cubicBezTo>
                  <a:pt x="528101" y="4591385"/>
                  <a:pt x="540702" y="4600550"/>
                  <a:pt x="552157" y="4610860"/>
                </a:cubicBezTo>
                <a:lnTo>
                  <a:pt x="444014" y="4706784"/>
                </a:lnTo>
                <a:close/>
                <a:moveTo>
                  <a:pt x="187871" y="3893742"/>
                </a:moveTo>
                <a:cubicBezTo>
                  <a:pt x="194744" y="3925818"/>
                  <a:pt x="207346" y="3957894"/>
                  <a:pt x="224529" y="3989969"/>
                </a:cubicBezTo>
                <a:cubicBezTo>
                  <a:pt x="238275" y="4016317"/>
                  <a:pt x="256604" y="4043810"/>
                  <a:pt x="276079" y="4070158"/>
                </a:cubicBezTo>
                <a:cubicBezTo>
                  <a:pt x="280661" y="4077031"/>
                  <a:pt x="286389" y="4083904"/>
                  <a:pt x="292116" y="4090778"/>
                </a:cubicBezTo>
                <a:lnTo>
                  <a:pt x="853439" y="4090778"/>
                </a:lnTo>
                <a:cubicBezTo>
                  <a:pt x="858021" y="4083904"/>
                  <a:pt x="863749" y="4077031"/>
                  <a:pt x="868331" y="4070158"/>
                </a:cubicBezTo>
                <a:cubicBezTo>
                  <a:pt x="887806" y="4043810"/>
                  <a:pt x="903843" y="4017462"/>
                  <a:pt x="916444" y="3989969"/>
                </a:cubicBezTo>
                <a:cubicBezTo>
                  <a:pt x="931337" y="3957894"/>
                  <a:pt x="942792" y="3925818"/>
                  <a:pt x="949666" y="3893742"/>
                </a:cubicBezTo>
                <a:close/>
                <a:moveTo>
                  <a:pt x="264623" y="3611936"/>
                </a:moveTo>
                <a:cubicBezTo>
                  <a:pt x="248586" y="3633702"/>
                  <a:pt x="233694" y="3656613"/>
                  <a:pt x="221092" y="3679523"/>
                </a:cubicBezTo>
                <a:cubicBezTo>
                  <a:pt x="200472" y="3716182"/>
                  <a:pt x="187871" y="3755130"/>
                  <a:pt x="182143" y="3794079"/>
                </a:cubicBezTo>
                <a:cubicBezTo>
                  <a:pt x="182143" y="3798662"/>
                  <a:pt x="180998" y="3803243"/>
                  <a:pt x="180998" y="3807826"/>
                </a:cubicBezTo>
                <a:lnTo>
                  <a:pt x="950811" y="3807826"/>
                </a:lnTo>
                <a:cubicBezTo>
                  <a:pt x="949666" y="3803243"/>
                  <a:pt x="949666" y="3798662"/>
                  <a:pt x="948519" y="3794079"/>
                </a:cubicBezTo>
                <a:cubicBezTo>
                  <a:pt x="940501" y="3756276"/>
                  <a:pt x="925609" y="3717327"/>
                  <a:pt x="904989" y="3679523"/>
                </a:cubicBezTo>
                <a:cubicBezTo>
                  <a:pt x="892387" y="3656613"/>
                  <a:pt x="877495" y="3634847"/>
                  <a:pt x="861458" y="3611936"/>
                </a:cubicBezTo>
                <a:close/>
                <a:moveTo>
                  <a:pt x="295554" y="1395287"/>
                </a:moveTo>
                <a:cubicBezTo>
                  <a:pt x="300135" y="1430799"/>
                  <a:pt x="308154" y="1465166"/>
                  <a:pt x="320755" y="1498387"/>
                </a:cubicBezTo>
                <a:cubicBezTo>
                  <a:pt x="331066" y="1525880"/>
                  <a:pt x="344812" y="1553373"/>
                  <a:pt x="359704" y="1578575"/>
                </a:cubicBezTo>
                <a:cubicBezTo>
                  <a:pt x="360850" y="1579721"/>
                  <a:pt x="360850" y="1579721"/>
                  <a:pt x="361995" y="1580867"/>
                </a:cubicBezTo>
                <a:lnTo>
                  <a:pt x="898115" y="1580867"/>
                </a:lnTo>
                <a:cubicBezTo>
                  <a:pt x="898115" y="1579721"/>
                  <a:pt x="899261" y="1579721"/>
                  <a:pt x="899261" y="1578575"/>
                </a:cubicBezTo>
                <a:cubicBezTo>
                  <a:pt x="914153" y="1553374"/>
                  <a:pt x="927899" y="1525880"/>
                  <a:pt x="938210" y="1498387"/>
                </a:cubicBezTo>
                <a:cubicBezTo>
                  <a:pt x="950811" y="1466311"/>
                  <a:pt x="959975" y="1430799"/>
                  <a:pt x="964558" y="1395287"/>
                </a:cubicBezTo>
                <a:close/>
                <a:moveTo>
                  <a:pt x="360850" y="1127227"/>
                </a:moveTo>
                <a:cubicBezTo>
                  <a:pt x="351686" y="1144410"/>
                  <a:pt x="342521" y="1160448"/>
                  <a:pt x="334502" y="1176486"/>
                </a:cubicBezTo>
                <a:cubicBezTo>
                  <a:pt x="315028" y="1215434"/>
                  <a:pt x="301281" y="1254383"/>
                  <a:pt x="295554" y="1291041"/>
                </a:cubicBezTo>
                <a:cubicBezTo>
                  <a:pt x="294408" y="1299060"/>
                  <a:pt x="293262" y="1307079"/>
                  <a:pt x="292116" y="1313952"/>
                </a:cubicBezTo>
                <a:lnTo>
                  <a:pt x="967994" y="1313952"/>
                </a:lnTo>
                <a:cubicBezTo>
                  <a:pt x="967994" y="1305934"/>
                  <a:pt x="966849" y="1299060"/>
                  <a:pt x="965703" y="1291041"/>
                </a:cubicBezTo>
                <a:cubicBezTo>
                  <a:pt x="959975" y="1253238"/>
                  <a:pt x="947374" y="1214289"/>
                  <a:pt x="930191" y="1176486"/>
                </a:cubicBezTo>
                <a:cubicBezTo>
                  <a:pt x="923318" y="1159302"/>
                  <a:pt x="914153" y="1143264"/>
                  <a:pt x="904989" y="1127227"/>
                </a:cubicBezTo>
                <a:close/>
                <a:moveTo>
                  <a:pt x="842523" y="233449"/>
                </a:moveTo>
                <a:lnTo>
                  <a:pt x="1075972" y="0"/>
                </a:lnTo>
                <a:lnTo>
                  <a:pt x="1087132" y="0"/>
                </a:lnTo>
                <a:cubicBezTo>
                  <a:pt x="1080259" y="107683"/>
                  <a:pt x="1049328" y="222238"/>
                  <a:pt x="981741" y="347104"/>
                </a:cubicBezTo>
                <a:cubicBezTo>
                  <a:pt x="922172" y="453640"/>
                  <a:pt x="833964" y="548722"/>
                  <a:pt x="751484" y="643802"/>
                </a:cubicBezTo>
                <a:cubicBezTo>
                  <a:pt x="748047" y="648384"/>
                  <a:pt x="743466" y="652967"/>
                  <a:pt x="740028" y="657549"/>
                </a:cubicBezTo>
                <a:cubicBezTo>
                  <a:pt x="736592" y="662131"/>
                  <a:pt x="732010" y="666714"/>
                  <a:pt x="728573" y="671296"/>
                </a:cubicBezTo>
                <a:cubicBezTo>
                  <a:pt x="704516" y="698789"/>
                  <a:pt x="680460" y="726283"/>
                  <a:pt x="656403" y="753775"/>
                </a:cubicBezTo>
                <a:cubicBezTo>
                  <a:pt x="642656" y="768668"/>
                  <a:pt x="628910" y="783560"/>
                  <a:pt x="616308" y="798452"/>
                </a:cubicBezTo>
                <a:cubicBezTo>
                  <a:pt x="612872" y="803035"/>
                  <a:pt x="608290" y="807616"/>
                  <a:pt x="604853" y="812199"/>
                </a:cubicBezTo>
                <a:cubicBezTo>
                  <a:pt x="601416" y="816781"/>
                  <a:pt x="596834" y="821363"/>
                  <a:pt x="593398" y="825946"/>
                </a:cubicBezTo>
                <a:cubicBezTo>
                  <a:pt x="525810" y="902698"/>
                  <a:pt x="463950" y="978304"/>
                  <a:pt x="412400" y="1050475"/>
                </a:cubicBezTo>
                <a:lnTo>
                  <a:pt x="852293" y="1050475"/>
                </a:lnTo>
                <a:cubicBezTo>
                  <a:pt x="795015" y="974868"/>
                  <a:pt x="722846" y="900407"/>
                  <a:pt x="644947" y="823655"/>
                </a:cubicBezTo>
                <a:cubicBezTo>
                  <a:pt x="659840" y="807616"/>
                  <a:pt x="673586" y="790434"/>
                  <a:pt x="688479" y="774396"/>
                </a:cubicBezTo>
                <a:cubicBezTo>
                  <a:pt x="711390" y="748048"/>
                  <a:pt x="734301" y="721700"/>
                  <a:pt x="757212" y="695352"/>
                </a:cubicBezTo>
                <a:cubicBezTo>
                  <a:pt x="966849" y="898115"/>
                  <a:pt x="1148992" y="1097442"/>
                  <a:pt x="1148992" y="1338008"/>
                </a:cubicBezTo>
                <a:cubicBezTo>
                  <a:pt x="1148992" y="1602632"/>
                  <a:pt x="985178" y="1790503"/>
                  <a:pt x="797306" y="1949735"/>
                </a:cubicBezTo>
                <a:cubicBezTo>
                  <a:pt x="770959" y="1927970"/>
                  <a:pt x="745756" y="1907350"/>
                  <a:pt x="719408" y="1886730"/>
                </a:cubicBezTo>
                <a:cubicBezTo>
                  <a:pt x="701080" y="1871838"/>
                  <a:pt x="681606" y="1856946"/>
                  <a:pt x="663276" y="1842053"/>
                </a:cubicBezTo>
                <a:cubicBezTo>
                  <a:pt x="729719" y="1785921"/>
                  <a:pt x="792724" y="1726352"/>
                  <a:pt x="843128" y="1663347"/>
                </a:cubicBezTo>
                <a:lnTo>
                  <a:pt x="420419" y="1663347"/>
                </a:lnTo>
                <a:cubicBezTo>
                  <a:pt x="473114" y="1726352"/>
                  <a:pt x="538411" y="1784775"/>
                  <a:pt x="607144" y="1842053"/>
                </a:cubicBezTo>
                <a:cubicBezTo>
                  <a:pt x="611727" y="1845490"/>
                  <a:pt x="616308" y="1850072"/>
                  <a:pt x="620891" y="1853508"/>
                </a:cubicBezTo>
                <a:cubicBezTo>
                  <a:pt x="625474" y="1856946"/>
                  <a:pt x="630055" y="1861527"/>
                  <a:pt x="634638" y="1864964"/>
                </a:cubicBezTo>
                <a:cubicBezTo>
                  <a:pt x="654112" y="1879856"/>
                  <a:pt x="673586" y="1895894"/>
                  <a:pt x="693061" y="1911932"/>
                </a:cubicBezTo>
                <a:cubicBezTo>
                  <a:pt x="718263" y="1932552"/>
                  <a:pt x="743466" y="1952026"/>
                  <a:pt x="768667" y="1972646"/>
                </a:cubicBezTo>
                <a:cubicBezTo>
                  <a:pt x="773250" y="1976083"/>
                  <a:pt x="777832" y="1980665"/>
                  <a:pt x="782414" y="1984102"/>
                </a:cubicBezTo>
                <a:cubicBezTo>
                  <a:pt x="786996" y="1987539"/>
                  <a:pt x="791579" y="1992120"/>
                  <a:pt x="796161" y="1995558"/>
                </a:cubicBezTo>
                <a:cubicBezTo>
                  <a:pt x="931337" y="2108967"/>
                  <a:pt x="1055056" y="2232687"/>
                  <a:pt x="1106606" y="2395356"/>
                </a:cubicBezTo>
                <a:lnTo>
                  <a:pt x="916444" y="2395356"/>
                </a:lnTo>
                <a:cubicBezTo>
                  <a:pt x="910716" y="2381610"/>
                  <a:pt x="903843" y="2367863"/>
                  <a:pt x="895824" y="2354116"/>
                </a:cubicBezTo>
                <a:lnTo>
                  <a:pt x="327629" y="2354116"/>
                </a:lnTo>
                <a:cubicBezTo>
                  <a:pt x="317319" y="2370154"/>
                  <a:pt x="307008" y="2385046"/>
                  <a:pt x="298990" y="2401084"/>
                </a:cubicBezTo>
                <a:cubicBezTo>
                  <a:pt x="280661" y="2437742"/>
                  <a:pt x="269206" y="2475545"/>
                  <a:pt x="269206" y="2515639"/>
                </a:cubicBezTo>
                <a:cubicBezTo>
                  <a:pt x="269206" y="2523658"/>
                  <a:pt x="270351" y="2532823"/>
                  <a:pt x="270351" y="2540842"/>
                </a:cubicBezTo>
                <a:lnTo>
                  <a:pt x="655258" y="2540842"/>
                </a:lnTo>
                <a:lnTo>
                  <a:pt x="655258" y="2621031"/>
                </a:lnTo>
                <a:lnTo>
                  <a:pt x="280661" y="2621031"/>
                </a:lnTo>
                <a:cubicBezTo>
                  <a:pt x="287534" y="2650815"/>
                  <a:pt x="297844" y="2680599"/>
                  <a:pt x="309300" y="2710384"/>
                </a:cubicBezTo>
                <a:cubicBezTo>
                  <a:pt x="319610" y="2737877"/>
                  <a:pt x="333356" y="2764225"/>
                  <a:pt x="348249" y="2790573"/>
                </a:cubicBezTo>
                <a:cubicBezTo>
                  <a:pt x="351686" y="2795155"/>
                  <a:pt x="355122" y="2800883"/>
                  <a:pt x="358559" y="2806611"/>
                </a:cubicBezTo>
                <a:lnTo>
                  <a:pt x="870622" y="2806611"/>
                </a:lnTo>
                <a:cubicBezTo>
                  <a:pt x="874058" y="2802028"/>
                  <a:pt x="877495" y="2796300"/>
                  <a:pt x="880932" y="2790573"/>
                </a:cubicBezTo>
                <a:cubicBezTo>
                  <a:pt x="886659" y="2780263"/>
                  <a:pt x="892387" y="2771098"/>
                  <a:pt x="898115" y="2760788"/>
                </a:cubicBezTo>
                <a:lnTo>
                  <a:pt x="1092859" y="2760788"/>
                </a:lnTo>
                <a:cubicBezTo>
                  <a:pt x="1027563" y="2923457"/>
                  <a:pt x="890096" y="3060924"/>
                  <a:pt x="743466" y="3184644"/>
                </a:cubicBezTo>
                <a:cubicBezTo>
                  <a:pt x="738883" y="3188080"/>
                  <a:pt x="734301" y="3192663"/>
                  <a:pt x="729719" y="3196099"/>
                </a:cubicBezTo>
                <a:cubicBezTo>
                  <a:pt x="725136" y="3199536"/>
                  <a:pt x="720554" y="3204118"/>
                  <a:pt x="715972" y="3207555"/>
                </a:cubicBezTo>
                <a:cubicBezTo>
                  <a:pt x="678169" y="3238485"/>
                  <a:pt x="640366" y="3268269"/>
                  <a:pt x="603708" y="3298054"/>
                </a:cubicBezTo>
                <a:cubicBezTo>
                  <a:pt x="595689" y="3303782"/>
                  <a:pt x="588815" y="3309510"/>
                  <a:pt x="581942" y="3315237"/>
                </a:cubicBezTo>
                <a:cubicBezTo>
                  <a:pt x="576214" y="3318674"/>
                  <a:pt x="571632" y="3323256"/>
                  <a:pt x="567050" y="3326692"/>
                </a:cubicBezTo>
                <a:cubicBezTo>
                  <a:pt x="562467" y="3331275"/>
                  <a:pt x="557886" y="3334711"/>
                  <a:pt x="552158" y="3337003"/>
                </a:cubicBezTo>
                <a:cubicBezTo>
                  <a:pt x="474260" y="3401154"/>
                  <a:pt x="399799" y="3463014"/>
                  <a:pt x="337939" y="3526019"/>
                </a:cubicBezTo>
                <a:lnTo>
                  <a:pt x="793870" y="3526019"/>
                </a:lnTo>
                <a:cubicBezTo>
                  <a:pt x="740028" y="3464159"/>
                  <a:pt x="675878" y="3402299"/>
                  <a:pt x="609435" y="3339294"/>
                </a:cubicBezTo>
                <a:cubicBezTo>
                  <a:pt x="616308" y="3334711"/>
                  <a:pt x="623182" y="3328983"/>
                  <a:pt x="630055" y="3323256"/>
                </a:cubicBezTo>
                <a:cubicBezTo>
                  <a:pt x="666713" y="3293471"/>
                  <a:pt x="704516" y="3262542"/>
                  <a:pt x="742320" y="3231611"/>
                </a:cubicBezTo>
                <a:cubicBezTo>
                  <a:pt x="946228" y="3426356"/>
                  <a:pt x="1132954" y="3611936"/>
                  <a:pt x="1132954" y="3841047"/>
                </a:cubicBezTo>
                <a:cubicBezTo>
                  <a:pt x="1132954" y="4072449"/>
                  <a:pt x="948519" y="4267193"/>
                  <a:pt x="738883" y="4450482"/>
                </a:cubicBezTo>
                <a:cubicBezTo>
                  <a:pt x="722846" y="4436735"/>
                  <a:pt x="706807" y="4424134"/>
                  <a:pt x="690770" y="4410387"/>
                </a:cubicBezTo>
                <a:cubicBezTo>
                  <a:pt x="663276" y="4387477"/>
                  <a:pt x="634638" y="4364566"/>
                  <a:pt x="607144" y="4341654"/>
                </a:cubicBezTo>
                <a:cubicBezTo>
                  <a:pt x="670150" y="4286667"/>
                  <a:pt x="729719" y="4230535"/>
                  <a:pt x="782414" y="4174403"/>
                </a:cubicBezTo>
                <a:lnTo>
                  <a:pt x="367723" y="4174403"/>
                </a:lnTo>
                <a:cubicBezTo>
                  <a:pt x="422710" y="4230535"/>
                  <a:pt x="485715" y="4286667"/>
                  <a:pt x="551012" y="4341654"/>
                </a:cubicBezTo>
                <a:cubicBezTo>
                  <a:pt x="555594" y="4345091"/>
                  <a:pt x="560176" y="4349673"/>
                  <a:pt x="564759" y="4353110"/>
                </a:cubicBezTo>
                <a:cubicBezTo>
                  <a:pt x="569341" y="4356547"/>
                  <a:pt x="573923" y="4361129"/>
                  <a:pt x="578506" y="4364566"/>
                </a:cubicBezTo>
                <a:cubicBezTo>
                  <a:pt x="605999" y="4388622"/>
                  <a:pt x="634638" y="4412679"/>
                  <a:pt x="663276" y="4435590"/>
                </a:cubicBezTo>
                <a:cubicBezTo>
                  <a:pt x="679314" y="4448191"/>
                  <a:pt x="694206" y="4461938"/>
                  <a:pt x="710244" y="4474539"/>
                </a:cubicBezTo>
                <a:cubicBezTo>
                  <a:pt x="714826" y="4477975"/>
                  <a:pt x="719408" y="4482558"/>
                  <a:pt x="723991" y="4485994"/>
                </a:cubicBezTo>
                <a:cubicBezTo>
                  <a:pt x="728573" y="4489431"/>
                  <a:pt x="733155" y="4494013"/>
                  <a:pt x="737738" y="4497450"/>
                </a:cubicBezTo>
                <a:cubicBezTo>
                  <a:pt x="961121" y="4684175"/>
                  <a:pt x="1169612" y="4877774"/>
                  <a:pt x="1169612" y="5100012"/>
                </a:cubicBezTo>
                <a:lnTo>
                  <a:pt x="989759" y="5100012"/>
                </a:lnTo>
                <a:cubicBezTo>
                  <a:pt x="989759" y="4941925"/>
                  <a:pt x="804179" y="4773529"/>
                  <a:pt x="605999" y="4608568"/>
                </a:cubicBezTo>
                <a:cubicBezTo>
                  <a:pt x="601416" y="4605132"/>
                  <a:pt x="596834" y="4600550"/>
                  <a:pt x="592252" y="4597113"/>
                </a:cubicBezTo>
                <a:cubicBezTo>
                  <a:pt x="587670" y="4593676"/>
                  <a:pt x="583087" y="4589094"/>
                  <a:pt x="578506" y="4585658"/>
                </a:cubicBezTo>
                <a:cubicBezTo>
                  <a:pt x="565904" y="4575347"/>
                  <a:pt x="553303" y="4565038"/>
                  <a:pt x="540702" y="4554727"/>
                </a:cubicBezTo>
                <a:cubicBezTo>
                  <a:pt x="509772" y="4529526"/>
                  <a:pt x="477696" y="4503178"/>
                  <a:pt x="446767" y="4476830"/>
                </a:cubicBezTo>
                <a:cubicBezTo>
                  <a:pt x="442184" y="4473393"/>
                  <a:pt x="437602" y="4468811"/>
                  <a:pt x="433020" y="4465374"/>
                </a:cubicBezTo>
                <a:cubicBezTo>
                  <a:pt x="428438" y="4461938"/>
                  <a:pt x="423855" y="4457355"/>
                  <a:pt x="419274" y="4453919"/>
                </a:cubicBezTo>
                <a:cubicBezTo>
                  <a:pt x="197035" y="4264902"/>
                  <a:pt x="0" y="4066721"/>
                  <a:pt x="0" y="3830736"/>
                </a:cubicBezTo>
                <a:cubicBezTo>
                  <a:pt x="0" y="3585588"/>
                  <a:pt x="210782" y="3397717"/>
                  <a:pt x="433020" y="3216719"/>
                </a:cubicBezTo>
                <a:cubicBezTo>
                  <a:pt x="437602" y="3213283"/>
                  <a:pt x="442184" y="3208701"/>
                  <a:pt x="446767" y="3205264"/>
                </a:cubicBezTo>
                <a:cubicBezTo>
                  <a:pt x="451349" y="3201827"/>
                  <a:pt x="455931" y="3197245"/>
                  <a:pt x="460513" y="3193808"/>
                </a:cubicBezTo>
                <a:cubicBezTo>
                  <a:pt x="468532" y="3186935"/>
                  <a:pt x="476551" y="3181207"/>
                  <a:pt x="484570" y="3174334"/>
                </a:cubicBezTo>
                <a:cubicBezTo>
                  <a:pt x="521227" y="3145695"/>
                  <a:pt x="559031" y="3115910"/>
                  <a:pt x="594543" y="3086126"/>
                </a:cubicBezTo>
                <a:cubicBezTo>
                  <a:pt x="599126" y="3082690"/>
                  <a:pt x="603707" y="3078107"/>
                  <a:pt x="608290" y="3074670"/>
                </a:cubicBezTo>
                <a:cubicBezTo>
                  <a:pt x="612872" y="3071234"/>
                  <a:pt x="617454" y="3066651"/>
                  <a:pt x="622036" y="3063215"/>
                </a:cubicBezTo>
                <a:cubicBezTo>
                  <a:pt x="690770" y="3004791"/>
                  <a:pt x="756067" y="2945223"/>
                  <a:pt x="809907" y="2883363"/>
                </a:cubicBezTo>
                <a:lnTo>
                  <a:pt x="413546" y="2883363"/>
                </a:lnTo>
                <a:cubicBezTo>
                  <a:pt x="458222" y="2944077"/>
                  <a:pt x="512063" y="3003646"/>
                  <a:pt x="568195" y="3060924"/>
                </a:cubicBezTo>
                <a:cubicBezTo>
                  <a:pt x="531538" y="3090708"/>
                  <a:pt x="494880" y="3119347"/>
                  <a:pt x="458222" y="3149131"/>
                </a:cubicBezTo>
                <a:cubicBezTo>
                  <a:pt x="450203" y="3156005"/>
                  <a:pt x="442184" y="3161733"/>
                  <a:pt x="434166" y="3168606"/>
                </a:cubicBezTo>
                <a:cubicBezTo>
                  <a:pt x="252022" y="2983026"/>
                  <a:pt x="89354" y="2772244"/>
                  <a:pt x="89354" y="2511058"/>
                </a:cubicBezTo>
                <a:cubicBezTo>
                  <a:pt x="89354" y="2295692"/>
                  <a:pt x="268060" y="2144479"/>
                  <a:pt x="468532" y="1988684"/>
                </a:cubicBezTo>
                <a:cubicBezTo>
                  <a:pt x="494880" y="2010450"/>
                  <a:pt x="521228" y="2032215"/>
                  <a:pt x="547575" y="2052835"/>
                </a:cubicBezTo>
                <a:cubicBezTo>
                  <a:pt x="567050" y="2067727"/>
                  <a:pt x="585379" y="2082619"/>
                  <a:pt x="603708" y="2097512"/>
                </a:cubicBezTo>
                <a:cubicBezTo>
                  <a:pt x="526955" y="2157081"/>
                  <a:pt x="455931" y="2213213"/>
                  <a:pt x="398654" y="2269346"/>
                </a:cubicBezTo>
                <a:lnTo>
                  <a:pt x="841983" y="2269346"/>
                </a:lnTo>
                <a:cubicBezTo>
                  <a:pt x="792724" y="2210922"/>
                  <a:pt x="730864" y="2154790"/>
                  <a:pt x="663276" y="2098658"/>
                </a:cubicBezTo>
                <a:cubicBezTo>
                  <a:pt x="658694" y="2095220"/>
                  <a:pt x="654112" y="2090639"/>
                  <a:pt x="649530" y="2087202"/>
                </a:cubicBezTo>
                <a:cubicBezTo>
                  <a:pt x="643802" y="2083765"/>
                  <a:pt x="639220" y="2079183"/>
                  <a:pt x="634638" y="2075746"/>
                </a:cubicBezTo>
                <a:cubicBezTo>
                  <a:pt x="615163" y="2059708"/>
                  <a:pt x="595689" y="2043671"/>
                  <a:pt x="575069" y="2027633"/>
                </a:cubicBezTo>
                <a:cubicBezTo>
                  <a:pt x="549867" y="2008159"/>
                  <a:pt x="524664" y="1987539"/>
                  <a:pt x="499462" y="1966919"/>
                </a:cubicBezTo>
                <a:cubicBezTo>
                  <a:pt x="494880" y="1963482"/>
                  <a:pt x="490298" y="1958900"/>
                  <a:pt x="485715" y="1955463"/>
                </a:cubicBezTo>
                <a:cubicBezTo>
                  <a:pt x="481133" y="1952026"/>
                  <a:pt x="476551" y="1947444"/>
                  <a:pt x="471969" y="1944007"/>
                </a:cubicBezTo>
                <a:cubicBezTo>
                  <a:pt x="288680" y="1790503"/>
                  <a:pt x="114555" y="1608360"/>
                  <a:pt x="114555" y="1333427"/>
                </a:cubicBezTo>
                <a:cubicBezTo>
                  <a:pt x="114555" y="1126082"/>
                  <a:pt x="282952" y="919881"/>
                  <a:pt x="471969" y="702226"/>
                </a:cubicBezTo>
                <a:cubicBezTo>
                  <a:pt x="475406" y="697643"/>
                  <a:pt x="478842" y="693062"/>
                  <a:pt x="483424" y="688479"/>
                </a:cubicBezTo>
                <a:cubicBezTo>
                  <a:pt x="486861" y="683897"/>
                  <a:pt x="490298" y="679315"/>
                  <a:pt x="494880" y="674732"/>
                </a:cubicBezTo>
                <a:cubicBezTo>
                  <a:pt x="502899" y="666714"/>
                  <a:pt x="509772" y="658695"/>
                  <a:pt x="517791" y="649530"/>
                </a:cubicBezTo>
                <a:cubicBezTo>
                  <a:pt x="547575" y="616309"/>
                  <a:pt x="577360" y="581942"/>
                  <a:pt x="607144" y="547576"/>
                </a:cubicBezTo>
                <a:cubicBezTo>
                  <a:pt x="610581" y="542994"/>
                  <a:pt x="615163" y="538411"/>
                  <a:pt x="618600" y="533829"/>
                </a:cubicBezTo>
                <a:cubicBezTo>
                  <a:pt x="622036" y="529247"/>
                  <a:pt x="626619" y="524664"/>
                  <a:pt x="630055" y="520082"/>
                </a:cubicBezTo>
                <a:cubicBezTo>
                  <a:pt x="702226" y="435311"/>
                  <a:pt x="772104" y="349395"/>
                  <a:pt x="829382" y="261187"/>
                </a:cubicBezTo>
                <a:close/>
                <a:moveTo>
                  <a:pt x="445671" y="630301"/>
                </a:moveTo>
                <a:lnTo>
                  <a:pt x="565571" y="510401"/>
                </a:lnTo>
                <a:lnTo>
                  <a:pt x="578506" y="522373"/>
                </a:lnTo>
                <a:cubicBezTo>
                  <a:pt x="547575" y="557885"/>
                  <a:pt x="516646" y="593398"/>
                  <a:pt x="485715" y="628910"/>
                </a:cubicBezTo>
                <a:cubicBezTo>
                  <a:pt x="479988" y="635783"/>
                  <a:pt x="473114" y="643802"/>
                  <a:pt x="467386" y="650675"/>
                </a:cubicBezTo>
                <a:close/>
              </a:path>
            </a:pathLst>
          </a:custGeom>
          <a:solidFill>
            <a:schemeClr val="accent2">
              <a:alpha val="24000"/>
            </a:schemeClr>
          </a:solidFill>
          <a:ln w="15387" cap="flat">
            <a:noFill/>
            <a:prstDash val="solid"/>
            <a:miter/>
          </a:ln>
        </p:spPr>
        <p:txBody>
          <a:bodyPr wrap="square" rtlCol="0" anchor="ctr">
            <a:noAutofit/>
          </a:bodyPr>
          <a:lstStyle/>
          <a:p>
            <a:endParaRPr lang="en-US"/>
          </a:p>
        </p:txBody>
      </p:sp>
      <p:sp>
        <p:nvSpPr>
          <p:cNvPr id="19" name="Freeform: Shape 18">
            <a:extLst>
              <a:ext uri="{FF2B5EF4-FFF2-40B4-BE49-F238E27FC236}">
                <a16:creationId xmlns:a16="http://schemas.microsoft.com/office/drawing/2014/main" id="{4511F6DB-9A36-400C-8FF0-D5DE61D5908E}"/>
              </a:ext>
            </a:extLst>
          </p:cNvPr>
          <p:cNvSpPr/>
          <p:nvPr userDrawn="1"/>
        </p:nvSpPr>
        <p:spPr>
          <a:xfrm rot="2613694">
            <a:off x="6204536" y="1338587"/>
            <a:ext cx="1719555" cy="1405706"/>
          </a:xfrm>
          <a:custGeom>
            <a:avLst/>
            <a:gdLst>
              <a:gd name="connsiteX0" fmla="*/ 52475 w 1719555"/>
              <a:gd name="connsiteY0" fmla="*/ 813979 h 1405706"/>
              <a:gd name="connsiteX1" fmla="*/ 291536 w 1719555"/>
              <a:gd name="connsiteY1" fmla="*/ 819982 h 1405706"/>
              <a:gd name="connsiteX2" fmla="*/ 318965 w 1719555"/>
              <a:gd name="connsiteY2" fmla="*/ 863510 h 1405706"/>
              <a:gd name="connsiteX3" fmla="*/ 857854 w 1719555"/>
              <a:gd name="connsiteY3" fmla="*/ 733566 h 1405706"/>
              <a:gd name="connsiteX4" fmla="*/ 855489 w 1719555"/>
              <a:gd name="connsiteY4" fmla="*/ 718840 h 1405706"/>
              <a:gd name="connsiteX5" fmla="*/ 907882 w 1719555"/>
              <a:gd name="connsiteY5" fmla="*/ 601700 h 1405706"/>
              <a:gd name="connsiteX6" fmla="*/ 965573 w 1719555"/>
              <a:gd name="connsiteY6" fmla="*/ 565628 h 1405706"/>
              <a:gd name="connsiteX7" fmla="*/ 996656 w 1719555"/>
              <a:gd name="connsiteY7" fmla="*/ 560634 h 1405706"/>
              <a:gd name="connsiteX8" fmla="*/ 996656 w 1719555"/>
              <a:gd name="connsiteY8" fmla="*/ 256405 h 1405706"/>
              <a:gd name="connsiteX9" fmla="*/ 978974 w 1719555"/>
              <a:gd name="connsiteY9" fmla="*/ 252372 h 1405706"/>
              <a:gd name="connsiteX10" fmla="*/ 936774 w 1719555"/>
              <a:gd name="connsiteY10" fmla="*/ 222720 h 1405706"/>
              <a:gd name="connsiteX11" fmla="*/ 941456 w 1719555"/>
              <a:gd name="connsiteY11" fmla="*/ 36260 h 1405706"/>
              <a:gd name="connsiteX12" fmla="*/ 1127917 w 1719555"/>
              <a:gd name="connsiteY12" fmla="*/ 40942 h 1405706"/>
              <a:gd name="connsiteX13" fmla="*/ 1123235 w 1719555"/>
              <a:gd name="connsiteY13" fmla="*/ 227403 h 1405706"/>
              <a:gd name="connsiteX14" fmla="*/ 1078238 w 1719555"/>
              <a:gd name="connsiteY14" fmla="*/ 255538 h 1405706"/>
              <a:gd name="connsiteX15" fmla="*/ 1062287 w 1719555"/>
              <a:gd name="connsiteY15" fmla="*/ 258100 h 1405706"/>
              <a:gd name="connsiteX16" fmla="*/ 1062287 w 1719555"/>
              <a:gd name="connsiteY16" fmla="*/ 562718 h 1405706"/>
              <a:gd name="connsiteX17" fmla="*/ 1092840 w 1719555"/>
              <a:gd name="connsiteY17" fmla="*/ 569686 h 1405706"/>
              <a:gd name="connsiteX18" fmla="*/ 1146944 w 1719555"/>
              <a:gd name="connsiteY18" fmla="*/ 607703 h 1405706"/>
              <a:gd name="connsiteX19" fmla="*/ 1178958 w 1719555"/>
              <a:gd name="connsiteY19" fmla="*/ 792660 h 1405706"/>
              <a:gd name="connsiteX20" fmla="*/ 1173343 w 1719555"/>
              <a:gd name="connsiteY20" fmla="*/ 800652 h 1405706"/>
              <a:gd name="connsiteX21" fmla="*/ 1348619 w 1719555"/>
              <a:gd name="connsiteY21" fmla="*/ 984958 h 1405706"/>
              <a:gd name="connsiteX22" fmla="*/ 1403195 w 1719555"/>
              <a:gd name="connsiteY22" fmla="*/ 950833 h 1405706"/>
              <a:gd name="connsiteX23" fmla="*/ 1655010 w 1719555"/>
              <a:gd name="connsiteY23" fmla="*/ 1009249 h 1405706"/>
              <a:gd name="connsiteX24" fmla="*/ 1646675 w 1719555"/>
              <a:gd name="connsiteY24" fmla="*/ 1341161 h 1405706"/>
              <a:gd name="connsiteX25" fmla="*/ 1314763 w 1719555"/>
              <a:gd name="connsiteY25" fmla="*/ 1332826 h 1405706"/>
              <a:gd name="connsiteX26" fmla="*/ 1270316 w 1719555"/>
              <a:gd name="connsiteY26" fmla="*/ 1076033 h 1405706"/>
              <a:gd name="connsiteX27" fmla="*/ 1281801 w 1719555"/>
              <a:gd name="connsiteY27" fmla="*/ 1059688 h 1405706"/>
              <a:gd name="connsiteX28" fmla="*/ 1102291 w 1719555"/>
              <a:gd name="connsiteY28" fmla="*/ 870932 h 1405706"/>
              <a:gd name="connsiteX29" fmla="*/ 1083251 w 1719555"/>
              <a:gd name="connsiteY29" fmla="*/ 882837 h 1405706"/>
              <a:gd name="connsiteX30" fmla="*/ 901879 w 1719555"/>
              <a:gd name="connsiteY30" fmla="*/ 840761 h 1405706"/>
              <a:gd name="connsiteX31" fmla="*/ 897651 w 1719555"/>
              <a:gd name="connsiteY31" fmla="*/ 833999 h 1405706"/>
              <a:gd name="connsiteX32" fmla="*/ 331408 w 1719555"/>
              <a:gd name="connsiteY32" fmla="*/ 970539 h 1405706"/>
              <a:gd name="connsiteX33" fmla="*/ 324456 w 1719555"/>
              <a:gd name="connsiteY33" fmla="*/ 1003237 h 1405706"/>
              <a:gd name="connsiteX34" fmla="*/ 285534 w 1719555"/>
              <a:gd name="connsiteY34" fmla="*/ 1059044 h 1405706"/>
              <a:gd name="connsiteX35" fmla="*/ 46471 w 1719555"/>
              <a:gd name="connsiteY35" fmla="*/ 1053041 h 1405706"/>
              <a:gd name="connsiteX36" fmla="*/ 52475 w 1719555"/>
              <a:gd name="connsiteY36" fmla="*/ 813979 h 1405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719555" h="1405706">
                <a:moveTo>
                  <a:pt x="52475" y="813979"/>
                </a:moveTo>
                <a:cubicBezTo>
                  <a:pt x="118453" y="751232"/>
                  <a:pt x="225801" y="750861"/>
                  <a:pt x="291536" y="819982"/>
                </a:cubicBezTo>
                <a:lnTo>
                  <a:pt x="318965" y="863510"/>
                </a:lnTo>
                <a:lnTo>
                  <a:pt x="857854" y="733566"/>
                </a:lnTo>
                <a:lnTo>
                  <a:pt x="855489" y="718840"/>
                </a:lnTo>
                <a:cubicBezTo>
                  <a:pt x="856959" y="675558"/>
                  <a:pt x="874893" y="633073"/>
                  <a:pt x="907882" y="601700"/>
                </a:cubicBezTo>
                <a:cubicBezTo>
                  <a:pt x="925163" y="585267"/>
                  <a:pt x="944823" y="573301"/>
                  <a:pt x="965573" y="565628"/>
                </a:cubicBezTo>
                <a:lnTo>
                  <a:pt x="996656" y="560634"/>
                </a:lnTo>
                <a:lnTo>
                  <a:pt x="996656" y="256405"/>
                </a:lnTo>
                <a:lnTo>
                  <a:pt x="978974" y="252372"/>
                </a:lnTo>
                <a:cubicBezTo>
                  <a:pt x="963411" y="245515"/>
                  <a:pt x="949009" y="235586"/>
                  <a:pt x="936774" y="222720"/>
                </a:cubicBezTo>
                <a:cubicBezTo>
                  <a:pt x="885504" y="168808"/>
                  <a:pt x="889995" y="85201"/>
                  <a:pt x="941456" y="36260"/>
                </a:cubicBezTo>
                <a:cubicBezTo>
                  <a:pt x="995369" y="-15011"/>
                  <a:pt x="1078976" y="-10519"/>
                  <a:pt x="1127917" y="40942"/>
                </a:cubicBezTo>
                <a:cubicBezTo>
                  <a:pt x="1179188" y="94855"/>
                  <a:pt x="1174696" y="178462"/>
                  <a:pt x="1123235" y="227403"/>
                </a:cubicBezTo>
                <a:cubicBezTo>
                  <a:pt x="1109757" y="240220"/>
                  <a:pt x="1094423" y="249553"/>
                  <a:pt x="1078238" y="255538"/>
                </a:cubicBezTo>
                <a:lnTo>
                  <a:pt x="1062287" y="258100"/>
                </a:lnTo>
                <a:lnTo>
                  <a:pt x="1062287" y="562718"/>
                </a:lnTo>
                <a:lnTo>
                  <a:pt x="1092840" y="569686"/>
                </a:lnTo>
                <a:cubicBezTo>
                  <a:pt x="1112793" y="578477"/>
                  <a:pt x="1131258" y="591208"/>
                  <a:pt x="1146944" y="607703"/>
                </a:cubicBezTo>
                <a:cubicBezTo>
                  <a:pt x="1196246" y="659544"/>
                  <a:pt x="1205331" y="732801"/>
                  <a:pt x="1178958" y="792660"/>
                </a:cubicBezTo>
                <a:lnTo>
                  <a:pt x="1173343" y="800652"/>
                </a:lnTo>
                <a:lnTo>
                  <a:pt x="1348619" y="984958"/>
                </a:lnTo>
                <a:lnTo>
                  <a:pt x="1403195" y="950833"/>
                </a:lnTo>
                <a:cubicBezTo>
                  <a:pt x="1489623" y="918872"/>
                  <a:pt x="1589672" y="940546"/>
                  <a:pt x="1655010" y="1009249"/>
                </a:cubicBezTo>
                <a:cubicBezTo>
                  <a:pt x="1746276" y="1105216"/>
                  <a:pt x="1738280" y="1254044"/>
                  <a:pt x="1646675" y="1341161"/>
                </a:cubicBezTo>
                <a:cubicBezTo>
                  <a:pt x="1550708" y="1432426"/>
                  <a:pt x="1401881" y="1424431"/>
                  <a:pt x="1314763" y="1332826"/>
                </a:cubicBezTo>
                <a:cubicBezTo>
                  <a:pt x="1246314" y="1260851"/>
                  <a:pt x="1233700" y="1159142"/>
                  <a:pt x="1270316" y="1076033"/>
                </a:cubicBezTo>
                <a:lnTo>
                  <a:pt x="1281801" y="1059688"/>
                </a:lnTo>
                <a:lnTo>
                  <a:pt x="1102291" y="870932"/>
                </a:lnTo>
                <a:lnTo>
                  <a:pt x="1083251" y="882837"/>
                </a:lnTo>
                <a:cubicBezTo>
                  <a:pt x="1021001" y="905857"/>
                  <a:pt x="948940" y="890246"/>
                  <a:pt x="901879" y="840761"/>
                </a:cubicBezTo>
                <a:lnTo>
                  <a:pt x="897651" y="833999"/>
                </a:lnTo>
                <a:lnTo>
                  <a:pt x="331408" y="970539"/>
                </a:lnTo>
                <a:lnTo>
                  <a:pt x="324456" y="1003237"/>
                </a:lnTo>
                <a:cubicBezTo>
                  <a:pt x="315751" y="1023576"/>
                  <a:pt x="302814" y="1042610"/>
                  <a:pt x="285534" y="1059044"/>
                </a:cubicBezTo>
                <a:cubicBezTo>
                  <a:pt x="219554" y="1121791"/>
                  <a:pt x="112206" y="1122162"/>
                  <a:pt x="46471" y="1053041"/>
                </a:cubicBezTo>
                <a:cubicBezTo>
                  <a:pt x="-16275" y="987062"/>
                  <a:pt x="-16647" y="879714"/>
                  <a:pt x="52475" y="813979"/>
                </a:cubicBezTo>
                <a:close/>
              </a:path>
            </a:pathLst>
          </a:custGeom>
          <a:solidFill>
            <a:schemeClr val="accent3">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B8405EAC-939C-4C4A-A652-22978EC323B2}"/>
              </a:ext>
            </a:extLst>
          </p:cNvPr>
          <p:cNvSpPr/>
          <p:nvPr userDrawn="1"/>
        </p:nvSpPr>
        <p:spPr>
          <a:xfrm rot="5400000">
            <a:off x="10559005" y="1597448"/>
            <a:ext cx="1161448" cy="949463"/>
          </a:xfrm>
          <a:custGeom>
            <a:avLst/>
            <a:gdLst>
              <a:gd name="connsiteX0" fmla="*/ 52475 w 1719555"/>
              <a:gd name="connsiteY0" fmla="*/ 813979 h 1405706"/>
              <a:gd name="connsiteX1" fmla="*/ 291536 w 1719555"/>
              <a:gd name="connsiteY1" fmla="*/ 819982 h 1405706"/>
              <a:gd name="connsiteX2" fmla="*/ 318965 w 1719555"/>
              <a:gd name="connsiteY2" fmla="*/ 863510 h 1405706"/>
              <a:gd name="connsiteX3" fmla="*/ 857854 w 1719555"/>
              <a:gd name="connsiteY3" fmla="*/ 733566 h 1405706"/>
              <a:gd name="connsiteX4" fmla="*/ 855489 w 1719555"/>
              <a:gd name="connsiteY4" fmla="*/ 718840 h 1405706"/>
              <a:gd name="connsiteX5" fmla="*/ 907882 w 1719555"/>
              <a:gd name="connsiteY5" fmla="*/ 601700 h 1405706"/>
              <a:gd name="connsiteX6" fmla="*/ 965573 w 1719555"/>
              <a:gd name="connsiteY6" fmla="*/ 565628 h 1405706"/>
              <a:gd name="connsiteX7" fmla="*/ 996656 w 1719555"/>
              <a:gd name="connsiteY7" fmla="*/ 560634 h 1405706"/>
              <a:gd name="connsiteX8" fmla="*/ 996656 w 1719555"/>
              <a:gd name="connsiteY8" fmla="*/ 256405 h 1405706"/>
              <a:gd name="connsiteX9" fmla="*/ 978974 w 1719555"/>
              <a:gd name="connsiteY9" fmla="*/ 252372 h 1405706"/>
              <a:gd name="connsiteX10" fmla="*/ 936774 w 1719555"/>
              <a:gd name="connsiteY10" fmla="*/ 222720 h 1405706"/>
              <a:gd name="connsiteX11" fmla="*/ 941456 w 1719555"/>
              <a:gd name="connsiteY11" fmla="*/ 36260 h 1405706"/>
              <a:gd name="connsiteX12" fmla="*/ 1127917 w 1719555"/>
              <a:gd name="connsiteY12" fmla="*/ 40942 h 1405706"/>
              <a:gd name="connsiteX13" fmla="*/ 1123235 w 1719555"/>
              <a:gd name="connsiteY13" fmla="*/ 227403 h 1405706"/>
              <a:gd name="connsiteX14" fmla="*/ 1078238 w 1719555"/>
              <a:gd name="connsiteY14" fmla="*/ 255538 h 1405706"/>
              <a:gd name="connsiteX15" fmla="*/ 1062287 w 1719555"/>
              <a:gd name="connsiteY15" fmla="*/ 258100 h 1405706"/>
              <a:gd name="connsiteX16" fmla="*/ 1062287 w 1719555"/>
              <a:gd name="connsiteY16" fmla="*/ 562718 h 1405706"/>
              <a:gd name="connsiteX17" fmla="*/ 1092840 w 1719555"/>
              <a:gd name="connsiteY17" fmla="*/ 569686 h 1405706"/>
              <a:gd name="connsiteX18" fmla="*/ 1146944 w 1719555"/>
              <a:gd name="connsiteY18" fmla="*/ 607703 h 1405706"/>
              <a:gd name="connsiteX19" fmla="*/ 1178958 w 1719555"/>
              <a:gd name="connsiteY19" fmla="*/ 792660 h 1405706"/>
              <a:gd name="connsiteX20" fmla="*/ 1173343 w 1719555"/>
              <a:gd name="connsiteY20" fmla="*/ 800652 h 1405706"/>
              <a:gd name="connsiteX21" fmla="*/ 1348619 w 1719555"/>
              <a:gd name="connsiteY21" fmla="*/ 984958 h 1405706"/>
              <a:gd name="connsiteX22" fmla="*/ 1403195 w 1719555"/>
              <a:gd name="connsiteY22" fmla="*/ 950833 h 1405706"/>
              <a:gd name="connsiteX23" fmla="*/ 1655010 w 1719555"/>
              <a:gd name="connsiteY23" fmla="*/ 1009249 h 1405706"/>
              <a:gd name="connsiteX24" fmla="*/ 1646675 w 1719555"/>
              <a:gd name="connsiteY24" fmla="*/ 1341161 h 1405706"/>
              <a:gd name="connsiteX25" fmla="*/ 1314763 w 1719555"/>
              <a:gd name="connsiteY25" fmla="*/ 1332826 h 1405706"/>
              <a:gd name="connsiteX26" fmla="*/ 1270316 w 1719555"/>
              <a:gd name="connsiteY26" fmla="*/ 1076033 h 1405706"/>
              <a:gd name="connsiteX27" fmla="*/ 1281801 w 1719555"/>
              <a:gd name="connsiteY27" fmla="*/ 1059688 h 1405706"/>
              <a:gd name="connsiteX28" fmla="*/ 1102291 w 1719555"/>
              <a:gd name="connsiteY28" fmla="*/ 870932 h 1405706"/>
              <a:gd name="connsiteX29" fmla="*/ 1083251 w 1719555"/>
              <a:gd name="connsiteY29" fmla="*/ 882837 h 1405706"/>
              <a:gd name="connsiteX30" fmla="*/ 901879 w 1719555"/>
              <a:gd name="connsiteY30" fmla="*/ 840761 h 1405706"/>
              <a:gd name="connsiteX31" fmla="*/ 897651 w 1719555"/>
              <a:gd name="connsiteY31" fmla="*/ 833999 h 1405706"/>
              <a:gd name="connsiteX32" fmla="*/ 331408 w 1719555"/>
              <a:gd name="connsiteY32" fmla="*/ 970539 h 1405706"/>
              <a:gd name="connsiteX33" fmla="*/ 324456 w 1719555"/>
              <a:gd name="connsiteY33" fmla="*/ 1003237 h 1405706"/>
              <a:gd name="connsiteX34" fmla="*/ 285534 w 1719555"/>
              <a:gd name="connsiteY34" fmla="*/ 1059044 h 1405706"/>
              <a:gd name="connsiteX35" fmla="*/ 46471 w 1719555"/>
              <a:gd name="connsiteY35" fmla="*/ 1053041 h 1405706"/>
              <a:gd name="connsiteX36" fmla="*/ 52475 w 1719555"/>
              <a:gd name="connsiteY36" fmla="*/ 813979 h 1405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719555" h="1405706">
                <a:moveTo>
                  <a:pt x="52475" y="813979"/>
                </a:moveTo>
                <a:cubicBezTo>
                  <a:pt x="118453" y="751232"/>
                  <a:pt x="225801" y="750861"/>
                  <a:pt x="291536" y="819982"/>
                </a:cubicBezTo>
                <a:lnTo>
                  <a:pt x="318965" y="863510"/>
                </a:lnTo>
                <a:lnTo>
                  <a:pt x="857854" y="733566"/>
                </a:lnTo>
                <a:lnTo>
                  <a:pt x="855489" y="718840"/>
                </a:lnTo>
                <a:cubicBezTo>
                  <a:pt x="856959" y="675558"/>
                  <a:pt x="874893" y="633073"/>
                  <a:pt x="907882" y="601700"/>
                </a:cubicBezTo>
                <a:cubicBezTo>
                  <a:pt x="925163" y="585267"/>
                  <a:pt x="944823" y="573301"/>
                  <a:pt x="965573" y="565628"/>
                </a:cubicBezTo>
                <a:lnTo>
                  <a:pt x="996656" y="560634"/>
                </a:lnTo>
                <a:lnTo>
                  <a:pt x="996656" y="256405"/>
                </a:lnTo>
                <a:lnTo>
                  <a:pt x="978974" y="252372"/>
                </a:lnTo>
                <a:cubicBezTo>
                  <a:pt x="963411" y="245515"/>
                  <a:pt x="949009" y="235586"/>
                  <a:pt x="936774" y="222720"/>
                </a:cubicBezTo>
                <a:cubicBezTo>
                  <a:pt x="885504" y="168808"/>
                  <a:pt x="889995" y="85201"/>
                  <a:pt x="941456" y="36260"/>
                </a:cubicBezTo>
                <a:cubicBezTo>
                  <a:pt x="995369" y="-15011"/>
                  <a:pt x="1078976" y="-10519"/>
                  <a:pt x="1127917" y="40942"/>
                </a:cubicBezTo>
                <a:cubicBezTo>
                  <a:pt x="1179188" y="94855"/>
                  <a:pt x="1174696" y="178462"/>
                  <a:pt x="1123235" y="227403"/>
                </a:cubicBezTo>
                <a:cubicBezTo>
                  <a:pt x="1109757" y="240220"/>
                  <a:pt x="1094423" y="249553"/>
                  <a:pt x="1078238" y="255538"/>
                </a:cubicBezTo>
                <a:lnTo>
                  <a:pt x="1062287" y="258100"/>
                </a:lnTo>
                <a:lnTo>
                  <a:pt x="1062287" y="562718"/>
                </a:lnTo>
                <a:lnTo>
                  <a:pt x="1092840" y="569686"/>
                </a:lnTo>
                <a:cubicBezTo>
                  <a:pt x="1112793" y="578477"/>
                  <a:pt x="1131258" y="591208"/>
                  <a:pt x="1146944" y="607703"/>
                </a:cubicBezTo>
                <a:cubicBezTo>
                  <a:pt x="1196246" y="659544"/>
                  <a:pt x="1205331" y="732801"/>
                  <a:pt x="1178958" y="792660"/>
                </a:cubicBezTo>
                <a:lnTo>
                  <a:pt x="1173343" y="800652"/>
                </a:lnTo>
                <a:lnTo>
                  <a:pt x="1348619" y="984958"/>
                </a:lnTo>
                <a:lnTo>
                  <a:pt x="1403195" y="950833"/>
                </a:lnTo>
                <a:cubicBezTo>
                  <a:pt x="1489623" y="918872"/>
                  <a:pt x="1589672" y="940546"/>
                  <a:pt x="1655010" y="1009249"/>
                </a:cubicBezTo>
                <a:cubicBezTo>
                  <a:pt x="1746276" y="1105216"/>
                  <a:pt x="1738280" y="1254044"/>
                  <a:pt x="1646675" y="1341161"/>
                </a:cubicBezTo>
                <a:cubicBezTo>
                  <a:pt x="1550708" y="1432426"/>
                  <a:pt x="1401881" y="1424431"/>
                  <a:pt x="1314763" y="1332826"/>
                </a:cubicBezTo>
                <a:cubicBezTo>
                  <a:pt x="1246314" y="1260851"/>
                  <a:pt x="1233700" y="1159142"/>
                  <a:pt x="1270316" y="1076033"/>
                </a:cubicBezTo>
                <a:lnTo>
                  <a:pt x="1281801" y="1059688"/>
                </a:lnTo>
                <a:lnTo>
                  <a:pt x="1102291" y="870932"/>
                </a:lnTo>
                <a:lnTo>
                  <a:pt x="1083251" y="882837"/>
                </a:lnTo>
                <a:cubicBezTo>
                  <a:pt x="1021001" y="905857"/>
                  <a:pt x="948940" y="890246"/>
                  <a:pt x="901879" y="840761"/>
                </a:cubicBezTo>
                <a:lnTo>
                  <a:pt x="897651" y="833999"/>
                </a:lnTo>
                <a:lnTo>
                  <a:pt x="331408" y="970539"/>
                </a:lnTo>
                <a:lnTo>
                  <a:pt x="324456" y="1003237"/>
                </a:lnTo>
                <a:cubicBezTo>
                  <a:pt x="315751" y="1023576"/>
                  <a:pt x="302814" y="1042610"/>
                  <a:pt x="285534" y="1059044"/>
                </a:cubicBezTo>
                <a:cubicBezTo>
                  <a:pt x="219554" y="1121791"/>
                  <a:pt x="112206" y="1122162"/>
                  <a:pt x="46471" y="1053041"/>
                </a:cubicBezTo>
                <a:cubicBezTo>
                  <a:pt x="-16275" y="987062"/>
                  <a:pt x="-16647" y="879714"/>
                  <a:pt x="52475" y="813979"/>
                </a:cubicBezTo>
                <a:close/>
              </a:path>
            </a:pathLst>
          </a:custGeom>
          <a:solidFill>
            <a:schemeClr val="accent3">
              <a:alpha val="3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AF3D761A-CEA6-4A9C-BC05-657BD6ED734C}"/>
              </a:ext>
            </a:extLst>
          </p:cNvPr>
          <p:cNvSpPr/>
          <p:nvPr userDrawn="1"/>
        </p:nvSpPr>
        <p:spPr>
          <a:xfrm rot="8257828">
            <a:off x="273193" y="259357"/>
            <a:ext cx="749314" cy="612551"/>
          </a:xfrm>
          <a:custGeom>
            <a:avLst/>
            <a:gdLst>
              <a:gd name="connsiteX0" fmla="*/ 52475 w 1719555"/>
              <a:gd name="connsiteY0" fmla="*/ 813979 h 1405706"/>
              <a:gd name="connsiteX1" fmla="*/ 291536 w 1719555"/>
              <a:gd name="connsiteY1" fmla="*/ 819982 h 1405706"/>
              <a:gd name="connsiteX2" fmla="*/ 318965 w 1719555"/>
              <a:gd name="connsiteY2" fmla="*/ 863510 h 1405706"/>
              <a:gd name="connsiteX3" fmla="*/ 857854 w 1719555"/>
              <a:gd name="connsiteY3" fmla="*/ 733566 h 1405706"/>
              <a:gd name="connsiteX4" fmla="*/ 855489 w 1719555"/>
              <a:gd name="connsiteY4" fmla="*/ 718840 h 1405706"/>
              <a:gd name="connsiteX5" fmla="*/ 907882 w 1719555"/>
              <a:gd name="connsiteY5" fmla="*/ 601700 h 1405706"/>
              <a:gd name="connsiteX6" fmla="*/ 965573 w 1719555"/>
              <a:gd name="connsiteY6" fmla="*/ 565628 h 1405706"/>
              <a:gd name="connsiteX7" fmla="*/ 996656 w 1719555"/>
              <a:gd name="connsiteY7" fmla="*/ 560634 h 1405706"/>
              <a:gd name="connsiteX8" fmla="*/ 996656 w 1719555"/>
              <a:gd name="connsiteY8" fmla="*/ 256405 h 1405706"/>
              <a:gd name="connsiteX9" fmla="*/ 978974 w 1719555"/>
              <a:gd name="connsiteY9" fmla="*/ 252372 h 1405706"/>
              <a:gd name="connsiteX10" fmla="*/ 936774 w 1719555"/>
              <a:gd name="connsiteY10" fmla="*/ 222720 h 1405706"/>
              <a:gd name="connsiteX11" fmla="*/ 941456 w 1719555"/>
              <a:gd name="connsiteY11" fmla="*/ 36260 h 1405706"/>
              <a:gd name="connsiteX12" fmla="*/ 1127917 w 1719555"/>
              <a:gd name="connsiteY12" fmla="*/ 40942 h 1405706"/>
              <a:gd name="connsiteX13" fmla="*/ 1123235 w 1719555"/>
              <a:gd name="connsiteY13" fmla="*/ 227403 h 1405706"/>
              <a:gd name="connsiteX14" fmla="*/ 1078238 w 1719555"/>
              <a:gd name="connsiteY14" fmla="*/ 255538 h 1405706"/>
              <a:gd name="connsiteX15" fmla="*/ 1062287 w 1719555"/>
              <a:gd name="connsiteY15" fmla="*/ 258100 h 1405706"/>
              <a:gd name="connsiteX16" fmla="*/ 1062287 w 1719555"/>
              <a:gd name="connsiteY16" fmla="*/ 562718 h 1405706"/>
              <a:gd name="connsiteX17" fmla="*/ 1092840 w 1719555"/>
              <a:gd name="connsiteY17" fmla="*/ 569686 h 1405706"/>
              <a:gd name="connsiteX18" fmla="*/ 1146944 w 1719555"/>
              <a:gd name="connsiteY18" fmla="*/ 607703 h 1405706"/>
              <a:gd name="connsiteX19" fmla="*/ 1178958 w 1719555"/>
              <a:gd name="connsiteY19" fmla="*/ 792660 h 1405706"/>
              <a:gd name="connsiteX20" fmla="*/ 1173343 w 1719555"/>
              <a:gd name="connsiteY20" fmla="*/ 800652 h 1405706"/>
              <a:gd name="connsiteX21" fmla="*/ 1348619 w 1719555"/>
              <a:gd name="connsiteY21" fmla="*/ 984958 h 1405706"/>
              <a:gd name="connsiteX22" fmla="*/ 1403195 w 1719555"/>
              <a:gd name="connsiteY22" fmla="*/ 950833 h 1405706"/>
              <a:gd name="connsiteX23" fmla="*/ 1655010 w 1719555"/>
              <a:gd name="connsiteY23" fmla="*/ 1009249 h 1405706"/>
              <a:gd name="connsiteX24" fmla="*/ 1646675 w 1719555"/>
              <a:gd name="connsiteY24" fmla="*/ 1341161 h 1405706"/>
              <a:gd name="connsiteX25" fmla="*/ 1314763 w 1719555"/>
              <a:gd name="connsiteY25" fmla="*/ 1332826 h 1405706"/>
              <a:gd name="connsiteX26" fmla="*/ 1270316 w 1719555"/>
              <a:gd name="connsiteY26" fmla="*/ 1076033 h 1405706"/>
              <a:gd name="connsiteX27" fmla="*/ 1281801 w 1719555"/>
              <a:gd name="connsiteY27" fmla="*/ 1059688 h 1405706"/>
              <a:gd name="connsiteX28" fmla="*/ 1102291 w 1719555"/>
              <a:gd name="connsiteY28" fmla="*/ 870932 h 1405706"/>
              <a:gd name="connsiteX29" fmla="*/ 1083251 w 1719555"/>
              <a:gd name="connsiteY29" fmla="*/ 882837 h 1405706"/>
              <a:gd name="connsiteX30" fmla="*/ 901879 w 1719555"/>
              <a:gd name="connsiteY30" fmla="*/ 840761 h 1405706"/>
              <a:gd name="connsiteX31" fmla="*/ 897651 w 1719555"/>
              <a:gd name="connsiteY31" fmla="*/ 833999 h 1405706"/>
              <a:gd name="connsiteX32" fmla="*/ 331408 w 1719555"/>
              <a:gd name="connsiteY32" fmla="*/ 970539 h 1405706"/>
              <a:gd name="connsiteX33" fmla="*/ 324456 w 1719555"/>
              <a:gd name="connsiteY33" fmla="*/ 1003237 h 1405706"/>
              <a:gd name="connsiteX34" fmla="*/ 285534 w 1719555"/>
              <a:gd name="connsiteY34" fmla="*/ 1059044 h 1405706"/>
              <a:gd name="connsiteX35" fmla="*/ 46471 w 1719555"/>
              <a:gd name="connsiteY35" fmla="*/ 1053041 h 1405706"/>
              <a:gd name="connsiteX36" fmla="*/ 52475 w 1719555"/>
              <a:gd name="connsiteY36" fmla="*/ 813979 h 1405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719555" h="1405706">
                <a:moveTo>
                  <a:pt x="52475" y="813979"/>
                </a:moveTo>
                <a:cubicBezTo>
                  <a:pt x="118453" y="751232"/>
                  <a:pt x="225801" y="750861"/>
                  <a:pt x="291536" y="819982"/>
                </a:cubicBezTo>
                <a:lnTo>
                  <a:pt x="318965" y="863510"/>
                </a:lnTo>
                <a:lnTo>
                  <a:pt x="857854" y="733566"/>
                </a:lnTo>
                <a:lnTo>
                  <a:pt x="855489" y="718840"/>
                </a:lnTo>
                <a:cubicBezTo>
                  <a:pt x="856959" y="675558"/>
                  <a:pt x="874893" y="633073"/>
                  <a:pt x="907882" y="601700"/>
                </a:cubicBezTo>
                <a:cubicBezTo>
                  <a:pt x="925163" y="585267"/>
                  <a:pt x="944823" y="573301"/>
                  <a:pt x="965573" y="565628"/>
                </a:cubicBezTo>
                <a:lnTo>
                  <a:pt x="996656" y="560634"/>
                </a:lnTo>
                <a:lnTo>
                  <a:pt x="996656" y="256405"/>
                </a:lnTo>
                <a:lnTo>
                  <a:pt x="978974" y="252372"/>
                </a:lnTo>
                <a:cubicBezTo>
                  <a:pt x="963411" y="245515"/>
                  <a:pt x="949009" y="235586"/>
                  <a:pt x="936774" y="222720"/>
                </a:cubicBezTo>
                <a:cubicBezTo>
                  <a:pt x="885504" y="168808"/>
                  <a:pt x="889995" y="85201"/>
                  <a:pt x="941456" y="36260"/>
                </a:cubicBezTo>
                <a:cubicBezTo>
                  <a:pt x="995369" y="-15011"/>
                  <a:pt x="1078976" y="-10519"/>
                  <a:pt x="1127917" y="40942"/>
                </a:cubicBezTo>
                <a:cubicBezTo>
                  <a:pt x="1179188" y="94855"/>
                  <a:pt x="1174696" y="178462"/>
                  <a:pt x="1123235" y="227403"/>
                </a:cubicBezTo>
                <a:cubicBezTo>
                  <a:pt x="1109757" y="240220"/>
                  <a:pt x="1094423" y="249553"/>
                  <a:pt x="1078238" y="255538"/>
                </a:cubicBezTo>
                <a:lnTo>
                  <a:pt x="1062287" y="258100"/>
                </a:lnTo>
                <a:lnTo>
                  <a:pt x="1062287" y="562718"/>
                </a:lnTo>
                <a:lnTo>
                  <a:pt x="1092840" y="569686"/>
                </a:lnTo>
                <a:cubicBezTo>
                  <a:pt x="1112793" y="578477"/>
                  <a:pt x="1131258" y="591208"/>
                  <a:pt x="1146944" y="607703"/>
                </a:cubicBezTo>
                <a:cubicBezTo>
                  <a:pt x="1196246" y="659544"/>
                  <a:pt x="1205331" y="732801"/>
                  <a:pt x="1178958" y="792660"/>
                </a:cubicBezTo>
                <a:lnTo>
                  <a:pt x="1173343" y="800652"/>
                </a:lnTo>
                <a:lnTo>
                  <a:pt x="1348619" y="984958"/>
                </a:lnTo>
                <a:lnTo>
                  <a:pt x="1403195" y="950833"/>
                </a:lnTo>
                <a:cubicBezTo>
                  <a:pt x="1489623" y="918872"/>
                  <a:pt x="1589672" y="940546"/>
                  <a:pt x="1655010" y="1009249"/>
                </a:cubicBezTo>
                <a:cubicBezTo>
                  <a:pt x="1746276" y="1105216"/>
                  <a:pt x="1738280" y="1254044"/>
                  <a:pt x="1646675" y="1341161"/>
                </a:cubicBezTo>
                <a:cubicBezTo>
                  <a:pt x="1550708" y="1432426"/>
                  <a:pt x="1401881" y="1424431"/>
                  <a:pt x="1314763" y="1332826"/>
                </a:cubicBezTo>
                <a:cubicBezTo>
                  <a:pt x="1246314" y="1260851"/>
                  <a:pt x="1233700" y="1159142"/>
                  <a:pt x="1270316" y="1076033"/>
                </a:cubicBezTo>
                <a:lnTo>
                  <a:pt x="1281801" y="1059688"/>
                </a:lnTo>
                <a:lnTo>
                  <a:pt x="1102291" y="870932"/>
                </a:lnTo>
                <a:lnTo>
                  <a:pt x="1083251" y="882837"/>
                </a:lnTo>
                <a:cubicBezTo>
                  <a:pt x="1021001" y="905857"/>
                  <a:pt x="948940" y="890246"/>
                  <a:pt x="901879" y="840761"/>
                </a:cubicBezTo>
                <a:lnTo>
                  <a:pt x="897651" y="833999"/>
                </a:lnTo>
                <a:lnTo>
                  <a:pt x="331408" y="970539"/>
                </a:lnTo>
                <a:lnTo>
                  <a:pt x="324456" y="1003237"/>
                </a:lnTo>
                <a:cubicBezTo>
                  <a:pt x="315751" y="1023576"/>
                  <a:pt x="302814" y="1042610"/>
                  <a:pt x="285534" y="1059044"/>
                </a:cubicBezTo>
                <a:cubicBezTo>
                  <a:pt x="219554" y="1121791"/>
                  <a:pt x="112206" y="1122162"/>
                  <a:pt x="46471" y="1053041"/>
                </a:cubicBezTo>
                <a:cubicBezTo>
                  <a:pt x="-16275" y="987062"/>
                  <a:pt x="-16647" y="879714"/>
                  <a:pt x="52475" y="813979"/>
                </a:cubicBezTo>
                <a:close/>
              </a:path>
            </a:pathLst>
          </a:custGeom>
          <a:solidFill>
            <a:schemeClr val="accent2">
              <a:alpha val="1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2">
            <a:extLst>
              <a:ext uri="{FF2B5EF4-FFF2-40B4-BE49-F238E27FC236}">
                <a16:creationId xmlns:a16="http://schemas.microsoft.com/office/drawing/2014/main" id="{6C1260B8-53BA-47D3-87D6-323C933B255E}"/>
              </a:ext>
            </a:extLst>
          </p:cNvPr>
          <p:cNvPicPr>
            <a:picLocks noChangeAspect="1"/>
          </p:cNvPicPr>
          <p:nvPr userDrawn="1"/>
        </p:nvPicPr>
        <p:blipFill>
          <a:blip r:embed="rId2"/>
          <a:stretch>
            <a:fillRect/>
          </a:stretch>
        </p:blipFill>
        <p:spPr>
          <a:xfrm>
            <a:off x="5187617" y="2316383"/>
            <a:ext cx="1816765" cy="2225233"/>
          </a:xfrm>
          <a:prstGeom prst="rect">
            <a:avLst/>
          </a:prstGeom>
        </p:spPr>
      </p:pic>
    </p:spTree>
    <p:extLst>
      <p:ext uri="{BB962C8B-B14F-4D97-AF65-F5344CB8AC3E}">
        <p14:creationId xmlns:p14="http://schemas.microsoft.com/office/powerpoint/2010/main" val="9367502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6_Style slide layout">
    <p:bg>
      <p:bgPr>
        <a:solidFill>
          <a:schemeClr val="bg1"/>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1F16A93B-6921-4C70-8BB4-714FCAD39A32}"/>
              </a:ext>
            </a:extLst>
          </p:cNvPr>
          <p:cNvSpPr>
            <a:spLocks noGrp="1"/>
          </p:cNvSpPr>
          <p:nvPr>
            <p:ph type="pic" sz="quarter" idx="42" hasCustomPrompt="1"/>
          </p:nvPr>
        </p:nvSpPr>
        <p:spPr>
          <a:xfrm>
            <a:off x="2827782" y="2898848"/>
            <a:ext cx="1190833" cy="1952967"/>
          </a:xfrm>
          <a:custGeom>
            <a:avLst/>
            <a:gdLst>
              <a:gd name="connsiteX0" fmla="*/ 0 w 1190833"/>
              <a:gd name="connsiteY0" fmla="*/ 0 h 1952967"/>
              <a:gd name="connsiteX1" fmla="*/ 1190833 w 1190833"/>
              <a:gd name="connsiteY1" fmla="*/ 0 h 1952967"/>
              <a:gd name="connsiteX2" fmla="*/ 1190833 w 1190833"/>
              <a:gd name="connsiteY2" fmla="*/ 1952967 h 1952967"/>
              <a:gd name="connsiteX3" fmla="*/ 0 w 1190833"/>
              <a:gd name="connsiteY3" fmla="*/ 1952967 h 1952967"/>
            </a:gdLst>
            <a:ahLst/>
            <a:cxnLst>
              <a:cxn ang="0">
                <a:pos x="connsiteX0" y="connsiteY0"/>
              </a:cxn>
              <a:cxn ang="0">
                <a:pos x="connsiteX1" y="connsiteY1"/>
              </a:cxn>
              <a:cxn ang="0">
                <a:pos x="connsiteX2" y="connsiteY2"/>
              </a:cxn>
              <a:cxn ang="0">
                <a:pos x="connsiteX3" y="connsiteY3"/>
              </a:cxn>
            </a:cxnLst>
            <a:rect l="l" t="t" r="r" b="b"/>
            <a:pathLst>
              <a:path w="1190833" h="1952967">
                <a:moveTo>
                  <a:pt x="0" y="0"/>
                </a:moveTo>
                <a:lnTo>
                  <a:pt x="1190833" y="0"/>
                </a:lnTo>
                <a:lnTo>
                  <a:pt x="1190833" y="1952967"/>
                </a:lnTo>
                <a:lnTo>
                  <a:pt x="0" y="1952967"/>
                </a:lnTo>
                <a:close/>
              </a:path>
            </a:pathLst>
          </a:custGeom>
          <a:solidFill>
            <a:schemeClr val="bg1">
              <a:lumMod val="95000"/>
            </a:schemeClr>
          </a:solidFill>
        </p:spPr>
        <p:txBody>
          <a:bodyPr wrap="square" anchor="ctr">
            <a:noAutofit/>
          </a:bodyPr>
          <a:lstStyle>
            <a:lvl1pPr marL="0" marR="0" indent="0" algn="ctr" defTabSz="914446" rtl="0" eaLnBrk="1" fontAlgn="auto" latinLnBrk="0" hangingPunct="1">
              <a:lnSpc>
                <a:spcPct val="100000"/>
              </a:lnSpc>
              <a:spcBef>
                <a:spcPct val="20000"/>
              </a:spcBef>
              <a:spcAft>
                <a:spcPts val="0"/>
              </a:spcAft>
              <a:buClrTx/>
              <a:buSzTx/>
              <a:buFont typeface="Arial" pitchFamily="34" charset="0"/>
              <a:buNone/>
              <a:tabLst/>
              <a:defRPr sz="1200">
                <a:solidFill>
                  <a:schemeClr val="tx1">
                    <a:lumMod val="75000"/>
                    <a:lumOff val="25000"/>
                  </a:schemeClr>
                </a:solidFill>
              </a:defRPr>
            </a:lvl1pPr>
          </a:lstStyle>
          <a:p>
            <a:pPr marL="0" lvl="0" algn="ctr"/>
            <a:r>
              <a:rPr lang="en-US" altLang="ko-KR" dirty="0"/>
              <a:t>Place Your Picture Here</a:t>
            </a:r>
            <a:endParaRPr lang="ko-KR" altLang="en-US" dirty="0"/>
          </a:p>
        </p:txBody>
      </p:sp>
    </p:spTree>
    <p:extLst>
      <p:ext uri="{BB962C8B-B14F-4D97-AF65-F5344CB8AC3E}">
        <p14:creationId xmlns:p14="http://schemas.microsoft.com/office/powerpoint/2010/main" val="1735410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0_Images and Contents Layout">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7" name="Picture Placeholder 2"/>
          <p:cNvSpPr>
            <a:spLocks noGrp="1"/>
          </p:cNvSpPr>
          <p:nvPr>
            <p:ph type="pic" idx="15" hasCustomPrompt="1"/>
          </p:nvPr>
        </p:nvSpPr>
        <p:spPr>
          <a:xfrm>
            <a:off x="0" y="4365104"/>
            <a:ext cx="4223792" cy="2492896"/>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9" name="Picture Placeholder 2"/>
          <p:cNvSpPr>
            <a:spLocks noGrp="1"/>
          </p:cNvSpPr>
          <p:nvPr>
            <p:ph type="pic" idx="16" hasCustomPrompt="1"/>
          </p:nvPr>
        </p:nvSpPr>
        <p:spPr>
          <a:xfrm>
            <a:off x="7968208" y="0"/>
            <a:ext cx="4223792" cy="2492896"/>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21940988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7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Picture Placeholder 2">
            <a:extLst>
              <a:ext uri="{FF2B5EF4-FFF2-40B4-BE49-F238E27FC236}">
                <a16:creationId xmlns:a16="http://schemas.microsoft.com/office/drawing/2014/main" id="{6AE611C2-19EC-4180-B746-B8E5A871E714}"/>
              </a:ext>
            </a:extLst>
          </p:cNvPr>
          <p:cNvSpPr>
            <a:spLocks noGrp="1"/>
          </p:cNvSpPr>
          <p:nvPr>
            <p:ph type="pic" idx="15" hasCustomPrompt="1"/>
          </p:nvPr>
        </p:nvSpPr>
        <p:spPr>
          <a:xfrm>
            <a:off x="0" y="0"/>
            <a:ext cx="4223792" cy="2492896"/>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3" name="Picture Placeholder 2">
            <a:extLst>
              <a:ext uri="{FF2B5EF4-FFF2-40B4-BE49-F238E27FC236}">
                <a16:creationId xmlns:a16="http://schemas.microsoft.com/office/drawing/2014/main" id="{AB31A7D8-3817-4D41-B0AC-6F6407DDD546}"/>
              </a:ext>
            </a:extLst>
          </p:cNvPr>
          <p:cNvSpPr>
            <a:spLocks noGrp="1"/>
          </p:cNvSpPr>
          <p:nvPr>
            <p:ph type="pic" idx="16" hasCustomPrompt="1"/>
          </p:nvPr>
        </p:nvSpPr>
        <p:spPr>
          <a:xfrm>
            <a:off x="7968208" y="4365104"/>
            <a:ext cx="4223792" cy="2492896"/>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42010791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ontents slide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287255"/>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21320577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Section Break Slide layout">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id="{F5875FE7-E5ED-4E41-9EB7-B5DE447AD05E}"/>
              </a:ext>
            </a:extLst>
          </p:cNvPr>
          <p:cNvSpPr>
            <a:spLocks/>
          </p:cNvSpPr>
          <p:nvPr userDrawn="1"/>
        </p:nvSpPr>
        <p:spPr bwMode="auto">
          <a:xfrm>
            <a:off x="0" y="2596"/>
            <a:ext cx="11682484" cy="6855404"/>
          </a:xfrm>
          <a:custGeom>
            <a:avLst/>
            <a:gdLst>
              <a:gd name="connsiteX0" fmla="*/ 135716 w 11682484"/>
              <a:gd name="connsiteY0" fmla="*/ 0 h 6855404"/>
              <a:gd name="connsiteX1" fmla="*/ 1583140 w 11682484"/>
              <a:gd name="connsiteY1" fmla="*/ 1348532 h 6855404"/>
              <a:gd name="connsiteX2" fmla="*/ 11682484 w 11682484"/>
              <a:gd name="connsiteY2" fmla="*/ 4114823 h 6855404"/>
              <a:gd name="connsiteX3" fmla="*/ 11682484 w 11682484"/>
              <a:gd name="connsiteY3" fmla="*/ 6855404 h 6855404"/>
              <a:gd name="connsiteX4" fmla="*/ 9707328 w 11682484"/>
              <a:gd name="connsiteY4" fmla="*/ 6855404 h 6855404"/>
              <a:gd name="connsiteX5" fmla="*/ 9569988 w 11682484"/>
              <a:gd name="connsiteY5" fmla="*/ 6685097 h 6855404"/>
              <a:gd name="connsiteX6" fmla="*/ 5598025 w 11682484"/>
              <a:gd name="connsiteY6" fmla="*/ 3691219 h 6855404"/>
              <a:gd name="connsiteX7" fmla="*/ 2821856 w 11682484"/>
              <a:gd name="connsiteY7" fmla="*/ 3599026 h 6855404"/>
              <a:gd name="connsiteX8" fmla="*/ 63756 w 11682484"/>
              <a:gd name="connsiteY8" fmla="*/ 6602507 h 6855404"/>
              <a:gd name="connsiteX9" fmla="*/ 3589 w 11682484"/>
              <a:gd name="connsiteY9" fmla="*/ 6855404 h 6855404"/>
              <a:gd name="connsiteX10" fmla="*/ 0 w 11682484"/>
              <a:gd name="connsiteY10" fmla="*/ 6855404 h 6855404"/>
              <a:gd name="connsiteX11" fmla="*/ 0 w 11682484"/>
              <a:gd name="connsiteY11" fmla="*/ 5728147 h 6855404"/>
              <a:gd name="connsiteX12" fmla="*/ 0 w 11682484"/>
              <a:gd name="connsiteY12" fmla="*/ 1967486 h 6855404"/>
              <a:gd name="connsiteX13" fmla="*/ 0 w 11682484"/>
              <a:gd name="connsiteY13" fmla="*/ 825147 h 6855404"/>
              <a:gd name="connsiteX14" fmla="*/ 1 w 11682484"/>
              <a:gd name="connsiteY14" fmla="*/ 825147 h 6855404"/>
              <a:gd name="connsiteX15" fmla="*/ 1 w 11682484"/>
              <a:gd name="connsiteY15" fmla="*/ 479227 h 6855404"/>
              <a:gd name="connsiteX16" fmla="*/ 1 w 11682484"/>
              <a:gd name="connsiteY16" fmla="*/ 346491 h 6855404"/>
              <a:gd name="connsiteX17" fmla="*/ 2 w 11682484"/>
              <a:gd name="connsiteY17" fmla="*/ 346491 h 6855404"/>
              <a:gd name="connsiteX18" fmla="*/ 2 w 11682484"/>
              <a:gd name="connsiteY18" fmla="*/ 571 h 6855404"/>
              <a:gd name="connsiteX19" fmla="*/ 127322 w 11682484"/>
              <a:gd name="connsiteY19" fmla="*/ 31 h 68554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1682484" h="6855404">
                <a:moveTo>
                  <a:pt x="135716" y="0"/>
                </a:moveTo>
                <a:lnTo>
                  <a:pt x="1583140" y="1348532"/>
                </a:lnTo>
                <a:lnTo>
                  <a:pt x="11682484" y="4114823"/>
                </a:lnTo>
                <a:lnTo>
                  <a:pt x="11682484" y="6855404"/>
                </a:lnTo>
                <a:lnTo>
                  <a:pt x="9707328" y="6855404"/>
                </a:lnTo>
                <a:lnTo>
                  <a:pt x="9569988" y="6685097"/>
                </a:lnTo>
                <a:cubicBezTo>
                  <a:pt x="8411292" y="5293196"/>
                  <a:pt x="7168522" y="4300079"/>
                  <a:pt x="5598025" y="3691219"/>
                </a:cubicBezTo>
                <a:cubicBezTo>
                  <a:pt x="4810593" y="3386702"/>
                  <a:pt x="3628101" y="3319652"/>
                  <a:pt x="2821856" y="3599026"/>
                </a:cubicBezTo>
                <a:cubicBezTo>
                  <a:pt x="1476436" y="4020704"/>
                  <a:pt x="428633" y="5267408"/>
                  <a:pt x="63756" y="6602507"/>
                </a:cubicBezTo>
                <a:lnTo>
                  <a:pt x="3589" y="6855404"/>
                </a:lnTo>
                <a:lnTo>
                  <a:pt x="0" y="6855404"/>
                </a:lnTo>
                <a:lnTo>
                  <a:pt x="0" y="5728147"/>
                </a:lnTo>
                <a:lnTo>
                  <a:pt x="0" y="1967486"/>
                </a:lnTo>
                <a:lnTo>
                  <a:pt x="0" y="825147"/>
                </a:lnTo>
                <a:lnTo>
                  <a:pt x="1" y="825147"/>
                </a:lnTo>
                <a:lnTo>
                  <a:pt x="1" y="479227"/>
                </a:lnTo>
                <a:lnTo>
                  <a:pt x="1" y="346491"/>
                </a:lnTo>
                <a:lnTo>
                  <a:pt x="2" y="346491"/>
                </a:lnTo>
                <a:lnTo>
                  <a:pt x="2" y="571"/>
                </a:lnTo>
                <a:cubicBezTo>
                  <a:pt x="2" y="571"/>
                  <a:pt x="46193" y="353"/>
                  <a:pt x="127322" y="31"/>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21" name="Freeform: Shape 20">
            <a:extLst>
              <a:ext uri="{FF2B5EF4-FFF2-40B4-BE49-F238E27FC236}">
                <a16:creationId xmlns:a16="http://schemas.microsoft.com/office/drawing/2014/main" id="{1218F5CF-15FE-4EEB-9CE3-3FBB4D1D799E}"/>
              </a:ext>
            </a:extLst>
          </p:cNvPr>
          <p:cNvSpPr>
            <a:spLocks/>
          </p:cNvSpPr>
          <p:nvPr userDrawn="1"/>
        </p:nvSpPr>
        <p:spPr bwMode="auto">
          <a:xfrm rot="213804">
            <a:off x="-19171" y="109604"/>
            <a:ext cx="12075996" cy="2051564"/>
          </a:xfrm>
          <a:custGeom>
            <a:avLst/>
            <a:gdLst>
              <a:gd name="connsiteX0" fmla="*/ 1 w 12075996"/>
              <a:gd name="connsiteY0" fmla="*/ 264203 h 2051564"/>
              <a:gd name="connsiteX1" fmla="*/ 4242639 w 12075996"/>
              <a:gd name="connsiteY1" fmla="*/ 0 h 2051564"/>
              <a:gd name="connsiteX2" fmla="*/ 4506096 w 12075996"/>
              <a:gd name="connsiteY2" fmla="*/ 105217 h 2051564"/>
              <a:gd name="connsiteX3" fmla="*/ 7760587 w 12075996"/>
              <a:gd name="connsiteY3" fmla="*/ 1449725 h 2051564"/>
              <a:gd name="connsiteX4" fmla="*/ 12023712 w 12075996"/>
              <a:gd name="connsiteY4" fmla="*/ 181916 h 2051564"/>
              <a:gd name="connsiteX5" fmla="*/ 12075996 w 12075996"/>
              <a:gd name="connsiteY5" fmla="*/ 38560 h 2051564"/>
              <a:gd name="connsiteX6" fmla="*/ 12075996 w 12075996"/>
              <a:gd name="connsiteY6" fmla="*/ 49656 h 2051564"/>
              <a:gd name="connsiteX7" fmla="*/ 12034949 w 12075996"/>
              <a:gd name="connsiteY7" fmla="*/ 192180 h 2051564"/>
              <a:gd name="connsiteX8" fmla="*/ 7869859 w 12075996"/>
              <a:gd name="connsiteY8" fmla="*/ 1752181 h 2051564"/>
              <a:gd name="connsiteX9" fmla="*/ 3235820 w 12075996"/>
              <a:gd name="connsiteY9" fmla="*/ 242456 h 2051564"/>
              <a:gd name="connsiteX10" fmla="*/ 1558466 w 12075996"/>
              <a:gd name="connsiteY10" fmla="*/ 338976 h 2051564"/>
              <a:gd name="connsiteX11" fmla="*/ 220 w 12075996"/>
              <a:gd name="connsiteY11" fmla="*/ 450295 h 2051564"/>
              <a:gd name="connsiteX12" fmla="*/ 881 w 12075996"/>
              <a:gd name="connsiteY12" fmla="*/ 459818 h 2051564"/>
              <a:gd name="connsiteX13" fmla="*/ 0 w 12075996"/>
              <a:gd name="connsiteY13" fmla="*/ 459516 h 2051564"/>
              <a:gd name="connsiteX14" fmla="*/ 0 w 12075996"/>
              <a:gd name="connsiteY14" fmla="*/ 429248 h 2051564"/>
              <a:gd name="connsiteX15" fmla="*/ 1 w 12075996"/>
              <a:gd name="connsiteY15" fmla="*/ 429248 h 2051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075996" h="2051564">
                <a:moveTo>
                  <a:pt x="1" y="264203"/>
                </a:moveTo>
                <a:lnTo>
                  <a:pt x="4242639" y="0"/>
                </a:lnTo>
                <a:lnTo>
                  <a:pt x="4506096" y="105217"/>
                </a:lnTo>
                <a:cubicBezTo>
                  <a:pt x="5593744" y="542784"/>
                  <a:pt x="6923737" y="1110296"/>
                  <a:pt x="7760587" y="1449725"/>
                </a:cubicBezTo>
                <a:cubicBezTo>
                  <a:pt x="10618004" y="2616266"/>
                  <a:pt x="11666948" y="1084938"/>
                  <a:pt x="12023712" y="181916"/>
                </a:cubicBezTo>
                <a:lnTo>
                  <a:pt x="12075996" y="38560"/>
                </a:lnTo>
                <a:lnTo>
                  <a:pt x="12075996" y="49656"/>
                </a:lnTo>
                <a:lnTo>
                  <a:pt x="12034949" y="192180"/>
                </a:lnTo>
                <a:cubicBezTo>
                  <a:pt x="11741579" y="1117741"/>
                  <a:pt x="10801203" y="2718034"/>
                  <a:pt x="7869859" y="1752181"/>
                </a:cubicBezTo>
                <a:cubicBezTo>
                  <a:pt x="6621354" y="1343948"/>
                  <a:pt x="4298591" y="526574"/>
                  <a:pt x="3235820" y="242456"/>
                </a:cubicBezTo>
                <a:cubicBezTo>
                  <a:pt x="3156415" y="232591"/>
                  <a:pt x="2347516" y="284550"/>
                  <a:pt x="1558466" y="338976"/>
                </a:cubicBezTo>
                <a:cubicBezTo>
                  <a:pt x="769418" y="393403"/>
                  <a:pt x="220" y="450295"/>
                  <a:pt x="220" y="450295"/>
                </a:cubicBezTo>
                <a:lnTo>
                  <a:pt x="881" y="459818"/>
                </a:lnTo>
                <a:lnTo>
                  <a:pt x="0" y="459516"/>
                </a:lnTo>
                <a:lnTo>
                  <a:pt x="0" y="429248"/>
                </a:lnTo>
                <a:lnTo>
                  <a:pt x="1" y="429248"/>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10" name="Freeform: Shape 9">
            <a:extLst>
              <a:ext uri="{FF2B5EF4-FFF2-40B4-BE49-F238E27FC236}">
                <a16:creationId xmlns:a16="http://schemas.microsoft.com/office/drawing/2014/main" id="{2815AE85-5663-49FF-822D-A9BCC638FE7E}"/>
              </a:ext>
            </a:extLst>
          </p:cNvPr>
          <p:cNvSpPr>
            <a:spLocks/>
          </p:cNvSpPr>
          <p:nvPr userDrawn="1"/>
        </p:nvSpPr>
        <p:spPr bwMode="auto">
          <a:xfrm>
            <a:off x="-2" y="0"/>
            <a:ext cx="12192002" cy="6858000"/>
          </a:xfrm>
          <a:custGeom>
            <a:avLst/>
            <a:gdLst>
              <a:gd name="connsiteX0" fmla="*/ 1562216 w 12192002"/>
              <a:gd name="connsiteY0" fmla="*/ 24 h 6847230"/>
              <a:gd name="connsiteX1" fmla="*/ 3242227 w 12192002"/>
              <a:gd name="connsiteY1" fmla="*/ 19898 h 6847230"/>
              <a:gd name="connsiteX2" fmla="*/ 7760587 w 12192002"/>
              <a:gd name="connsiteY2" fmla="*/ 1846920 h 6847230"/>
              <a:gd name="connsiteX3" fmla="*/ 12192002 w 12192002"/>
              <a:gd name="connsiteY3" fmla="*/ 3162 h 6847230"/>
              <a:gd name="connsiteX4" fmla="*/ 12192002 w 12192002"/>
              <a:gd name="connsiteY4" fmla="*/ 1143708 h 6847230"/>
              <a:gd name="connsiteX5" fmla="*/ 12192002 w 12192002"/>
              <a:gd name="connsiteY5" fmla="*/ 6847230 h 6847230"/>
              <a:gd name="connsiteX6" fmla="*/ 10130702 w 12192002"/>
              <a:gd name="connsiteY6" fmla="*/ 6847230 h 6847230"/>
              <a:gd name="connsiteX7" fmla="*/ 9987372 w 12192002"/>
              <a:gd name="connsiteY7" fmla="*/ 6677190 h 6847230"/>
              <a:gd name="connsiteX8" fmla="*/ 5842176 w 12192002"/>
              <a:gd name="connsiteY8" fmla="*/ 3688014 h 6847230"/>
              <a:gd name="connsiteX9" fmla="*/ 2944928 w 12192002"/>
              <a:gd name="connsiteY9" fmla="*/ 3595966 h 6847230"/>
              <a:gd name="connsiteX10" fmla="*/ 66537 w 12192002"/>
              <a:gd name="connsiteY10" fmla="*/ 6594730 h 6847230"/>
              <a:gd name="connsiteX11" fmla="*/ 3745 w 12192002"/>
              <a:gd name="connsiteY11" fmla="*/ 6847230 h 6847230"/>
              <a:gd name="connsiteX12" fmla="*/ 0 w 12192002"/>
              <a:gd name="connsiteY12" fmla="*/ 6847230 h 6847230"/>
              <a:gd name="connsiteX13" fmla="*/ 0 w 12192002"/>
              <a:gd name="connsiteY13" fmla="*/ 5721743 h 6847230"/>
              <a:gd name="connsiteX14" fmla="*/ 0 w 12192002"/>
              <a:gd name="connsiteY14" fmla="*/ 1966988 h 6847230"/>
              <a:gd name="connsiteX15" fmla="*/ 0 w 12192002"/>
              <a:gd name="connsiteY15" fmla="*/ 826443 h 6847230"/>
              <a:gd name="connsiteX16" fmla="*/ 1 w 12192002"/>
              <a:gd name="connsiteY16" fmla="*/ 826443 h 6847230"/>
              <a:gd name="connsiteX17" fmla="*/ 1 w 12192002"/>
              <a:gd name="connsiteY17" fmla="*/ 481066 h 6847230"/>
              <a:gd name="connsiteX18" fmla="*/ 1 w 12192002"/>
              <a:gd name="connsiteY18" fmla="*/ 348539 h 6847230"/>
              <a:gd name="connsiteX19" fmla="*/ 2 w 12192002"/>
              <a:gd name="connsiteY19" fmla="*/ 348539 h 6847230"/>
              <a:gd name="connsiteX20" fmla="*/ 2 w 12192002"/>
              <a:gd name="connsiteY20" fmla="*/ 3162 h 6847230"/>
              <a:gd name="connsiteX21" fmla="*/ 1562216 w 12192002"/>
              <a:gd name="connsiteY21" fmla="*/ 24 h 6847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2192002" h="6847230">
                <a:moveTo>
                  <a:pt x="1562216" y="24"/>
                </a:moveTo>
                <a:cubicBezTo>
                  <a:pt x="2353140" y="373"/>
                  <a:pt x="3163696" y="4557"/>
                  <a:pt x="3242227" y="19898"/>
                </a:cubicBezTo>
                <a:cubicBezTo>
                  <a:pt x="4282770" y="376934"/>
                  <a:pt x="6543351" y="1353205"/>
                  <a:pt x="7760587" y="1846920"/>
                </a:cubicBezTo>
                <a:cubicBezTo>
                  <a:pt x="11661915" y="3439636"/>
                  <a:pt x="12192002" y="3162"/>
                  <a:pt x="12192002" y="3162"/>
                </a:cubicBezTo>
                <a:lnTo>
                  <a:pt x="12192002" y="1143708"/>
                </a:lnTo>
                <a:lnTo>
                  <a:pt x="12192002" y="6847230"/>
                </a:lnTo>
                <a:lnTo>
                  <a:pt x="10130702" y="6847230"/>
                </a:lnTo>
                <a:lnTo>
                  <a:pt x="9987372" y="6677190"/>
                </a:lnTo>
                <a:cubicBezTo>
                  <a:pt x="8778141" y="5287475"/>
                  <a:pt x="7481169" y="4295918"/>
                  <a:pt x="5842176" y="3688014"/>
                </a:cubicBezTo>
                <a:cubicBezTo>
                  <a:pt x="5020401" y="3383975"/>
                  <a:pt x="3786336" y="3317031"/>
                  <a:pt x="2944928" y="3595966"/>
                </a:cubicBezTo>
                <a:cubicBezTo>
                  <a:pt x="1540829" y="4016982"/>
                  <a:pt x="447327" y="5261728"/>
                  <a:pt x="66537" y="6594730"/>
                </a:cubicBezTo>
                <a:lnTo>
                  <a:pt x="3745" y="6847230"/>
                </a:lnTo>
                <a:lnTo>
                  <a:pt x="0" y="6847230"/>
                </a:lnTo>
                <a:lnTo>
                  <a:pt x="0" y="5721743"/>
                </a:lnTo>
                <a:lnTo>
                  <a:pt x="0" y="1966988"/>
                </a:lnTo>
                <a:lnTo>
                  <a:pt x="0" y="826443"/>
                </a:lnTo>
                <a:lnTo>
                  <a:pt x="1" y="826443"/>
                </a:lnTo>
                <a:lnTo>
                  <a:pt x="1" y="481066"/>
                </a:lnTo>
                <a:lnTo>
                  <a:pt x="1" y="348539"/>
                </a:lnTo>
                <a:lnTo>
                  <a:pt x="2" y="348539"/>
                </a:lnTo>
                <a:lnTo>
                  <a:pt x="2" y="3162"/>
                </a:lnTo>
                <a:cubicBezTo>
                  <a:pt x="2" y="3162"/>
                  <a:pt x="771293" y="-324"/>
                  <a:pt x="1562216" y="24"/>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30" name="Freeform: Shape 29">
            <a:extLst>
              <a:ext uri="{FF2B5EF4-FFF2-40B4-BE49-F238E27FC236}">
                <a16:creationId xmlns:a16="http://schemas.microsoft.com/office/drawing/2014/main" id="{ABA38739-135D-4AF4-8B9D-F28B606324BD}"/>
              </a:ext>
            </a:extLst>
          </p:cNvPr>
          <p:cNvSpPr/>
          <p:nvPr userDrawn="1"/>
        </p:nvSpPr>
        <p:spPr>
          <a:xfrm>
            <a:off x="342402" y="0"/>
            <a:ext cx="1784313" cy="6858000"/>
          </a:xfrm>
          <a:custGeom>
            <a:avLst/>
            <a:gdLst>
              <a:gd name="connsiteX0" fmla="*/ 652884 w 1784313"/>
              <a:gd name="connsiteY0" fmla="*/ 6458598 h 6858000"/>
              <a:gd name="connsiteX1" fmla="*/ 802318 w 1784313"/>
              <a:gd name="connsiteY1" fmla="*/ 6581346 h 6858000"/>
              <a:gd name="connsiteX2" fmla="*/ 857467 w 1784313"/>
              <a:gd name="connsiteY2" fmla="*/ 6627600 h 6858000"/>
              <a:gd name="connsiteX3" fmla="*/ 637290 w 1784313"/>
              <a:gd name="connsiteY3" fmla="*/ 6822898 h 6858000"/>
              <a:gd name="connsiteX4" fmla="*/ 601533 w 1784313"/>
              <a:gd name="connsiteY4" fmla="*/ 6858000 h 6858000"/>
              <a:gd name="connsiteX5" fmla="*/ 238242 w 1784313"/>
              <a:gd name="connsiteY5" fmla="*/ 6858000 h 6858000"/>
              <a:gd name="connsiteX6" fmla="*/ 298552 w 1784313"/>
              <a:gd name="connsiteY6" fmla="*/ 6787944 h 6858000"/>
              <a:gd name="connsiteX7" fmla="*/ 652884 w 1784313"/>
              <a:gd name="connsiteY7" fmla="*/ 6458598 h 6858000"/>
              <a:gd name="connsiteX8" fmla="*/ 291752 w 1784313"/>
              <a:gd name="connsiteY8" fmla="*/ 5513960 h 6858000"/>
              <a:gd name="connsiteX9" fmla="*/ 348680 w 1784313"/>
              <a:gd name="connsiteY9" fmla="*/ 5663394 h 6858000"/>
              <a:gd name="connsiteX10" fmla="*/ 428733 w 1784313"/>
              <a:gd name="connsiteY10" fmla="*/ 5787923 h 6858000"/>
              <a:gd name="connsiteX11" fmla="*/ 455418 w 1784313"/>
              <a:gd name="connsiteY11" fmla="*/ 5819944 h 6858000"/>
              <a:gd name="connsiteX12" fmla="*/ 1327117 w 1784313"/>
              <a:gd name="connsiteY12" fmla="*/ 5819944 h 6858000"/>
              <a:gd name="connsiteX13" fmla="*/ 1350243 w 1784313"/>
              <a:gd name="connsiteY13" fmla="*/ 5787923 h 6858000"/>
              <a:gd name="connsiteX14" fmla="*/ 1424960 w 1784313"/>
              <a:gd name="connsiteY14" fmla="*/ 5663394 h 6858000"/>
              <a:gd name="connsiteX15" fmla="*/ 1474771 w 1784313"/>
              <a:gd name="connsiteY15" fmla="*/ 5513960 h 6858000"/>
              <a:gd name="connsiteX16" fmla="*/ 410943 w 1784313"/>
              <a:gd name="connsiteY16" fmla="*/ 5078112 h 6858000"/>
              <a:gd name="connsiteX17" fmla="*/ 343342 w 1784313"/>
              <a:gd name="connsiteY17" fmla="*/ 5183070 h 6858000"/>
              <a:gd name="connsiteX18" fmla="*/ 282856 w 1784313"/>
              <a:gd name="connsiteY18" fmla="*/ 5360968 h 6858000"/>
              <a:gd name="connsiteX19" fmla="*/ 281078 w 1784313"/>
              <a:gd name="connsiteY19" fmla="*/ 5382316 h 6858000"/>
              <a:gd name="connsiteX20" fmla="*/ 1476551 w 1784313"/>
              <a:gd name="connsiteY20" fmla="*/ 5382316 h 6858000"/>
              <a:gd name="connsiteX21" fmla="*/ 1472993 w 1784313"/>
              <a:gd name="connsiteY21" fmla="*/ 5360968 h 6858000"/>
              <a:gd name="connsiteX22" fmla="*/ 1405392 w 1784313"/>
              <a:gd name="connsiteY22" fmla="*/ 5183070 h 6858000"/>
              <a:gd name="connsiteX23" fmla="*/ 1337791 w 1784313"/>
              <a:gd name="connsiteY23" fmla="*/ 5078112 h 6858000"/>
              <a:gd name="connsiteX24" fmla="*/ 435849 w 1784313"/>
              <a:gd name="connsiteY24" fmla="*/ 3537517 h 6858000"/>
              <a:gd name="connsiteX25" fmla="*/ 480324 w 1784313"/>
              <a:gd name="connsiteY25" fmla="*/ 3676278 h 6858000"/>
              <a:gd name="connsiteX26" fmla="*/ 540809 w 1784313"/>
              <a:gd name="connsiteY26" fmla="*/ 3800806 h 6858000"/>
              <a:gd name="connsiteX27" fmla="*/ 556819 w 1784313"/>
              <a:gd name="connsiteY27" fmla="*/ 3825712 h 6858000"/>
              <a:gd name="connsiteX28" fmla="*/ 556819 w 1784313"/>
              <a:gd name="connsiteY28" fmla="*/ 3827490 h 6858000"/>
              <a:gd name="connsiteX29" fmla="*/ 1353801 w 1784313"/>
              <a:gd name="connsiteY29" fmla="*/ 3827490 h 6858000"/>
              <a:gd name="connsiteX30" fmla="*/ 1369813 w 1784313"/>
              <a:gd name="connsiteY30" fmla="*/ 3802584 h 6858000"/>
              <a:gd name="connsiteX31" fmla="*/ 1396497 w 1784313"/>
              <a:gd name="connsiteY31" fmla="*/ 3756331 h 6858000"/>
              <a:gd name="connsiteX32" fmla="*/ 1394718 w 1784313"/>
              <a:gd name="connsiteY32" fmla="*/ 3756331 h 6858000"/>
              <a:gd name="connsiteX33" fmla="*/ 1432076 w 1784313"/>
              <a:gd name="connsiteY33" fmla="*/ 3676277 h 6858000"/>
              <a:gd name="connsiteX34" fmla="*/ 1471213 w 1784313"/>
              <a:gd name="connsiteY34" fmla="*/ 3537517 h 6858000"/>
              <a:gd name="connsiteX35" fmla="*/ 1017575 w 1784313"/>
              <a:gd name="connsiteY35" fmla="*/ 3537517 h 6858000"/>
              <a:gd name="connsiteX36" fmla="*/ 1015795 w 1784313"/>
              <a:gd name="connsiteY36" fmla="*/ 3537517 h 6858000"/>
              <a:gd name="connsiteX37" fmla="*/ 508787 w 1784313"/>
              <a:gd name="connsiteY37" fmla="*/ 3121236 h 6858000"/>
              <a:gd name="connsiteX38" fmla="*/ 464312 w 1784313"/>
              <a:gd name="connsiteY38" fmla="*/ 3194174 h 6858000"/>
              <a:gd name="connsiteX39" fmla="*/ 418059 w 1784313"/>
              <a:gd name="connsiteY39" fmla="*/ 3372072 h 6858000"/>
              <a:gd name="connsiteX40" fmla="*/ 419839 w 1784313"/>
              <a:gd name="connsiteY40" fmla="*/ 3411209 h 6858000"/>
              <a:gd name="connsiteX41" fmla="*/ 1015795 w 1784313"/>
              <a:gd name="connsiteY41" fmla="*/ 3411209 h 6858000"/>
              <a:gd name="connsiteX42" fmla="*/ 1017575 w 1784313"/>
              <a:gd name="connsiteY42" fmla="*/ 3411209 h 6858000"/>
              <a:gd name="connsiteX43" fmla="*/ 1478329 w 1784313"/>
              <a:gd name="connsiteY43" fmla="*/ 3411209 h 6858000"/>
              <a:gd name="connsiteX44" fmla="*/ 1474772 w 1784313"/>
              <a:gd name="connsiteY44" fmla="*/ 3372071 h 6858000"/>
              <a:gd name="connsiteX45" fmla="*/ 1426740 w 1784313"/>
              <a:gd name="connsiteY45" fmla="*/ 3194174 h 6858000"/>
              <a:gd name="connsiteX46" fmla="*/ 1423182 w 1784313"/>
              <a:gd name="connsiteY46" fmla="*/ 3185280 h 6858000"/>
              <a:gd name="connsiteX47" fmla="*/ 1391161 w 1784313"/>
              <a:gd name="connsiteY47" fmla="*/ 3121237 h 6858000"/>
              <a:gd name="connsiteX48" fmla="*/ 458976 w 1784313"/>
              <a:gd name="connsiteY48" fmla="*/ 1634012 h 6858000"/>
              <a:gd name="connsiteX49" fmla="*/ 498114 w 1784313"/>
              <a:gd name="connsiteY49" fmla="*/ 1794120 h 6858000"/>
              <a:gd name="connsiteX50" fmla="*/ 558599 w 1784313"/>
              <a:gd name="connsiteY50" fmla="*/ 1918648 h 6858000"/>
              <a:gd name="connsiteX51" fmla="*/ 562157 w 1784313"/>
              <a:gd name="connsiteY51" fmla="*/ 1922206 h 6858000"/>
              <a:gd name="connsiteX52" fmla="*/ 1394718 w 1784313"/>
              <a:gd name="connsiteY52" fmla="*/ 1922206 h 6858000"/>
              <a:gd name="connsiteX53" fmla="*/ 1396497 w 1784313"/>
              <a:gd name="connsiteY53" fmla="*/ 1918648 h 6858000"/>
              <a:gd name="connsiteX54" fmla="*/ 1456982 w 1784313"/>
              <a:gd name="connsiteY54" fmla="*/ 1794120 h 6858000"/>
              <a:gd name="connsiteX55" fmla="*/ 1497899 w 1784313"/>
              <a:gd name="connsiteY55" fmla="*/ 1634012 h 6858000"/>
              <a:gd name="connsiteX56" fmla="*/ 560377 w 1784313"/>
              <a:gd name="connsiteY56" fmla="*/ 1217731 h 6858000"/>
              <a:gd name="connsiteX57" fmla="*/ 519461 w 1784313"/>
              <a:gd name="connsiteY57" fmla="*/ 1294226 h 6858000"/>
              <a:gd name="connsiteX58" fmla="*/ 458976 w 1784313"/>
              <a:gd name="connsiteY58" fmla="*/ 1472124 h 6858000"/>
              <a:gd name="connsiteX59" fmla="*/ 453638 w 1784313"/>
              <a:gd name="connsiteY59" fmla="*/ 1507703 h 6858000"/>
              <a:gd name="connsiteX60" fmla="*/ 1503235 w 1784313"/>
              <a:gd name="connsiteY60" fmla="*/ 1507703 h 6858000"/>
              <a:gd name="connsiteX61" fmla="*/ 1499677 w 1784313"/>
              <a:gd name="connsiteY61" fmla="*/ 1472124 h 6858000"/>
              <a:gd name="connsiteX62" fmla="*/ 1444530 w 1784313"/>
              <a:gd name="connsiteY62" fmla="*/ 1294226 h 6858000"/>
              <a:gd name="connsiteX63" fmla="*/ 1405392 w 1784313"/>
              <a:gd name="connsiteY63" fmla="*/ 1217731 h 6858000"/>
              <a:gd name="connsiteX64" fmla="*/ 1196463 w 1784313"/>
              <a:gd name="connsiteY64" fmla="*/ 0 h 6858000"/>
              <a:gd name="connsiteX65" fmla="*/ 1527579 w 1784313"/>
              <a:gd name="connsiteY65" fmla="*/ 0 h 6858000"/>
              <a:gd name="connsiteX66" fmla="*/ 1524583 w 1784313"/>
              <a:gd name="connsiteY66" fmla="*/ 6246 h 6858000"/>
              <a:gd name="connsiteX67" fmla="*/ 1167009 w 1784313"/>
              <a:gd name="connsiteY67" fmla="*/ 467002 h 6858000"/>
              <a:gd name="connsiteX68" fmla="*/ 1149220 w 1784313"/>
              <a:gd name="connsiteY68" fmla="*/ 488350 h 6858000"/>
              <a:gd name="connsiteX69" fmla="*/ 1131430 w 1784313"/>
              <a:gd name="connsiteY69" fmla="*/ 509698 h 6858000"/>
              <a:gd name="connsiteX70" fmla="*/ 1019353 w 1784313"/>
              <a:gd name="connsiteY70" fmla="*/ 637784 h 6858000"/>
              <a:gd name="connsiteX71" fmla="*/ 957090 w 1784313"/>
              <a:gd name="connsiteY71" fmla="*/ 707163 h 6858000"/>
              <a:gd name="connsiteX72" fmla="*/ 939300 w 1784313"/>
              <a:gd name="connsiteY72" fmla="*/ 728511 h 6858000"/>
              <a:gd name="connsiteX73" fmla="*/ 921511 w 1784313"/>
              <a:gd name="connsiteY73" fmla="*/ 749859 h 6858000"/>
              <a:gd name="connsiteX74" fmla="*/ 640432 w 1784313"/>
              <a:gd name="connsiteY74" fmla="*/ 1098538 h 6858000"/>
              <a:gd name="connsiteX75" fmla="*/ 1323559 w 1784313"/>
              <a:gd name="connsiteY75" fmla="*/ 1098538 h 6858000"/>
              <a:gd name="connsiteX76" fmla="*/ 1001563 w 1784313"/>
              <a:gd name="connsiteY76" fmla="*/ 746301 h 6858000"/>
              <a:gd name="connsiteX77" fmla="*/ 1069165 w 1784313"/>
              <a:gd name="connsiteY77" fmla="*/ 669806 h 6858000"/>
              <a:gd name="connsiteX78" fmla="*/ 1175903 w 1784313"/>
              <a:gd name="connsiteY78" fmla="*/ 547056 h 6858000"/>
              <a:gd name="connsiteX79" fmla="*/ 1784313 w 1784313"/>
              <a:gd name="connsiteY79" fmla="*/ 1545063 h 6858000"/>
              <a:gd name="connsiteX80" fmla="*/ 1238168 w 1784313"/>
              <a:gd name="connsiteY80" fmla="*/ 2495036 h 6858000"/>
              <a:gd name="connsiteX81" fmla="*/ 1117198 w 1784313"/>
              <a:gd name="connsiteY81" fmla="*/ 2397192 h 6858000"/>
              <a:gd name="connsiteX82" fmla="*/ 1030027 w 1784313"/>
              <a:gd name="connsiteY82" fmla="*/ 2327813 h 6858000"/>
              <a:gd name="connsiteX83" fmla="*/ 1309327 w 1784313"/>
              <a:gd name="connsiteY83" fmla="*/ 2050292 h 6858000"/>
              <a:gd name="connsiteX84" fmla="*/ 652884 w 1784313"/>
              <a:gd name="connsiteY84" fmla="*/ 2050292 h 6858000"/>
              <a:gd name="connsiteX85" fmla="*/ 942858 w 1784313"/>
              <a:gd name="connsiteY85" fmla="*/ 2327813 h 6858000"/>
              <a:gd name="connsiteX86" fmla="*/ 964206 w 1784313"/>
              <a:gd name="connsiteY86" fmla="*/ 2345603 h 6858000"/>
              <a:gd name="connsiteX87" fmla="*/ 985554 w 1784313"/>
              <a:gd name="connsiteY87" fmla="*/ 2363392 h 6858000"/>
              <a:gd name="connsiteX88" fmla="*/ 1076281 w 1784313"/>
              <a:gd name="connsiteY88" fmla="*/ 2436330 h 6858000"/>
              <a:gd name="connsiteX89" fmla="*/ 1193693 w 1784313"/>
              <a:gd name="connsiteY89" fmla="*/ 2530616 h 6858000"/>
              <a:gd name="connsiteX90" fmla="*/ 1215041 w 1784313"/>
              <a:gd name="connsiteY90" fmla="*/ 2548406 h 6858000"/>
              <a:gd name="connsiteX91" fmla="*/ 1236389 w 1784313"/>
              <a:gd name="connsiteY91" fmla="*/ 2566196 h 6858000"/>
              <a:gd name="connsiteX92" fmla="*/ 1718492 w 1784313"/>
              <a:gd name="connsiteY92" fmla="*/ 3187058 h 6858000"/>
              <a:gd name="connsiteX93" fmla="*/ 1716713 w 1784313"/>
              <a:gd name="connsiteY93" fmla="*/ 3187058 h 6858000"/>
              <a:gd name="connsiteX94" fmla="*/ 1755850 w 1784313"/>
              <a:gd name="connsiteY94" fmla="*/ 3445010 h 6858000"/>
              <a:gd name="connsiteX95" fmla="*/ 1693587 w 1784313"/>
              <a:gd name="connsiteY95" fmla="*/ 3756331 h 6858000"/>
              <a:gd name="connsiteX96" fmla="*/ 1695365 w 1784313"/>
              <a:gd name="connsiteY96" fmla="*/ 3756331 h 6858000"/>
              <a:gd name="connsiteX97" fmla="*/ 1152777 w 1784313"/>
              <a:gd name="connsiteY97" fmla="*/ 4414552 h 6858000"/>
              <a:gd name="connsiteX98" fmla="*/ 1131430 w 1784313"/>
              <a:gd name="connsiteY98" fmla="*/ 4432342 h 6858000"/>
              <a:gd name="connsiteX99" fmla="*/ 1110082 w 1784313"/>
              <a:gd name="connsiteY99" fmla="*/ 4450132 h 6858000"/>
              <a:gd name="connsiteX100" fmla="*/ 935742 w 1784313"/>
              <a:gd name="connsiteY100" fmla="*/ 4590672 h 6858000"/>
              <a:gd name="connsiteX101" fmla="*/ 901941 w 1784313"/>
              <a:gd name="connsiteY101" fmla="*/ 4617356 h 6858000"/>
              <a:gd name="connsiteX102" fmla="*/ 878815 w 1784313"/>
              <a:gd name="connsiteY102" fmla="*/ 4635145 h 6858000"/>
              <a:gd name="connsiteX103" fmla="*/ 857467 w 1784313"/>
              <a:gd name="connsiteY103" fmla="*/ 4652935 h 6858000"/>
              <a:gd name="connsiteX104" fmla="*/ 524797 w 1784313"/>
              <a:gd name="connsiteY104" fmla="*/ 4946467 h 6858000"/>
              <a:gd name="connsiteX105" fmla="*/ 1234610 w 1784313"/>
              <a:gd name="connsiteY105" fmla="*/ 4946467 h 6858000"/>
              <a:gd name="connsiteX106" fmla="*/ 948194 w 1784313"/>
              <a:gd name="connsiteY106" fmla="*/ 4656493 h 6858000"/>
              <a:gd name="connsiteX107" fmla="*/ 980216 w 1784313"/>
              <a:gd name="connsiteY107" fmla="*/ 4631587 h 6858000"/>
              <a:gd name="connsiteX108" fmla="*/ 1154556 w 1784313"/>
              <a:gd name="connsiteY108" fmla="*/ 4489269 h 6858000"/>
              <a:gd name="connsiteX109" fmla="*/ 1761188 w 1784313"/>
              <a:gd name="connsiteY109" fmla="*/ 5435685 h 6858000"/>
              <a:gd name="connsiteX110" fmla="*/ 1149220 w 1784313"/>
              <a:gd name="connsiteY110" fmla="*/ 6382101 h 6858000"/>
              <a:gd name="connsiteX111" fmla="*/ 1074503 w 1784313"/>
              <a:gd name="connsiteY111" fmla="*/ 6319838 h 6858000"/>
              <a:gd name="connsiteX112" fmla="*/ 944636 w 1784313"/>
              <a:gd name="connsiteY112" fmla="*/ 6213099 h 6858000"/>
              <a:gd name="connsiteX113" fmla="*/ 1216821 w 1784313"/>
              <a:gd name="connsiteY113" fmla="*/ 5953368 h 6858000"/>
              <a:gd name="connsiteX114" fmla="*/ 572831 w 1784313"/>
              <a:gd name="connsiteY114" fmla="*/ 5953368 h 6858000"/>
              <a:gd name="connsiteX115" fmla="*/ 857467 w 1784313"/>
              <a:gd name="connsiteY115" fmla="*/ 6213099 h 6858000"/>
              <a:gd name="connsiteX116" fmla="*/ 878815 w 1784313"/>
              <a:gd name="connsiteY116" fmla="*/ 6230889 h 6858000"/>
              <a:gd name="connsiteX117" fmla="*/ 900163 w 1784313"/>
              <a:gd name="connsiteY117" fmla="*/ 6248679 h 6858000"/>
              <a:gd name="connsiteX118" fmla="*/ 1031807 w 1784313"/>
              <a:gd name="connsiteY118" fmla="*/ 6358975 h 6858000"/>
              <a:gd name="connsiteX119" fmla="*/ 1104744 w 1784313"/>
              <a:gd name="connsiteY119" fmla="*/ 6419461 h 6858000"/>
              <a:gd name="connsiteX120" fmla="*/ 1126092 w 1784313"/>
              <a:gd name="connsiteY120" fmla="*/ 6437250 h 6858000"/>
              <a:gd name="connsiteX121" fmla="*/ 1147440 w 1784313"/>
              <a:gd name="connsiteY121" fmla="*/ 6455040 h 6858000"/>
              <a:gd name="connsiteX122" fmla="*/ 1456655 w 1784313"/>
              <a:gd name="connsiteY122" fmla="*/ 6730940 h 6858000"/>
              <a:gd name="connsiteX123" fmla="*/ 1574943 w 1784313"/>
              <a:gd name="connsiteY123" fmla="*/ 6858000 h 6858000"/>
              <a:gd name="connsiteX124" fmla="*/ 1205808 w 1784313"/>
              <a:gd name="connsiteY124" fmla="*/ 6858000 h 6858000"/>
              <a:gd name="connsiteX125" fmla="*/ 1110361 w 1784313"/>
              <a:gd name="connsiteY125" fmla="*/ 6768562 h 6858000"/>
              <a:gd name="connsiteX126" fmla="*/ 941078 w 1784313"/>
              <a:gd name="connsiteY126" fmla="*/ 6624042 h 6858000"/>
              <a:gd name="connsiteX127" fmla="*/ 919730 w 1784313"/>
              <a:gd name="connsiteY127" fmla="*/ 6606252 h 6858000"/>
              <a:gd name="connsiteX128" fmla="*/ 898383 w 1784313"/>
              <a:gd name="connsiteY128" fmla="*/ 6588462 h 6858000"/>
              <a:gd name="connsiteX129" fmla="*/ 839677 w 1784313"/>
              <a:gd name="connsiteY129" fmla="*/ 6540431 h 6858000"/>
              <a:gd name="connsiteX130" fmla="*/ 693801 w 1784313"/>
              <a:gd name="connsiteY130" fmla="*/ 6419461 h 6858000"/>
              <a:gd name="connsiteX131" fmla="*/ 672454 w 1784313"/>
              <a:gd name="connsiteY131" fmla="*/ 6401671 h 6858000"/>
              <a:gd name="connsiteX132" fmla="*/ 651106 w 1784313"/>
              <a:gd name="connsiteY132" fmla="*/ 6383881 h 6858000"/>
              <a:gd name="connsiteX133" fmla="*/ 0 w 1784313"/>
              <a:gd name="connsiteY133" fmla="*/ 5416117 h 6858000"/>
              <a:gd name="connsiteX134" fmla="*/ 672454 w 1784313"/>
              <a:gd name="connsiteY134" fmla="*/ 4462585 h 6858000"/>
              <a:gd name="connsiteX135" fmla="*/ 693801 w 1784313"/>
              <a:gd name="connsiteY135" fmla="*/ 4444796 h 6858000"/>
              <a:gd name="connsiteX136" fmla="*/ 715149 w 1784313"/>
              <a:gd name="connsiteY136" fmla="*/ 4427006 h 6858000"/>
              <a:gd name="connsiteX137" fmla="*/ 752506 w 1784313"/>
              <a:gd name="connsiteY137" fmla="*/ 4396762 h 6858000"/>
              <a:gd name="connsiteX138" fmla="*/ 923288 w 1784313"/>
              <a:gd name="connsiteY138" fmla="*/ 4259782 h 6858000"/>
              <a:gd name="connsiteX139" fmla="*/ 944636 w 1784313"/>
              <a:gd name="connsiteY139" fmla="*/ 4241992 h 6858000"/>
              <a:gd name="connsiteX140" fmla="*/ 965984 w 1784313"/>
              <a:gd name="connsiteY140" fmla="*/ 4224202 h 6858000"/>
              <a:gd name="connsiteX141" fmla="*/ 1257736 w 1784313"/>
              <a:gd name="connsiteY141" fmla="*/ 3944902 h 6858000"/>
              <a:gd name="connsiteX142" fmla="*/ 642210 w 1784313"/>
              <a:gd name="connsiteY142" fmla="*/ 3944902 h 6858000"/>
              <a:gd name="connsiteX143" fmla="*/ 882373 w 1784313"/>
              <a:gd name="connsiteY143" fmla="*/ 4220645 h 6858000"/>
              <a:gd name="connsiteX144" fmla="*/ 711591 w 1784313"/>
              <a:gd name="connsiteY144" fmla="*/ 4357625 h 6858000"/>
              <a:gd name="connsiteX145" fmla="*/ 674232 w 1784313"/>
              <a:gd name="connsiteY145" fmla="*/ 4387868 h 6858000"/>
              <a:gd name="connsiteX146" fmla="*/ 138760 w 1784313"/>
              <a:gd name="connsiteY146" fmla="*/ 3366735 h 6858000"/>
              <a:gd name="connsiteX147" fmla="*/ 727601 w 1784313"/>
              <a:gd name="connsiteY147" fmla="*/ 2555522 h 6858000"/>
              <a:gd name="connsiteX148" fmla="*/ 850351 w 1784313"/>
              <a:gd name="connsiteY148" fmla="*/ 2655145 h 6858000"/>
              <a:gd name="connsiteX149" fmla="*/ 937520 w 1784313"/>
              <a:gd name="connsiteY149" fmla="*/ 2724524 h 6858000"/>
              <a:gd name="connsiteX150" fmla="*/ 619084 w 1784313"/>
              <a:gd name="connsiteY150" fmla="*/ 2991370 h 6858000"/>
              <a:gd name="connsiteX151" fmla="*/ 1307548 w 1784313"/>
              <a:gd name="connsiteY151" fmla="*/ 2991370 h 6858000"/>
              <a:gd name="connsiteX152" fmla="*/ 1030027 w 1784313"/>
              <a:gd name="connsiteY152" fmla="*/ 2726303 h 6858000"/>
              <a:gd name="connsiteX153" fmla="*/ 1008679 w 1784313"/>
              <a:gd name="connsiteY153" fmla="*/ 2708514 h 6858000"/>
              <a:gd name="connsiteX154" fmla="*/ 985553 w 1784313"/>
              <a:gd name="connsiteY154" fmla="*/ 2690724 h 6858000"/>
              <a:gd name="connsiteX155" fmla="*/ 893047 w 1784313"/>
              <a:gd name="connsiteY155" fmla="*/ 2616007 h 6858000"/>
              <a:gd name="connsiteX156" fmla="*/ 775634 w 1784313"/>
              <a:gd name="connsiteY156" fmla="*/ 2521720 h 6858000"/>
              <a:gd name="connsiteX157" fmla="*/ 754286 w 1784313"/>
              <a:gd name="connsiteY157" fmla="*/ 2503931 h 6858000"/>
              <a:gd name="connsiteX158" fmla="*/ 732939 w 1784313"/>
              <a:gd name="connsiteY158" fmla="*/ 2486141 h 6858000"/>
              <a:gd name="connsiteX159" fmla="*/ 177898 w 1784313"/>
              <a:gd name="connsiteY159" fmla="*/ 1537947 h 6858000"/>
              <a:gd name="connsiteX160" fmla="*/ 732939 w 1784313"/>
              <a:gd name="connsiteY160" fmla="*/ 557729 h 6858000"/>
              <a:gd name="connsiteX161" fmla="*/ 750728 w 1784313"/>
              <a:gd name="connsiteY161" fmla="*/ 536382 h 6858000"/>
              <a:gd name="connsiteX162" fmla="*/ 768518 w 1784313"/>
              <a:gd name="connsiteY162" fmla="*/ 515034 h 6858000"/>
              <a:gd name="connsiteX163" fmla="*/ 804098 w 1784313"/>
              <a:gd name="connsiteY163" fmla="*/ 475896 h 6858000"/>
              <a:gd name="connsiteX164" fmla="*/ 942858 w 1784313"/>
              <a:gd name="connsiteY164" fmla="*/ 317568 h 6858000"/>
              <a:gd name="connsiteX165" fmla="*/ 960648 w 1784313"/>
              <a:gd name="connsiteY165" fmla="*/ 296221 h 6858000"/>
              <a:gd name="connsiteX166" fmla="*/ 978438 w 1784313"/>
              <a:gd name="connsiteY166" fmla="*/ 274873 h 6858000"/>
              <a:gd name="connsiteX167" fmla="*/ 1141881 w 1784313"/>
              <a:gd name="connsiteY167" fmla="*/ 75850 h 6858000"/>
              <a:gd name="connsiteX168" fmla="*/ 293257 w 1784313"/>
              <a:gd name="connsiteY168" fmla="*/ 0 h 6858000"/>
              <a:gd name="connsiteX169" fmla="*/ 612950 w 1784313"/>
              <a:gd name="connsiteY169" fmla="*/ 0 h 6858000"/>
              <a:gd name="connsiteX170" fmla="*/ 687130 w 1784313"/>
              <a:gd name="connsiteY170" fmla="*/ 82299 h 6858000"/>
              <a:gd name="connsiteX171" fmla="*/ 898384 w 1784313"/>
              <a:gd name="connsiteY171" fmla="*/ 278431 h 6858000"/>
              <a:gd name="connsiteX172" fmla="*/ 754286 w 1784313"/>
              <a:gd name="connsiteY172" fmla="*/ 443875 h 6858000"/>
              <a:gd name="connsiteX173" fmla="*/ 725823 w 1784313"/>
              <a:gd name="connsiteY173" fmla="*/ 477677 h 6858000"/>
              <a:gd name="connsiteX174" fmla="*/ 295310 w 1784313"/>
              <a:gd name="connsiteY174" fmla="*/ 446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Lst>
            <a:rect l="l" t="t" r="r" b="b"/>
            <a:pathLst>
              <a:path w="1784313" h="6858000">
                <a:moveTo>
                  <a:pt x="652884" y="6458598"/>
                </a:moveTo>
                <a:cubicBezTo>
                  <a:pt x="700917" y="6499513"/>
                  <a:pt x="750728" y="6540431"/>
                  <a:pt x="802318" y="6581346"/>
                </a:cubicBezTo>
                <a:cubicBezTo>
                  <a:pt x="820108" y="6597358"/>
                  <a:pt x="839677" y="6611590"/>
                  <a:pt x="857467" y="6627600"/>
                </a:cubicBezTo>
                <a:cubicBezTo>
                  <a:pt x="780526" y="6693422"/>
                  <a:pt x="705920" y="6758466"/>
                  <a:pt x="637290" y="6822898"/>
                </a:cubicBezTo>
                <a:lnTo>
                  <a:pt x="601533" y="6858000"/>
                </a:lnTo>
                <a:lnTo>
                  <a:pt x="238242" y="6858000"/>
                </a:lnTo>
                <a:lnTo>
                  <a:pt x="298552" y="6787944"/>
                </a:lnTo>
                <a:cubicBezTo>
                  <a:pt x="403466" y="6675160"/>
                  <a:pt x="526799" y="6566004"/>
                  <a:pt x="652884" y="6458598"/>
                </a:cubicBezTo>
                <a:close/>
                <a:moveTo>
                  <a:pt x="291752" y="5513960"/>
                </a:moveTo>
                <a:cubicBezTo>
                  <a:pt x="302426" y="5563772"/>
                  <a:pt x="321994" y="5613583"/>
                  <a:pt x="348680" y="5663394"/>
                </a:cubicBezTo>
                <a:cubicBezTo>
                  <a:pt x="370027" y="5704312"/>
                  <a:pt x="398491" y="5747007"/>
                  <a:pt x="428733" y="5787923"/>
                </a:cubicBezTo>
                <a:cubicBezTo>
                  <a:pt x="435849" y="5798597"/>
                  <a:pt x="444744" y="5809270"/>
                  <a:pt x="455418" y="5819944"/>
                </a:cubicBezTo>
                <a:lnTo>
                  <a:pt x="1327117" y="5819944"/>
                </a:lnTo>
                <a:cubicBezTo>
                  <a:pt x="1334233" y="5809270"/>
                  <a:pt x="1343127" y="5798597"/>
                  <a:pt x="1350243" y="5787923"/>
                </a:cubicBezTo>
                <a:cubicBezTo>
                  <a:pt x="1380487" y="5747007"/>
                  <a:pt x="1405392" y="5706090"/>
                  <a:pt x="1424960" y="5663394"/>
                </a:cubicBezTo>
                <a:cubicBezTo>
                  <a:pt x="1448088" y="5613583"/>
                  <a:pt x="1465878" y="5563772"/>
                  <a:pt x="1474771" y="5513960"/>
                </a:cubicBezTo>
                <a:close/>
                <a:moveTo>
                  <a:pt x="410943" y="5078112"/>
                </a:moveTo>
                <a:cubicBezTo>
                  <a:pt x="386037" y="5111911"/>
                  <a:pt x="362911" y="5147491"/>
                  <a:pt x="343342" y="5183070"/>
                </a:cubicBezTo>
                <a:cubicBezTo>
                  <a:pt x="311320" y="5239998"/>
                  <a:pt x="291752" y="5300483"/>
                  <a:pt x="282856" y="5360968"/>
                </a:cubicBezTo>
                <a:cubicBezTo>
                  <a:pt x="281079" y="5368084"/>
                  <a:pt x="281079" y="5375200"/>
                  <a:pt x="281078" y="5382316"/>
                </a:cubicBezTo>
                <a:lnTo>
                  <a:pt x="1476551" y="5382316"/>
                </a:lnTo>
                <a:cubicBezTo>
                  <a:pt x="1474771" y="5375200"/>
                  <a:pt x="1474771" y="5368084"/>
                  <a:pt x="1472993" y="5360968"/>
                </a:cubicBezTo>
                <a:cubicBezTo>
                  <a:pt x="1460540" y="5302263"/>
                  <a:pt x="1437414" y="5241778"/>
                  <a:pt x="1405392" y="5183070"/>
                </a:cubicBezTo>
                <a:cubicBezTo>
                  <a:pt x="1385823" y="5147491"/>
                  <a:pt x="1362697" y="5113691"/>
                  <a:pt x="1337791" y="5078112"/>
                </a:cubicBezTo>
                <a:close/>
                <a:moveTo>
                  <a:pt x="435849" y="3537517"/>
                </a:moveTo>
                <a:cubicBezTo>
                  <a:pt x="446522" y="3583771"/>
                  <a:pt x="462534" y="3630024"/>
                  <a:pt x="480324" y="3676278"/>
                </a:cubicBezTo>
                <a:cubicBezTo>
                  <a:pt x="496334" y="3718973"/>
                  <a:pt x="517681" y="3759888"/>
                  <a:pt x="540809" y="3800806"/>
                </a:cubicBezTo>
                <a:cubicBezTo>
                  <a:pt x="546145" y="3807922"/>
                  <a:pt x="551483" y="3816816"/>
                  <a:pt x="556819" y="3825712"/>
                </a:cubicBezTo>
                <a:lnTo>
                  <a:pt x="556819" y="3827490"/>
                </a:lnTo>
                <a:lnTo>
                  <a:pt x="1353801" y="3827490"/>
                </a:lnTo>
                <a:cubicBezTo>
                  <a:pt x="1359139" y="3820374"/>
                  <a:pt x="1364475" y="3811480"/>
                  <a:pt x="1369813" y="3802584"/>
                </a:cubicBezTo>
                <a:cubicBezTo>
                  <a:pt x="1378707" y="3786574"/>
                  <a:pt x="1387603" y="3772342"/>
                  <a:pt x="1396497" y="3756331"/>
                </a:cubicBezTo>
                <a:lnTo>
                  <a:pt x="1394718" y="3756331"/>
                </a:lnTo>
                <a:cubicBezTo>
                  <a:pt x="1408950" y="3729647"/>
                  <a:pt x="1421402" y="3702961"/>
                  <a:pt x="1432076" y="3676277"/>
                </a:cubicBezTo>
                <a:cubicBezTo>
                  <a:pt x="1449866" y="3631802"/>
                  <a:pt x="1464098" y="3585549"/>
                  <a:pt x="1471213" y="3537517"/>
                </a:cubicBezTo>
                <a:lnTo>
                  <a:pt x="1017575" y="3537517"/>
                </a:lnTo>
                <a:lnTo>
                  <a:pt x="1015795" y="3537517"/>
                </a:lnTo>
                <a:close/>
                <a:moveTo>
                  <a:pt x="508787" y="3121236"/>
                </a:moveTo>
                <a:cubicBezTo>
                  <a:pt x="492776" y="3146142"/>
                  <a:pt x="476766" y="3169268"/>
                  <a:pt x="464312" y="3194174"/>
                </a:cubicBezTo>
                <a:cubicBezTo>
                  <a:pt x="435849" y="3251101"/>
                  <a:pt x="418059" y="3309808"/>
                  <a:pt x="418059" y="3372072"/>
                </a:cubicBezTo>
                <a:cubicBezTo>
                  <a:pt x="418059" y="3384526"/>
                  <a:pt x="418059" y="3398757"/>
                  <a:pt x="419839" y="3411209"/>
                </a:cubicBezTo>
                <a:lnTo>
                  <a:pt x="1015795" y="3411209"/>
                </a:lnTo>
                <a:lnTo>
                  <a:pt x="1017575" y="3411209"/>
                </a:lnTo>
                <a:lnTo>
                  <a:pt x="1478329" y="3411209"/>
                </a:lnTo>
                <a:cubicBezTo>
                  <a:pt x="1476551" y="3396977"/>
                  <a:pt x="1476551" y="3384525"/>
                  <a:pt x="1474772" y="3372071"/>
                </a:cubicBezTo>
                <a:cubicBezTo>
                  <a:pt x="1467656" y="3309808"/>
                  <a:pt x="1451646" y="3249323"/>
                  <a:pt x="1426740" y="3194174"/>
                </a:cubicBezTo>
                <a:cubicBezTo>
                  <a:pt x="1426740" y="3190616"/>
                  <a:pt x="1424960" y="3188838"/>
                  <a:pt x="1423182" y="3185280"/>
                </a:cubicBezTo>
                <a:cubicBezTo>
                  <a:pt x="1414286" y="3163932"/>
                  <a:pt x="1403612" y="3142584"/>
                  <a:pt x="1391161" y="3121237"/>
                </a:cubicBezTo>
                <a:close/>
                <a:moveTo>
                  <a:pt x="458976" y="1634012"/>
                </a:moveTo>
                <a:cubicBezTo>
                  <a:pt x="466092" y="1689159"/>
                  <a:pt x="478544" y="1742528"/>
                  <a:pt x="498114" y="1794120"/>
                </a:cubicBezTo>
                <a:cubicBezTo>
                  <a:pt x="514124" y="1836815"/>
                  <a:pt x="535471" y="1879510"/>
                  <a:pt x="558599" y="1918648"/>
                </a:cubicBezTo>
                <a:cubicBezTo>
                  <a:pt x="560377" y="1920426"/>
                  <a:pt x="560377" y="1920426"/>
                  <a:pt x="562157" y="1922206"/>
                </a:cubicBezTo>
                <a:lnTo>
                  <a:pt x="1394718" y="1922206"/>
                </a:lnTo>
                <a:cubicBezTo>
                  <a:pt x="1394719" y="1920426"/>
                  <a:pt x="1396497" y="1920426"/>
                  <a:pt x="1396497" y="1918648"/>
                </a:cubicBezTo>
                <a:cubicBezTo>
                  <a:pt x="1419624" y="1879510"/>
                  <a:pt x="1440972" y="1836815"/>
                  <a:pt x="1456982" y="1794120"/>
                </a:cubicBezTo>
                <a:cubicBezTo>
                  <a:pt x="1476551" y="1744308"/>
                  <a:pt x="1490783" y="1689159"/>
                  <a:pt x="1497899" y="1634012"/>
                </a:cubicBezTo>
                <a:close/>
                <a:moveTo>
                  <a:pt x="560377" y="1217731"/>
                </a:moveTo>
                <a:cubicBezTo>
                  <a:pt x="546145" y="1244415"/>
                  <a:pt x="531913" y="1269320"/>
                  <a:pt x="519461" y="1294226"/>
                </a:cubicBezTo>
                <a:cubicBezTo>
                  <a:pt x="489218" y="1354711"/>
                  <a:pt x="467870" y="1415197"/>
                  <a:pt x="458976" y="1472124"/>
                </a:cubicBezTo>
                <a:cubicBezTo>
                  <a:pt x="457196" y="1484577"/>
                  <a:pt x="455418" y="1497029"/>
                  <a:pt x="453638" y="1507703"/>
                </a:cubicBezTo>
                <a:lnTo>
                  <a:pt x="1503235" y="1507703"/>
                </a:lnTo>
                <a:cubicBezTo>
                  <a:pt x="1503235" y="1495251"/>
                  <a:pt x="1501457" y="1484577"/>
                  <a:pt x="1499677" y="1472124"/>
                </a:cubicBezTo>
                <a:cubicBezTo>
                  <a:pt x="1490783" y="1413418"/>
                  <a:pt x="1471214" y="1352933"/>
                  <a:pt x="1444530" y="1294226"/>
                </a:cubicBezTo>
                <a:cubicBezTo>
                  <a:pt x="1433856" y="1267542"/>
                  <a:pt x="1419624" y="1242637"/>
                  <a:pt x="1405392" y="1217731"/>
                </a:cubicBezTo>
                <a:close/>
                <a:moveTo>
                  <a:pt x="1196463" y="0"/>
                </a:moveTo>
                <a:lnTo>
                  <a:pt x="1527579" y="0"/>
                </a:lnTo>
                <a:lnTo>
                  <a:pt x="1524583" y="6246"/>
                </a:lnTo>
                <a:cubicBezTo>
                  <a:pt x="1432076" y="171692"/>
                  <a:pt x="1295096" y="319346"/>
                  <a:pt x="1167009" y="467002"/>
                </a:cubicBezTo>
                <a:cubicBezTo>
                  <a:pt x="1161671" y="474118"/>
                  <a:pt x="1154556" y="481234"/>
                  <a:pt x="1149220" y="488350"/>
                </a:cubicBezTo>
                <a:cubicBezTo>
                  <a:pt x="1143882" y="495466"/>
                  <a:pt x="1136766" y="502582"/>
                  <a:pt x="1131430" y="509698"/>
                </a:cubicBezTo>
                <a:cubicBezTo>
                  <a:pt x="1094070" y="552393"/>
                  <a:pt x="1056712" y="595089"/>
                  <a:pt x="1019353" y="637784"/>
                </a:cubicBezTo>
                <a:cubicBezTo>
                  <a:pt x="998005" y="660910"/>
                  <a:pt x="976658" y="684037"/>
                  <a:pt x="957090" y="707163"/>
                </a:cubicBezTo>
                <a:cubicBezTo>
                  <a:pt x="951752" y="714279"/>
                  <a:pt x="944636" y="721395"/>
                  <a:pt x="939300" y="728511"/>
                </a:cubicBezTo>
                <a:cubicBezTo>
                  <a:pt x="933962" y="735627"/>
                  <a:pt x="926846" y="742743"/>
                  <a:pt x="921511" y="749859"/>
                </a:cubicBezTo>
                <a:cubicBezTo>
                  <a:pt x="816550" y="869051"/>
                  <a:pt x="720485" y="986464"/>
                  <a:pt x="640432" y="1098538"/>
                </a:cubicBezTo>
                <a:lnTo>
                  <a:pt x="1323559" y="1098538"/>
                </a:lnTo>
                <a:cubicBezTo>
                  <a:pt x="1234610" y="981126"/>
                  <a:pt x="1122534" y="865493"/>
                  <a:pt x="1001563" y="746301"/>
                </a:cubicBezTo>
                <a:cubicBezTo>
                  <a:pt x="1024691" y="721395"/>
                  <a:pt x="1046039" y="694712"/>
                  <a:pt x="1069165" y="669806"/>
                </a:cubicBezTo>
                <a:cubicBezTo>
                  <a:pt x="1104744" y="628888"/>
                  <a:pt x="1140324" y="587973"/>
                  <a:pt x="1175903" y="547056"/>
                </a:cubicBezTo>
                <a:cubicBezTo>
                  <a:pt x="1501457" y="861935"/>
                  <a:pt x="1784314" y="1171477"/>
                  <a:pt x="1784313" y="1545063"/>
                </a:cubicBezTo>
                <a:cubicBezTo>
                  <a:pt x="1784314" y="1956006"/>
                  <a:pt x="1529921" y="2247758"/>
                  <a:pt x="1238168" y="2495036"/>
                </a:cubicBezTo>
                <a:cubicBezTo>
                  <a:pt x="1197251" y="2461235"/>
                  <a:pt x="1158114" y="2429214"/>
                  <a:pt x="1117198" y="2397192"/>
                </a:cubicBezTo>
                <a:cubicBezTo>
                  <a:pt x="1088734" y="2374066"/>
                  <a:pt x="1058491" y="2350939"/>
                  <a:pt x="1030027" y="2327813"/>
                </a:cubicBezTo>
                <a:cubicBezTo>
                  <a:pt x="1133208" y="2240642"/>
                  <a:pt x="1231052" y="2148135"/>
                  <a:pt x="1309327" y="2050292"/>
                </a:cubicBezTo>
                <a:lnTo>
                  <a:pt x="652884" y="2050292"/>
                </a:lnTo>
                <a:cubicBezTo>
                  <a:pt x="734717" y="2148135"/>
                  <a:pt x="836119" y="2238864"/>
                  <a:pt x="942858" y="2327813"/>
                </a:cubicBezTo>
                <a:cubicBezTo>
                  <a:pt x="949974" y="2333149"/>
                  <a:pt x="957090" y="2340265"/>
                  <a:pt x="964206" y="2345603"/>
                </a:cubicBezTo>
                <a:cubicBezTo>
                  <a:pt x="971322" y="2350938"/>
                  <a:pt x="978438" y="2358054"/>
                  <a:pt x="985554" y="2363392"/>
                </a:cubicBezTo>
                <a:cubicBezTo>
                  <a:pt x="1015795" y="2386518"/>
                  <a:pt x="1046039" y="2411424"/>
                  <a:pt x="1076281" y="2436330"/>
                </a:cubicBezTo>
                <a:cubicBezTo>
                  <a:pt x="1115418" y="2468351"/>
                  <a:pt x="1154555" y="2498595"/>
                  <a:pt x="1193693" y="2530616"/>
                </a:cubicBezTo>
                <a:cubicBezTo>
                  <a:pt x="1200809" y="2535952"/>
                  <a:pt x="1207925" y="2543068"/>
                  <a:pt x="1215041" y="2548406"/>
                </a:cubicBezTo>
                <a:cubicBezTo>
                  <a:pt x="1222157" y="2553742"/>
                  <a:pt x="1229272" y="2560858"/>
                  <a:pt x="1236389" y="2566196"/>
                </a:cubicBezTo>
                <a:cubicBezTo>
                  <a:pt x="1446308" y="2742313"/>
                  <a:pt x="1638437" y="2934443"/>
                  <a:pt x="1718492" y="3187058"/>
                </a:cubicBezTo>
                <a:lnTo>
                  <a:pt x="1716713" y="3187058"/>
                </a:lnTo>
                <a:cubicBezTo>
                  <a:pt x="1741618" y="3267113"/>
                  <a:pt x="1755850" y="3352504"/>
                  <a:pt x="1755850" y="3445010"/>
                </a:cubicBezTo>
                <a:cubicBezTo>
                  <a:pt x="1755850" y="3555307"/>
                  <a:pt x="1732724" y="3658488"/>
                  <a:pt x="1693587" y="3756331"/>
                </a:cubicBezTo>
                <a:lnTo>
                  <a:pt x="1695365" y="3756331"/>
                </a:lnTo>
                <a:cubicBezTo>
                  <a:pt x="1593964" y="4008945"/>
                  <a:pt x="1380487" y="4222423"/>
                  <a:pt x="1152777" y="4414552"/>
                </a:cubicBezTo>
                <a:cubicBezTo>
                  <a:pt x="1145661" y="4419890"/>
                  <a:pt x="1138546" y="4427006"/>
                  <a:pt x="1131430" y="4432342"/>
                </a:cubicBezTo>
                <a:cubicBezTo>
                  <a:pt x="1124314" y="4437680"/>
                  <a:pt x="1117198" y="4444796"/>
                  <a:pt x="1110082" y="4450132"/>
                </a:cubicBezTo>
                <a:cubicBezTo>
                  <a:pt x="1051375" y="4498165"/>
                  <a:pt x="992669" y="4544418"/>
                  <a:pt x="935742" y="4590672"/>
                </a:cubicBezTo>
                <a:cubicBezTo>
                  <a:pt x="923288" y="4599566"/>
                  <a:pt x="912615" y="4608462"/>
                  <a:pt x="901941" y="4617356"/>
                </a:cubicBezTo>
                <a:cubicBezTo>
                  <a:pt x="893047" y="4622693"/>
                  <a:pt x="885931" y="4629809"/>
                  <a:pt x="878815" y="4635145"/>
                </a:cubicBezTo>
                <a:cubicBezTo>
                  <a:pt x="871699" y="4640483"/>
                  <a:pt x="864583" y="4647599"/>
                  <a:pt x="857467" y="4652935"/>
                </a:cubicBezTo>
                <a:cubicBezTo>
                  <a:pt x="736497" y="4752558"/>
                  <a:pt x="620862" y="4848623"/>
                  <a:pt x="524797" y="4946467"/>
                </a:cubicBezTo>
                <a:lnTo>
                  <a:pt x="1234610" y="4946467"/>
                </a:lnTo>
                <a:cubicBezTo>
                  <a:pt x="1150997" y="4850403"/>
                  <a:pt x="1051375" y="4754338"/>
                  <a:pt x="948194" y="4656493"/>
                </a:cubicBezTo>
                <a:cubicBezTo>
                  <a:pt x="958868" y="4649377"/>
                  <a:pt x="969542" y="4640483"/>
                  <a:pt x="980216" y="4631587"/>
                </a:cubicBezTo>
                <a:cubicBezTo>
                  <a:pt x="1037143" y="4585334"/>
                  <a:pt x="1095850" y="4537303"/>
                  <a:pt x="1154556" y="4489269"/>
                </a:cubicBezTo>
                <a:cubicBezTo>
                  <a:pt x="1471214" y="4791695"/>
                  <a:pt x="1761188" y="5079890"/>
                  <a:pt x="1761188" y="5435685"/>
                </a:cubicBezTo>
                <a:cubicBezTo>
                  <a:pt x="1761188" y="5795039"/>
                  <a:pt x="1474772" y="6097465"/>
                  <a:pt x="1149220" y="6382101"/>
                </a:cubicBezTo>
                <a:cubicBezTo>
                  <a:pt x="1124314" y="6360753"/>
                  <a:pt x="1099408" y="6341186"/>
                  <a:pt x="1074503" y="6319838"/>
                </a:cubicBezTo>
                <a:cubicBezTo>
                  <a:pt x="1031807" y="6284258"/>
                  <a:pt x="987332" y="6248679"/>
                  <a:pt x="944636" y="6213099"/>
                </a:cubicBezTo>
                <a:cubicBezTo>
                  <a:pt x="1042481" y="6127708"/>
                  <a:pt x="1134988" y="6040537"/>
                  <a:pt x="1216821" y="5953368"/>
                </a:cubicBezTo>
                <a:lnTo>
                  <a:pt x="572831" y="5953368"/>
                </a:lnTo>
                <a:cubicBezTo>
                  <a:pt x="658222" y="6040537"/>
                  <a:pt x="756065" y="6127708"/>
                  <a:pt x="857467" y="6213099"/>
                </a:cubicBezTo>
                <a:cubicBezTo>
                  <a:pt x="864583" y="6218435"/>
                  <a:pt x="871699" y="6225551"/>
                  <a:pt x="878815" y="6230889"/>
                </a:cubicBezTo>
                <a:cubicBezTo>
                  <a:pt x="885931" y="6236225"/>
                  <a:pt x="893047" y="6243341"/>
                  <a:pt x="900163" y="6248679"/>
                </a:cubicBezTo>
                <a:cubicBezTo>
                  <a:pt x="942858" y="6286036"/>
                  <a:pt x="987332" y="6323396"/>
                  <a:pt x="1031807" y="6358975"/>
                </a:cubicBezTo>
                <a:cubicBezTo>
                  <a:pt x="1056713" y="6378543"/>
                  <a:pt x="1079839" y="6399891"/>
                  <a:pt x="1104744" y="6419461"/>
                </a:cubicBezTo>
                <a:cubicBezTo>
                  <a:pt x="1111860" y="6424797"/>
                  <a:pt x="1118976" y="6431912"/>
                  <a:pt x="1126092" y="6437250"/>
                </a:cubicBezTo>
                <a:cubicBezTo>
                  <a:pt x="1133208" y="6442586"/>
                  <a:pt x="1140324" y="6449702"/>
                  <a:pt x="1147440" y="6455040"/>
                </a:cubicBezTo>
                <a:cubicBezTo>
                  <a:pt x="1255847" y="6545657"/>
                  <a:pt x="1361995" y="6637316"/>
                  <a:pt x="1456655" y="6730940"/>
                </a:cubicBezTo>
                <a:lnTo>
                  <a:pt x="1574943" y="6858000"/>
                </a:lnTo>
                <a:lnTo>
                  <a:pt x="1205808" y="6858000"/>
                </a:lnTo>
                <a:lnTo>
                  <a:pt x="1110361" y="6768562"/>
                </a:lnTo>
                <a:cubicBezTo>
                  <a:pt x="1055802" y="6720295"/>
                  <a:pt x="998784" y="6672075"/>
                  <a:pt x="941078" y="6624042"/>
                </a:cubicBezTo>
                <a:cubicBezTo>
                  <a:pt x="933962" y="6618706"/>
                  <a:pt x="926846" y="6611590"/>
                  <a:pt x="919730" y="6606252"/>
                </a:cubicBezTo>
                <a:cubicBezTo>
                  <a:pt x="912615" y="6600916"/>
                  <a:pt x="905499" y="6593800"/>
                  <a:pt x="898383" y="6588462"/>
                </a:cubicBezTo>
                <a:cubicBezTo>
                  <a:pt x="878815" y="6572453"/>
                  <a:pt x="859245" y="6556441"/>
                  <a:pt x="839677" y="6540431"/>
                </a:cubicBezTo>
                <a:cubicBezTo>
                  <a:pt x="791644" y="6501294"/>
                  <a:pt x="741833" y="6460376"/>
                  <a:pt x="693801" y="6419461"/>
                </a:cubicBezTo>
                <a:cubicBezTo>
                  <a:pt x="686685" y="6414123"/>
                  <a:pt x="679569" y="6407007"/>
                  <a:pt x="672454" y="6401671"/>
                </a:cubicBezTo>
                <a:cubicBezTo>
                  <a:pt x="665338" y="6396333"/>
                  <a:pt x="658222" y="6389217"/>
                  <a:pt x="651106" y="6383881"/>
                </a:cubicBezTo>
                <a:cubicBezTo>
                  <a:pt x="305984" y="6090349"/>
                  <a:pt x="0" y="5782587"/>
                  <a:pt x="0" y="5416117"/>
                </a:cubicBezTo>
                <a:cubicBezTo>
                  <a:pt x="0" y="5035416"/>
                  <a:pt x="327332" y="4743664"/>
                  <a:pt x="672454" y="4462585"/>
                </a:cubicBezTo>
                <a:cubicBezTo>
                  <a:pt x="679570" y="4457248"/>
                  <a:pt x="686685" y="4450132"/>
                  <a:pt x="693801" y="4444796"/>
                </a:cubicBezTo>
                <a:cubicBezTo>
                  <a:pt x="700917" y="4439458"/>
                  <a:pt x="708033" y="4432342"/>
                  <a:pt x="715149" y="4427006"/>
                </a:cubicBezTo>
                <a:cubicBezTo>
                  <a:pt x="727601" y="4416332"/>
                  <a:pt x="740055" y="4407436"/>
                  <a:pt x="752506" y="4396762"/>
                </a:cubicBezTo>
                <a:cubicBezTo>
                  <a:pt x="809434" y="4352289"/>
                  <a:pt x="868141" y="4306035"/>
                  <a:pt x="923288" y="4259782"/>
                </a:cubicBezTo>
                <a:cubicBezTo>
                  <a:pt x="930404" y="4254444"/>
                  <a:pt x="937520" y="4247328"/>
                  <a:pt x="944636" y="4241992"/>
                </a:cubicBezTo>
                <a:cubicBezTo>
                  <a:pt x="951752" y="4236654"/>
                  <a:pt x="958868" y="4229538"/>
                  <a:pt x="965984" y="4224202"/>
                </a:cubicBezTo>
                <a:cubicBezTo>
                  <a:pt x="1072723" y="4133474"/>
                  <a:pt x="1174125" y="4040967"/>
                  <a:pt x="1257736" y="3944902"/>
                </a:cubicBezTo>
                <a:lnTo>
                  <a:pt x="642210" y="3944902"/>
                </a:lnTo>
                <a:cubicBezTo>
                  <a:pt x="711591" y="4039189"/>
                  <a:pt x="795202" y="4131696"/>
                  <a:pt x="882373" y="4220645"/>
                </a:cubicBezTo>
                <a:cubicBezTo>
                  <a:pt x="825445" y="4266898"/>
                  <a:pt x="768518" y="4311371"/>
                  <a:pt x="711591" y="4357625"/>
                </a:cubicBezTo>
                <a:cubicBezTo>
                  <a:pt x="699137" y="4368299"/>
                  <a:pt x="686685" y="4377195"/>
                  <a:pt x="674232" y="4387868"/>
                </a:cubicBezTo>
                <a:cubicBezTo>
                  <a:pt x="391375" y="4099674"/>
                  <a:pt x="138760" y="3772342"/>
                  <a:pt x="138760" y="3366735"/>
                </a:cubicBezTo>
                <a:cubicBezTo>
                  <a:pt x="138760" y="3032288"/>
                  <a:pt x="416281" y="2797463"/>
                  <a:pt x="727601" y="2555522"/>
                </a:cubicBezTo>
                <a:cubicBezTo>
                  <a:pt x="768518" y="2589321"/>
                  <a:pt x="809434" y="2623123"/>
                  <a:pt x="850351" y="2655145"/>
                </a:cubicBezTo>
                <a:cubicBezTo>
                  <a:pt x="880593" y="2678270"/>
                  <a:pt x="909057" y="2701398"/>
                  <a:pt x="937520" y="2724524"/>
                </a:cubicBezTo>
                <a:cubicBezTo>
                  <a:pt x="818330" y="2817031"/>
                  <a:pt x="708033" y="2904201"/>
                  <a:pt x="619084" y="2991370"/>
                </a:cubicBezTo>
                <a:lnTo>
                  <a:pt x="1307548" y="2991370"/>
                </a:lnTo>
                <a:cubicBezTo>
                  <a:pt x="1231053" y="2900643"/>
                  <a:pt x="1134988" y="2813473"/>
                  <a:pt x="1030027" y="2726303"/>
                </a:cubicBezTo>
                <a:cubicBezTo>
                  <a:pt x="1022911" y="2720966"/>
                  <a:pt x="1015795" y="2713850"/>
                  <a:pt x="1008679" y="2708514"/>
                </a:cubicBezTo>
                <a:cubicBezTo>
                  <a:pt x="999785" y="2703176"/>
                  <a:pt x="992669" y="2696060"/>
                  <a:pt x="985553" y="2690724"/>
                </a:cubicBezTo>
                <a:cubicBezTo>
                  <a:pt x="955310" y="2665818"/>
                  <a:pt x="925069" y="2640913"/>
                  <a:pt x="893047" y="2616007"/>
                </a:cubicBezTo>
                <a:cubicBezTo>
                  <a:pt x="853909" y="2585764"/>
                  <a:pt x="814772" y="2553742"/>
                  <a:pt x="775634" y="2521720"/>
                </a:cubicBezTo>
                <a:cubicBezTo>
                  <a:pt x="768518" y="2516384"/>
                  <a:pt x="761402" y="2509269"/>
                  <a:pt x="754286" y="2503931"/>
                </a:cubicBezTo>
                <a:cubicBezTo>
                  <a:pt x="747170" y="2498595"/>
                  <a:pt x="740055" y="2491479"/>
                  <a:pt x="732939" y="2486141"/>
                </a:cubicBezTo>
                <a:cubicBezTo>
                  <a:pt x="448302" y="2247758"/>
                  <a:pt x="177898" y="1964901"/>
                  <a:pt x="177898" y="1537947"/>
                </a:cubicBezTo>
                <a:cubicBezTo>
                  <a:pt x="177898" y="1215951"/>
                  <a:pt x="439406" y="895735"/>
                  <a:pt x="732939" y="557729"/>
                </a:cubicBezTo>
                <a:cubicBezTo>
                  <a:pt x="738275" y="550614"/>
                  <a:pt x="743613" y="543498"/>
                  <a:pt x="750728" y="536382"/>
                </a:cubicBezTo>
                <a:cubicBezTo>
                  <a:pt x="756064" y="529266"/>
                  <a:pt x="761402" y="522150"/>
                  <a:pt x="768518" y="515034"/>
                </a:cubicBezTo>
                <a:cubicBezTo>
                  <a:pt x="780970" y="502582"/>
                  <a:pt x="791644" y="490128"/>
                  <a:pt x="804098" y="475896"/>
                </a:cubicBezTo>
                <a:cubicBezTo>
                  <a:pt x="850351" y="424307"/>
                  <a:pt x="896605" y="370938"/>
                  <a:pt x="942858" y="317568"/>
                </a:cubicBezTo>
                <a:cubicBezTo>
                  <a:pt x="948194" y="310452"/>
                  <a:pt x="955310" y="303337"/>
                  <a:pt x="960648" y="296221"/>
                </a:cubicBezTo>
                <a:cubicBezTo>
                  <a:pt x="965984" y="289105"/>
                  <a:pt x="973100" y="281989"/>
                  <a:pt x="978438" y="274873"/>
                </a:cubicBezTo>
                <a:cubicBezTo>
                  <a:pt x="1034475" y="209051"/>
                  <a:pt x="1089623" y="142784"/>
                  <a:pt x="1141881" y="75850"/>
                </a:cubicBezTo>
                <a:close/>
                <a:moveTo>
                  <a:pt x="293257" y="0"/>
                </a:moveTo>
                <a:lnTo>
                  <a:pt x="612950" y="0"/>
                </a:lnTo>
                <a:lnTo>
                  <a:pt x="687130" y="82299"/>
                </a:lnTo>
                <a:cubicBezTo>
                  <a:pt x="754287" y="148566"/>
                  <a:pt x="829893" y="211719"/>
                  <a:pt x="898384" y="278431"/>
                </a:cubicBezTo>
                <a:cubicBezTo>
                  <a:pt x="850351" y="333579"/>
                  <a:pt x="802319" y="388728"/>
                  <a:pt x="754286" y="443875"/>
                </a:cubicBezTo>
                <a:cubicBezTo>
                  <a:pt x="745392" y="454549"/>
                  <a:pt x="734718" y="467003"/>
                  <a:pt x="725823" y="477677"/>
                </a:cubicBezTo>
                <a:cubicBezTo>
                  <a:pt x="571053" y="328243"/>
                  <a:pt x="393155" y="185925"/>
                  <a:pt x="295310" y="4469"/>
                </a:cubicBezTo>
                <a:close/>
              </a:path>
            </a:pathLst>
          </a:custGeom>
          <a:solidFill>
            <a:schemeClr val="accent4">
              <a:alpha val="40000"/>
            </a:schemeClr>
          </a:solidFill>
          <a:ln w="9525" cap="flat">
            <a:noFill/>
            <a:prstDash val="solid"/>
            <a:miter/>
          </a:ln>
        </p:spPr>
        <p:txBody>
          <a:bodyPr wrap="square" rtlCol="0" anchor="ctr">
            <a:noAutofit/>
          </a:bodyPr>
          <a:lstStyle/>
          <a:p>
            <a:endParaRPr lang="en-US"/>
          </a:p>
        </p:txBody>
      </p:sp>
    </p:spTree>
    <p:extLst>
      <p:ext uri="{BB962C8B-B14F-4D97-AF65-F5344CB8AC3E}">
        <p14:creationId xmlns:p14="http://schemas.microsoft.com/office/powerpoint/2010/main" val="3470042966"/>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tyle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6637677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287255"/>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264600697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NG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289733"/>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Fully Editable Shapes</a:t>
            </a:r>
          </a:p>
        </p:txBody>
      </p:sp>
    </p:spTree>
    <p:extLst>
      <p:ext uri="{BB962C8B-B14F-4D97-AF65-F5344CB8AC3E}">
        <p14:creationId xmlns:p14="http://schemas.microsoft.com/office/powerpoint/2010/main" val="140921888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Icon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123478"/>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
        <p:nvSpPr>
          <p:cNvPr id="3" name="Rounded Rectangle 2"/>
          <p:cNvSpPr/>
          <p:nvPr userDrawn="1"/>
        </p:nvSpPr>
        <p:spPr>
          <a:xfrm>
            <a:off x="354010" y="1131591"/>
            <a:ext cx="3560767" cy="540256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p>
        </p:txBody>
      </p:sp>
      <p:sp>
        <p:nvSpPr>
          <p:cNvPr id="4" name="Rounded Rectangle 3"/>
          <p:cNvSpPr/>
          <p:nvPr userDrawn="1"/>
        </p:nvSpPr>
        <p:spPr>
          <a:xfrm>
            <a:off x="531933" y="1347500"/>
            <a:ext cx="153868" cy="5015200"/>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bg1"/>
              </a:solidFill>
            </a:endParaRPr>
          </a:p>
        </p:txBody>
      </p:sp>
      <p:sp>
        <p:nvSpPr>
          <p:cNvPr id="5" name="Half Frame 4"/>
          <p:cNvSpPr/>
          <p:nvPr userDrawn="1"/>
        </p:nvSpPr>
        <p:spPr>
          <a:xfrm rot="5400000">
            <a:off x="3057177" y="1276653"/>
            <a:ext cx="685849" cy="685148"/>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tx1">
                  <a:lumMod val="85000"/>
                  <a:lumOff val="15000"/>
                </a:schemeClr>
              </a:solidFill>
            </a:endParaRPr>
          </a:p>
        </p:txBody>
      </p:sp>
      <p:sp>
        <p:nvSpPr>
          <p:cNvPr id="58" name="TextBox 57">
            <a:extLst>
              <a:ext uri="{FF2B5EF4-FFF2-40B4-BE49-F238E27FC236}">
                <a16:creationId xmlns:a16="http://schemas.microsoft.com/office/drawing/2014/main" id="{5644E8BB-F13A-4AE0-889E-633DE4143787}"/>
              </a:ext>
            </a:extLst>
          </p:cNvPr>
          <p:cNvSpPr txBox="1"/>
          <p:nvPr userDrawn="1"/>
        </p:nvSpPr>
        <p:spPr>
          <a:xfrm>
            <a:off x="711704" y="1637214"/>
            <a:ext cx="2232248" cy="523220"/>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Resize without losing quality</a:t>
            </a:r>
            <a:endParaRPr lang="ko-KR" altLang="en-US" sz="1400" b="1" dirty="0">
              <a:solidFill>
                <a:schemeClr val="bg1"/>
              </a:solidFill>
              <a:latin typeface="Arial" pitchFamily="34" charset="0"/>
              <a:cs typeface="Arial" pitchFamily="34" charset="0"/>
            </a:endParaRPr>
          </a:p>
        </p:txBody>
      </p:sp>
      <p:sp>
        <p:nvSpPr>
          <p:cNvPr id="59" name="TextBox 58">
            <a:extLst>
              <a:ext uri="{FF2B5EF4-FFF2-40B4-BE49-F238E27FC236}">
                <a16:creationId xmlns:a16="http://schemas.microsoft.com/office/drawing/2014/main" id="{F2CE2B8B-ED32-491A-95B2-D28904BC432C}"/>
              </a:ext>
            </a:extLst>
          </p:cNvPr>
          <p:cNvSpPr txBox="1"/>
          <p:nvPr userDrawn="1"/>
        </p:nvSpPr>
        <p:spPr>
          <a:xfrm>
            <a:off x="711704" y="2127463"/>
            <a:ext cx="2232248" cy="738664"/>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Change Fill Color &amp;</a:t>
            </a:r>
          </a:p>
          <a:p>
            <a:r>
              <a:rPr lang="en-US" altLang="ko-KR" sz="1400" b="1" dirty="0">
                <a:solidFill>
                  <a:schemeClr val="bg1"/>
                </a:solidFill>
                <a:latin typeface="Arial" pitchFamily="34" charset="0"/>
                <a:cs typeface="Arial" pitchFamily="34" charset="0"/>
              </a:rPr>
              <a:t>Line Color</a:t>
            </a:r>
            <a:endParaRPr lang="ko-KR" altLang="en-US" sz="1400" b="1" dirty="0">
              <a:solidFill>
                <a:schemeClr val="bg1"/>
              </a:solidFill>
              <a:latin typeface="Arial" pitchFamily="34" charset="0"/>
              <a:cs typeface="Arial" pitchFamily="34" charset="0"/>
            </a:endParaRPr>
          </a:p>
        </p:txBody>
      </p:sp>
      <p:sp>
        <p:nvSpPr>
          <p:cNvPr id="60" name="TextBox 59">
            <a:extLst>
              <a:ext uri="{FF2B5EF4-FFF2-40B4-BE49-F238E27FC236}">
                <a16:creationId xmlns:a16="http://schemas.microsoft.com/office/drawing/2014/main" id="{962A52DF-2523-4479-BFA3-B5ACE9887E1C}"/>
              </a:ext>
            </a:extLst>
          </p:cNvPr>
          <p:cNvSpPr txBox="1"/>
          <p:nvPr userDrawn="1"/>
        </p:nvSpPr>
        <p:spPr>
          <a:xfrm>
            <a:off x="721229" y="5808438"/>
            <a:ext cx="2232000" cy="307777"/>
          </a:xfrm>
          <a:prstGeom prst="rect">
            <a:avLst/>
          </a:prstGeom>
          <a:noFill/>
        </p:spPr>
        <p:txBody>
          <a:bodyPr wrap="square" rtlCol="0" anchor="ctr">
            <a:spAutoFit/>
          </a:bodyPr>
          <a:lstStyle/>
          <a:p>
            <a:r>
              <a:rPr lang="en-US" altLang="ko-KR" sz="1400" dirty="0">
                <a:solidFill>
                  <a:schemeClr val="bg1"/>
                </a:solidFill>
                <a:latin typeface="Arial" pitchFamily="34" charset="0"/>
                <a:cs typeface="Arial" pitchFamily="34" charset="0"/>
              </a:rPr>
              <a:t>www.allppt.com</a:t>
            </a:r>
            <a:endParaRPr lang="ko-KR" altLang="en-US" sz="1400" dirty="0">
              <a:solidFill>
                <a:schemeClr val="bg1"/>
              </a:solidFill>
              <a:latin typeface="Arial" pitchFamily="34" charset="0"/>
              <a:cs typeface="Arial" pitchFamily="34" charset="0"/>
            </a:endParaRPr>
          </a:p>
        </p:txBody>
      </p:sp>
      <p:sp>
        <p:nvSpPr>
          <p:cNvPr id="61" name="TextBox 60">
            <a:extLst>
              <a:ext uri="{FF2B5EF4-FFF2-40B4-BE49-F238E27FC236}">
                <a16:creationId xmlns:a16="http://schemas.microsoft.com/office/drawing/2014/main" id="{BAAC314F-E96A-4408-95DE-A70E9ED054AF}"/>
              </a:ext>
            </a:extLst>
          </p:cNvPr>
          <p:cNvSpPr txBox="1"/>
          <p:nvPr userDrawn="1"/>
        </p:nvSpPr>
        <p:spPr>
          <a:xfrm>
            <a:off x="721229" y="4450324"/>
            <a:ext cx="2717296" cy="1384995"/>
          </a:xfrm>
          <a:prstGeom prst="rect">
            <a:avLst/>
          </a:prstGeom>
          <a:noFill/>
        </p:spPr>
        <p:txBody>
          <a:bodyPr wrap="square" rtlCol="0" anchor="ctr">
            <a:spAutoFit/>
          </a:bodyPr>
          <a:lstStyle/>
          <a:p>
            <a:r>
              <a:rPr lang="en-US" altLang="ko-KR" sz="2800" b="1" dirty="0">
                <a:solidFill>
                  <a:schemeClr val="bg1"/>
                </a:solidFill>
                <a:latin typeface="+mn-lt"/>
                <a:ea typeface="+mn-ea"/>
                <a:cs typeface="Arial" pitchFamily="34" charset="0"/>
              </a:rPr>
              <a:t>FREE </a:t>
            </a:r>
          </a:p>
          <a:p>
            <a:r>
              <a:rPr lang="en-US" altLang="ko-KR" sz="2800" b="1" dirty="0">
                <a:solidFill>
                  <a:schemeClr val="bg1"/>
                </a:solidFill>
                <a:latin typeface="+mn-lt"/>
                <a:ea typeface="+mn-ea"/>
                <a:cs typeface="Arial" pitchFamily="34" charset="0"/>
              </a:rPr>
              <a:t>PPT TEMPLATES</a:t>
            </a:r>
          </a:p>
        </p:txBody>
      </p:sp>
    </p:spTree>
    <p:extLst>
      <p:ext uri="{BB962C8B-B14F-4D97-AF65-F5344CB8AC3E}">
        <p14:creationId xmlns:p14="http://schemas.microsoft.com/office/powerpoint/2010/main" val="89860158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Break Slide layout">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id="{F5875FE7-E5ED-4E41-9EB7-B5DE447AD05E}"/>
              </a:ext>
            </a:extLst>
          </p:cNvPr>
          <p:cNvSpPr>
            <a:spLocks/>
          </p:cNvSpPr>
          <p:nvPr userDrawn="1"/>
        </p:nvSpPr>
        <p:spPr bwMode="auto">
          <a:xfrm>
            <a:off x="0" y="2596"/>
            <a:ext cx="11682484" cy="6855404"/>
          </a:xfrm>
          <a:custGeom>
            <a:avLst/>
            <a:gdLst>
              <a:gd name="connsiteX0" fmla="*/ 135716 w 11682484"/>
              <a:gd name="connsiteY0" fmla="*/ 0 h 6855404"/>
              <a:gd name="connsiteX1" fmla="*/ 1583140 w 11682484"/>
              <a:gd name="connsiteY1" fmla="*/ 1348532 h 6855404"/>
              <a:gd name="connsiteX2" fmla="*/ 11682484 w 11682484"/>
              <a:gd name="connsiteY2" fmla="*/ 4114823 h 6855404"/>
              <a:gd name="connsiteX3" fmla="*/ 11682484 w 11682484"/>
              <a:gd name="connsiteY3" fmla="*/ 6855404 h 6855404"/>
              <a:gd name="connsiteX4" fmla="*/ 9707328 w 11682484"/>
              <a:gd name="connsiteY4" fmla="*/ 6855404 h 6855404"/>
              <a:gd name="connsiteX5" fmla="*/ 9569988 w 11682484"/>
              <a:gd name="connsiteY5" fmla="*/ 6685097 h 6855404"/>
              <a:gd name="connsiteX6" fmla="*/ 5598025 w 11682484"/>
              <a:gd name="connsiteY6" fmla="*/ 3691219 h 6855404"/>
              <a:gd name="connsiteX7" fmla="*/ 2821856 w 11682484"/>
              <a:gd name="connsiteY7" fmla="*/ 3599026 h 6855404"/>
              <a:gd name="connsiteX8" fmla="*/ 63756 w 11682484"/>
              <a:gd name="connsiteY8" fmla="*/ 6602507 h 6855404"/>
              <a:gd name="connsiteX9" fmla="*/ 3589 w 11682484"/>
              <a:gd name="connsiteY9" fmla="*/ 6855404 h 6855404"/>
              <a:gd name="connsiteX10" fmla="*/ 0 w 11682484"/>
              <a:gd name="connsiteY10" fmla="*/ 6855404 h 6855404"/>
              <a:gd name="connsiteX11" fmla="*/ 0 w 11682484"/>
              <a:gd name="connsiteY11" fmla="*/ 5728147 h 6855404"/>
              <a:gd name="connsiteX12" fmla="*/ 0 w 11682484"/>
              <a:gd name="connsiteY12" fmla="*/ 1967486 h 6855404"/>
              <a:gd name="connsiteX13" fmla="*/ 0 w 11682484"/>
              <a:gd name="connsiteY13" fmla="*/ 825147 h 6855404"/>
              <a:gd name="connsiteX14" fmla="*/ 1 w 11682484"/>
              <a:gd name="connsiteY14" fmla="*/ 825147 h 6855404"/>
              <a:gd name="connsiteX15" fmla="*/ 1 w 11682484"/>
              <a:gd name="connsiteY15" fmla="*/ 479227 h 6855404"/>
              <a:gd name="connsiteX16" fmla="*/ 1 w 11682484"/>
              <a:gd name="connsiteY16" fmla="*/ 346491 h 6855404"/>
              <a:gd name="connsiteX17" fmla="*/ 2 w 11682484"/>
              <a:gd name="connsiteY17" fmla="*/ 346491 h 6855404"/>
              <a:gd name="connsiteX18" fmla="*/ 2 w 11682484"/>
              <a:gd name="connsiteY18" fmla="*/ 571 h 6855404"/>
              <a:gd name="connsiteX19" fmla="*/ 127322 w 11682484"/>
              <a:gd name="connsiteY19" fmla="*/ 31 h 68554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1682484" h="6855404">
                <a:moveTo>
                  <a:pt x="135716" y="0"/>
                </a:moveTo>
                <a:lnTo>
                  <a:pt x="1583140" y="1348532"/>
                </a:lnTo>
                <a:lnTo>
                  <a:pt x="11682484" y="4114823"/>
                </a:lnTo>
                <a:lnTo>
                  <a:pt x="11682484" y="6855404"/>
                </a:lnTo>
                <a:lnTo>
                  <a:pt x="9707328" y="6855404"/>
                </a:lnTo>
                <a:lnTo>
                  <a:pt x="9569988" y="6685097"/>
                </a:lnTo>
                <a:cubicBezTo>
                  <a:pt x="8411292" y="5293196"/>
                  <a:pt x="7168522" y="4300079"/>
                  <a:pt x="5598025" y="3691219"/>
                </a:cubicBezTo>
                <a:cubicBezTo>
                  <a:pt x="4810593" y="3386702"/>
                  <a:pt x="3628101" y="3319652"/>
                  <a:pt x="2821856" y="3599026"/>
                </a:cubicBezTo>
                <a:cubicBezTo>
                  <a:pt x="1476436" y="4020704"/>
                  <a:pt x="428633" y="5267408"/>
                  <a:pt x="63756" y="6602507"/>
                </a:cubicBezTo>
                <a:lnTo>
                  <a:pt x="3589" y="6855404"/>
                </a:lnTo>
                <a:lnTo>
                  <a:pt x="0" y="6855404"/>
                </a:lnTo>
                <a:lnTo>
                  <a:pt x="0" y="5728147"/>
                </a:lnTo>
                <a:lnTo>
                  <a:pt x="0" y="1967486"/>
                </a:lnTo>
                <a:lnTo>
                  <a:pt x="0" y="825147"/>
                </a:lnTo>
                <a:lnTo>
                  <a:pt x="1" y="825147"/>
                </a:lnTo>
                <a:lnTo>
                  <a:pt x="1" y="479227"/>
                </a:lnTo>
                <a:lnTo>
                  <a:pt x="1" y="346491"/>
                </a:lnTo>
                <a:lnTo>
                  <a:pt x="2" y="346491"/>
                </a:lnTo>
                <a:lnTo>
                  <a:pt x="2" y="571"/>
                </a:lnTo>
                <a:cubicBezTo>
                  <a:pt x="2" y="571"/>
                  <a:pt x="46193" y="353"/>
                  <a:pt x="127322" y="31"/>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21" name="Freeform: Shape 20">
            <a:extLst>
              <a:ext uri="{FF2B5EF4-FFF2-40B4-BE49-F238E27FC236}">
                <a16:creationId xmlns:a16="http://schemas.microsoft.com/office/drawing/2014/main" id="{1218F5CF-15FE-4EEB-9CE3-3FBB4D1D799E}"/>
              </a:ext>
            </a:extLst>
          </p:cNvPr>
          <p:cNvSpPr>
            <a:spLocks/>
          </p:cNvSpPr>
          <p:nvPr userDrawn="1"/>
        </p:nvSpPr>
        <p:spPr bwMode="auto">
          <a:xfrm rot="213804">
            <a:off x="-19171" y="109604"/>
            <a:ext cx="12075996" cy="2051564"/>
          </a:xfrm>
          <a:custGeom>
            <a:avLst/>
            <a:gdLst>
              <a:gd name="connsiteX0" fmla="*/ 1 w 12075996"/>
              <a:gd name="connsiteY0" fmla="*/ 264203 h 2051564"/>
              <a:gd name="connsiteX1" fmla="*/ 4242639 w 12075996"/>
              <a:gd name="connsiteY1" fmla="*/ 0 h 2051564"/>
              <a:gd name="connsiteX2" fmla="*/ 4506096 w 12075996"/>
              <a:gd name="connsiteY2" fmla="*/ 105217 h 2051564"/>
              <a:gd name="connsiteX3" fmla="*/ 7760587 w 12075996"/>
              <a:gd name="connsiteY3" fmla="*/ 1449725 h 2051564"/>
              <a:gd name="connsiteX4" fmla="*/ 12023712 w 12075996"/>
              <a:gd name="connsiteY4" fmla="*/ 181916 h 2051564"/>
              <a:gd name="connsiteX5" fmla="*/ 12075996 w 12075996"/>
              <a:gd name="connsiteY5" fmla="*/ 38560 h 2051564"/>
              <a:gd name="connsiteX6" fmla="*/ 12075996 w 12075996"/>
              <a:gd name="connsiteY6" fmla="*/ 49656 h 2051564"/>
              <a:gd name="connsiteX7" fmla="*/ 12034949 w 12075996"/>
              <a:gd name="connsiteY7" fmla="*/ 192180 h 2051564"/>
              <a:gd name="connsiteX8" fmla="*/ 7869859 w 12075996"/>
              <a:gd name="connsiteY8" fmla="*/ 1752181 h 2051564"/>
              <a:gd name="connsiteX9" fmla="*/ 3235820 w 12075996"/>
              <a:gd name="connsiteY9" fmla="*/ 242456 h 2051564"/>
              <a:gd name="connsiteX10" fmla="*/ 1558466 w 12075996"/>
              <a:gd name="connsiteY10" fmla="*/ 338976 h 2051564"/>
              <a:gd name="connsiteX11" fmla="*/ 220 w 12075996"/>
              <a:gd name="connsiteY11" fmla="*/ 450295 h 2051564"/>
              <a:gd name="connsiteX12" fmla="*/ 881 w 12075996"/>
              <a:gd name="connsiteY12" fmla="*/ 459818 h 2051564"/>
              <a:gd name="connsiteX13" fmla="*/ 0 w 12075996"/>
              <a:gd name="connsiteY13" fmla="*/ 459516 h 2051564"/>
              <a:gd name="connsiteX14" fmla="*/ 0 w 12075996"/>
              <a:gd name="connsiteY14" fmla="*/ 429248 h 2051564"/>
              <a:gd name="connsiteX15" fmla="*/ 1 w 12075996"/>
              <a:gd name="connsiteY15" fmla="*/ 429248 h 2051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075996" h="2051564">
                <a:moveTo>
                  <a:pt x="1" y="264203"/>
                </a:moveTo>
                <a:lnTo>
                  <a:pt x="4242639" y="0"/>
                </a:lnTo>
                <a:lnTo>
                  <a:pt x="4506096" y="105217"/>
                </a:lnTo>
                <a:cubicBezTo>
                  <a:pt x="5593744" y="542784"/>
                  <a:pt x="6923737" y="1110296"/>
                  <a:pt x="7760587" y="1449725"/>
                </a:cubicBezTo>
                <a:cubicBezTo>
                  <a:pt x="10618004" y="2616266"/>
                  <a:pt x="11666948" y="1084938"/>
                  <a:pt x="12023712" y="181916"/>
                </a:cubicBezTo>
                <a:lnTo>
                  <a:pt x="12075996" y="38560"/>
                </a:lnTo>
                <a:lnTo>
                  <a:pt x="12075996" y="49656"/>
                </a:lnTo>
                <a:lnTo>
                  <a:pt x="12034949" y="192180"/>
                </a:lnTo>
                <a:cubicBezTo>
                  <a:pt x="11741579" y="1117741"/>
                  <a:pt x="10801203" y="2718034"/>
                  <a:pt x="7869859" y="1752181"/>
                </a:cubicBezTo>
                <a:cubicBezTo>
                  <a:pt x="6621354" y="1343948"/>
                  <a:pt x="4298591" y="526574"/>
                  <a:pt x="3235820" y="242456"/>
                </a:cubicBezTo>
                <a:cubicBezTo>
                  <a:pt x="3156415" y="232591"/>
                  <a:pt x="2347516" y="284550"/>
                  <a:pt x="1558466" y="338976"/>
                </a:cubicBezTo>
                <a:cubicBezTo>
                  <a:pt x="769418" y="393403"/>
                  <a:pt x="220" y="450295"/>
                  <a:pt x="220" y="450295"/>
                </a:cubicBezTo>
                <a:lnTo>
                  <a:pt x="881" y="459818"/>
                </a:lnTo>
                <a:lnTo>
                  <a:pt x="0" y="459516"/>
                </a:lnTo>
                <a:lnTo>
                  <a:pt x="0" y="429248"/>
                </a:lnTo>
                <a:lnTo>
                  <a:pt x="1" y="429248"/>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10" name="Freeform: Shape 9">
            <a:extLst>
              <a:ext uri="{FF2B5EF4-FFF2-40B4-BE49-F238E27FC236}">
                <a16:creationId xmlns:a16="http://schemas.microsoft.com/office/drawing/2014/main" id="{2815AE85-5663-49FF-822D-A9BCC638FE7E}"/>
              </a:ext>
            </a:extLst>
          </p:cNvPr>
          <p:cNvSpPr>
            <a:spLocks/>
          </p:cNvSpPr>
          <p:nvPr userDrawn="1"/>
        </p:nvSpPr>
        <p:spPr bwMode="auto">
          <a:xfrm>
            <a:off x="-2" y="0"/>
            <a:ext cx="12192002" cy="6858000"/>
          </a:xfrm>
          <a:custGeom>
            <a:avLst/>
            <a:gdLst>
              <a:gd name="connsiteX0" fmla="*/ 1562216 w 12192002"/>
              <a:gd name="connsiteY0" fmla="*/ 24 h 6847230"/>
              <a:gd name="connsiteX1" fmla="*/ 3242227 w 12192002"/>
              <a:gd name="connsiteY1" fmla="*/ 19898 h 6847230"/>
              <a:gd name="connsiteX2" fmla="*/ 7760587 w 12192002"/>
              <a:gd name="connsiteY2" fmla="*/ 1846920 h 6847230"/>
              <a:gd name="connsiteX3" fmla="*/ 12192002 w 12192002"/>
              <a:gd name="connsiteY3" fmla="*/ 3162 h 6847230"/>
              <a:gd name="connsiteX4" fmla="*/ 12192002 w 12192002"/>
              <a:gd name="connsiteY4" fmla="*/ 1143708 h 6847230"/>
              <a:gd name="connsiteX5" fmla="*/ 12192002 w 12192002"/>
              <a:gd name="connsiteY5" fmla="*/ 6847230 h 6847230"/>
              <a:gd name="connsiteX6" fmla="*/ 10130702 w 12192002"/>
              <a:gd name="connsiteY6" fmla="*/ 6847230 h 6847230"/>
              <a:gd name="connsiteX7" fmla="*/ 9987372 w 12192002"/>
              <a:gd name="connsiteY7" fmla="*/ 6677190 h 6847230"/>
              <a:gd name="connsiteX8" fmla="*/ 5842176 w 12192002"/>
              <a:gd name="connsiteY8" fmla="*/ 3688014 h 6847230"/>
              <a:gd name="connsiteX9" fmla="*/ 2944928 w 12192002"/>
              <a:gd name="connsiteY9" fmla="*/ 3595966 h 6847230"/>
              <a:gd name="connsiteX10" fmla="*/ 66537 w 12192002"/>
              <a:gd name="connsiteY10" fmla="*/ 6594730 h 6847230"/>
              <a:gd name="connsiteX11" fmla="*/ 3745 w 12192002"/>
              <a:gd name="connsiteY11" fmla="*/ 6847230 h 6847230"/>
              <a:gd name="connsiteX12" fmla="*/ 0 w 12192002"/>
              <a:gd name="connsiteY12" fmla="*/ 6847230 h 6847230"/>
              <a:gd name="connsiteX13" fmla="*/ 0 w 12192002"/>
              <a:gd name="connsiteY13" fmla="*/ 5721743 h 6847230"/>
              <a:gd name="connsiteX14" fmla="*/ 0 w 12192002"/>
              <a:gd name="connsiteY14" fmla="*/ 1966988 h 6847230"/>
              <a:gd name="connsiteX15" fmla="*/ 0 w 12192002"/>
              <a:gd name="connsiteY15" fmla="*/ 826443 h 6847230"/>
              <a:gd name="connsiteX16" fmla="*/ 1 w 12192002"/>
              <a:gd name="connsiteY16" fmla="*/ 826443 h 6847230"/>
              <a:gd name="connsiteX17" fmla="*/ 1 w 12192002"/>
              <a:gd name="connsiteY17" fmla="*/ 481066 h 6847230"/>
              <a:gd name="connsiteX18" fmla="*/ 1 w 12192002"/>
              <a:gd name="connsiteY18" fmla="*/ 348539 h 6847230"/>
              <a:gd name="connsiteX19" fmla="*/ 2 w 12192002"/>
              <a:gd name="connsiteY19" fmla="*/ 348539 h 6847230"/>
              <a:gd name="connsiteX20" fmla="*/ 2 w 12192002"/>
              <a:gd name="connsiteY20" fmla="*/ 3162 h 6847230"/>
              <a:gd name="connsiteX21" fmla="*/ 1562216 w 12192002"/>
              <a:gd name="connsiteY21" fmla="*/ 24 h 6847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2192002" h="6847230">
                <a:moveTo>
                  <a:pt x="1562216" y="24"/>
                </a:moveTo>
                <a:cubicBezTo>
                  <a:pt x="2353140" y="373"/>
                  <a:pt x="3163696" y="4557"/>
                  <a:pt x="3242227" y="19898"/>
                </a:cubicBezTo>
                <a:cubicBezTo>
                  <a:pt x="4282770" y="376934"/>
                  <a:pt x="6543351" y="1353205"/>
                  <a:pt x="7760587" y="1846920"/>
                </a:cubicBezTo>
                <a:cubicBezTo>
                  <a:pt x="11661915" y="3439636"/>
                  <a:pt x="12192002" y="3162"/>
                  <a:pt x="12192002" y="3162"/>
                </a:cubicBezTo>
                <a:lnTo>
                  <a:pt x="12192002" y="1143708"/>
                </a:lnTo>
                <a:lnTo>
                  <a:pt x="12192002" y="6847230"/>
                </a:lnTo>
                <a:lnTo>
                  <a:pt x="10130702" y="6847230"/>
                </a:lnTo>
                <a:lnTo>
                  <a:pt x="9987372" y="6677190"/>
                </a:lnTo>
                <a:cubicBezTo>
                  <a:pt x="8778141" y="5287475"/>
                  <a:pt x="7481169" y="4295918"/>
                  <a:pt x="5842176" y="3688014"/>
                </a:cubicBezTo>
                <a:cubicBezTo>
                  <a:pt x="5020401" y="3383975"/>
                  <a:pt x="3786336" y="3317031"/>
                  <a:pt x="2944928" y="3595966"/>
                </a:cubicBezTo>
                <a:cubicBezTo>
                  <a:pt x="1540829" y="4016982"/>
                  <a:pt x="447327" y="5261728"/>
                  <a:pt x="66537" y="6594730"/>
                </a:cubicBezTo>
                <a:lnTo>
                  <a:pt x="3745" y="6847230"/>
                </a:lnTo>
                <a:lnTo>
                  <a:pt x="0" y="6847230"/>
                </a:lnTo>
                <a:lnTo>
                  <a:pt x="0" y="5721743"/>
                </a:lnTo>
                <a:lnTo>
                  <a:pt x="0" y="1966988"/>
                </a:lnTo>
                <a:lnTo>
                  <a:pt x="0" y="826443"/>
                </a:lnTo>
                <a:lnTo>
                  <a:pt x="1" y="826443"/>
                </a:lnTo>
                <a:lnTo>
                  <a:pt x="1" y="481066"/>
                </a:lnTo>
                <a:lnTo>
                  <a:pt x="1" y="348539"/>
                </a:lnTo>
                <a:lnTo>
                  <a:pt x="2" y="348539"/>
                </a:lnTo>
                <a:lnTo>
                  <a:pt x="2" y="3162"/>
                </a:lnTo>
                <a:cubicBezTo>
                  <a:pt x="2" y="3162"/>
                  <a:pt x="771293" y="-324"/>
                  <a:pt x="1562216" y="24"/>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30" name="Freeform: Shape 29">
            <a:extLst>
              <a:ext uri="{FF2B5EF4-FFF2-40B4-BE49-F238E27FC236}">
                <a16:creationId xmlns:a16="http://schemas.microsoft.com/office/drawing/2014/main" id="{ABA38739-135D-4AF4-8B9D-F28B606324BD}"/>
              </a:ext>
            </a:extLst>
          </p:cNvPr>
          <p:cNvSpPr/>
          <p:nvPr userDrawn="1"/>
        </p:nvSpPr>
        <p:spPr>
          <a:xfrm>
            <a:off x="342402" y="0"/>
            <a:ext cx="1784313" cy="6858000"/>
          </a:xfrm>
          <a:custGeom>
            <a:avLst/>
            <a:gdLst>
              <a:gd name="connsiteX0" fmla="*/ 652884 w 1784313"/>
              <a:gd name="connsiteY0" fmla="*/ 6458598 h 6858000"/>
              <a:gd name="connsiteX1" fmla="*/ 802318 w 1784313"/>
              <a:gd name="connsiteY1" fmla="*/ 6581346 h 6858000"/>
              <a:gd name="connsiteX2" fmla="*/ 857467 w 1784313"/>
              <a:gd name="connsiteY2" fmla="*/ 6627600 h 6858000"/>
              <a:gd name="connsiteX3" fmla="*/ 637290 w 1784313"/>
              <a:gd name="connsiteY3" fmla="*/ 6822898 h 6858000"/>
              <a:gd name="connsiteX4" fmla="*/ 601533 w 1784313"/>
              <a:gd name="connsiteY4" fmla="*/ 6858000 h 6858000"/>
              <a:gd name="connsiteX5" fmla="*/ 238242 w 1784313"/>
              <a:gd name="connsiteY5" fmla="*/ 6858000 h 6858000"/>
              <a:gd name="connsiteX6" fmla="*/ 298552 w 1784313"/>
              <a:gd name="connsiteY6" fmla="*/ 6787944 h 6858000"/>
              <a:gd name="connsiteX7" fmla="*/ 652884 w 1784313"/>
              <a:gd name="connsiteY7" fmla="*/ 6458598 h 6858000"/>
              <a:gd name="connsiteX8" fmla="*/ 291752 w 1784313"/>
              <a:gd name="connsiteY8" fmla="*/ 5513960 h 6858000"/>
              <a:gd name="connsiteX9" fmla="*/ 348680 w 1784313"/>
              <a:gd name="connsiteY9" fmla="*/ 5663394 h 6858000"/>
              <a:gd name="connsiteX10" fmla="*/ 428733 w 1784313"/>
              <a:gd name="connsiteY10" fmla="*/ 5787923 h 6858000"/>
              <a:gd name="connsiteX11" fmla="*/ 455418 w 1784313"/>
              <a:gd name="connsiteY11" fmla="*/ 5819944 h 6858000"/>
              <a:gd name="connsiteX12" fmla="*/ 1327117 w 1784313"/>
              <a:gd name="connsiteY12" fmla="*/ 5819944 h 6858000"/>
              <a:gd name="connsiteX13" fmla="*/ 1350243 w 1784313"/>
              <a:gd name="connsiteY13" fmla="*/ 5787923 h 6858000"/>
              <a:gd name="connsiteX14" fmla="*/ 1424960 w 1784313"/>
              <a:gd name="connsiteY14" fmla="*/ 5663394 h 6858000"/>
              <a:gd name="connsiteX15" fmla="*/ 1474771 w 1784313"/>
              <a:gd name="connsiteY15" fmla="*/ 5513960 h 6858000"/>
              <a:gd name="connsiteX16" fmla="*/ 410943 w 1784313"/>
              <a:gd name="connsiteY16" fmla="*/ 5078112 h 6858000"/>
              <a:gd name="connsiteX17" fmla="*/ 343342 w 1784313"/>
              <a:gd name="connsiteY17" fmla="*/ 5183070 h 6858000"/>
              <a:gd name="connsiteX18" fmla="*/ 282856 w 1784313"/>
              <a:gd name="connsiteY18" fmla="*/ 5360968 h 6858000"/>
              <a:gd name="connsiteX19" fmla="*/ 281078 w 1784313"/>
              <a:gd name="connsiteY19" fmla="*/ 5382316 h 6858000"/>
              <a:gd name="connsiteX20" fmla="*/ 1476551 w 1784313"/>
              <a:gd name="connsiteY20" fmla="*/ 5382316 h 6858000"/>
              <a:gd name="connsiteX21" fmla="*/ 1472993 w 1784313"/>
              <a:gd name="connsiteY21" fmla="*/ 5360968 h 6858000"/>
              <a:gd name="connsiteX22" fmla="*/ 1405392 w 1784313"/>
              <a:gd name="connsiteY22" fmla="*/ 5183070 h 6858000"/>
              <a:gd name="connsiteX23" fmla="*/ 1337791 w 1784313"/>
              <a:gd name="connsiteY23" fmla="*/ 5078112 h 6858000"/>
              <a:gd name="connsiteX24" fmla="*/ 435849 w 1784313"/>
              <a:gd name="connsiteY24" fmla="*/ 3537517 h 6858000"/>
              <a:gd name="connsiteX25" fmla="*/ 480324 w 1784313"/>
              <a:gd name="connsiteY25" fmla="*/ 3676278 h 6858000"/>
              <a:gd name="connsiteX26" fmla="*/ 540809 w 1784313"/>
              <a:gd name="connsiteY26" fmla="*/ 3800806 h 6858000"/>
              <a:gd name="connsiteX27" fmla="*/ 556819 w 1784313"/>
              <a:gd name="connsiteY27" fmla="*/ 3825712 h 6858000"/>
              <a:gd name="connsiteX28" fmla="*/ 556819 w 1784313"/>
              <a:gd name="connsiteY28" fmla="*/ 3827490 h 6858000"/>
              <a:gd name="connsiteX29" fmla="*/ 1353801 w 1784313"/>
              <a:gd name="connsiteY29" fmla="*/ 3827490 h 6858000"/>
              <a:gd name="connsiteX30" fmla="*/ 1369813 w 1784313"/>
              <a:gd name="connsiteY30" fmla="*/ 3802584 h 6858000"/>
              <a:gd name="connsiteX31" fmla="*/ 1396497 w 1784313"/>
              <a:gd name="connsiteY31" fmla="*/ 3756331 h 6858000"/>
              <a:gd name="connsiteX32" fmla="*/ 1394718 w 1784313"/>
              <a:gd name="connsiteY32" fmla="*/ 3756331 h 6858000"/>
              <a:gd name="connsiteX33" fmla="*/ 1432076 w 1784313"/>
              <a:gd name="connsiteY33" fmla="*/ 3676277 h 6858000"/>
              <a:gd name="connsiteX34" fmla="*/ 1471213 w 1784313"/>
              <a:gd name="connsiteY34" fmla="*/ 3537517 h 6858000"/>
              <a:gd name="connsiteX35" fmla="*/ 1017575 w 1784313"/>
              <a:gd name="connsiteY35" fmla="*/ 3537517 h 6858000"/>
              <a:gd name="connsiteX36" fmla="*/ 1015795 w 1784313"/>
              <a:gd name="connsiteY36" fmla="*/ 3537517 h 6858000"/>
              <a:gd name="connsiteX37" fmla="*/ 508787 w 1784313"/>
              <a:gd name="connsiteY37" fmla="*/ 3121236 h 6858000"/>
              <a:gd name="connsiteX38" fmla="*/ 464312 w 1784313"/>
              <a:gd name="connsiteY38" fmla="*/ 3194174 h 6858000"/>
              <a:gd name="connsiteX39" fmla="*/ 418059 w 1784313"/>
              <a:gd name="connsiteY39" fmla="*/ 3372072 h 6858000"/>
              <a:gd name="connsiteX40" fmla="*/ 419839 w 1784313"/>
              <a:gd name="connsiteY40" fmla="*/ 3411209 h 6858000"/>
              <a:gd name="connsiteX41" fmla="*/ 1015795 w 1784313"/>
              <a:gd name="connsiteY41" fmla="*/ 3411209 h 6858000"/>
              <a:gd name="connsiteX42" fmla="*/ 1017575 w 1784313"/>
              <a:gd name="connsiteY42" fmla="*/ 3411209 h 6858000"/>
              <a:gd name="connsiteX43" fmla="*/ 1478329 w 1784313"/>
              <a:gd name="connsiteY43" fmla="*/ 3411209 h 6858000"/>
              <a:gd name="connsiteX44" fmla="*/ 1474772 w 1784313"/>
              <a:gd name="connsiteY44" fmla="*/ 3372071 h 6858000"/>
              <a:gd name="connsiteX45" fmla="*/ 1426740 w 1784313"/>
              <a:gd name="connsiteY45" fmla="*/ 3194174 h 6858000"/>
              <a:gd name="connsiteX46" fmla="*/ 1423182 w 1784313"/>
              <a:gd name="connsiteY46" fmla="*/ 3185280 h 6858000"/>
              <a:gd name="connsiteX47" fmla="*/ 1391161 w 1784313"/>
              <a:gd name="connsiteY47" fmla="*/ 3121237 h 6858000"/>
              <a:gd name="connsiteX48" fmla="*/ 458976 w 1784313"/>
              <a:gd name="connsiteY48" fmla="*/ 1634012 h 6858000"/>
              <a:gd name="connsiteX49" fmla="*/ 498114 w 1784313"/>
              <a:gd name="connsiteY49" fmla="*/ 1794120 h 6858000"/>
              <a:gd name="connsiteX50" fmla="*/ 558599 w 1784313"/>
              <a:gd name="connsiteY50" fmla="*/ 1918648 h 6858000"/>
              <a:gd name="connsiteX51" fmla="*/ 562157 w 1784313"/>
              <a:gd name="connsiteY51" fmla="*/ 1922206 h 6858000"/>
              <a:gd name="connsiteX52" fmla="*/ 1394718 w 1784313"/>
              <a:gd name="connsiteY52" fmla="*/ 1922206 h 6858000"/>
              <a:gd name="connsiteX53" fmla="*/ 1396497 w 1784313"/>
              <a:gd name="connsiteY53" fmla="*/ 1918648 h 6858000"/>
              <a:gd name="connsiteX54" fmla="*/ 1456982 w 1784313"/>
              <a:gd name="connsiteY54" fmla="*/ 1794120 h 6858000"/>
              <a:gd name="connsiteX55" fmla="*/ 1497899 w 1784313"/>
              <a:gd name="connsiteY55" fmla="*/ 1634012 h 6858000"/>
              <a:gd name="connsiteX56" fmla="*/ 560377 w 1784313"/>
              <a:gd name="connsiteY56" fmla="*/ 1217731 h 6858000"/>
              <a:gd name="connsiteX57" fmla="*/ 519461 w 1784313"/>
              <a:gd name="connsiteY57" fmla="*/ 1294226 h 6858000"/>
              <a:gd name="connsiteX58" fmla="*/ 458976 w 1784313"/>
              <a:gd name="connsiteY58" fmla="*/ 1472124 h 6858000"/>
              <a:gd name="connsiteX59" fmla="*/ 453638 w 1784313"/>
              <a:gd name="connsiteY59" fmla="*/ 1507703 h 6858000"/>
              <a:gd name="connsiteX60" fmla="*/ 1503235 w 1784313"/>
              <a:gd name="connsiteY60" fmla="*/ 1507703 h 6858000"/>
              <a:gd name="connsiteX61" fmla="*/ 1499677 w 1784313"/>
              <a:gd name="connsiteY61" fmla="*/ 1472124 h 6858000"/>
              <a:gd name="connsiteX62" fmla="*/ 1444530 w 1784313"/>
              <a:gd name="connsiteY62" fmla="*/ 1294226 h 6858000"/>
              <a:gd name="connsiteX63" fmla="*/ 1405392 w 1784313"/>
              <a:gd name="connsiteY63" fmla="*/ 1217731 h 6858000"/>
              <a:gd name="connsiteX64" fmla="*/ 1196463 w 1784313"/>
              <a:gd name="connsiteY64" fmla="*/ 0 h 6858000"/>
              <a:gd name="connsiteX65" fmla="*/ 1527579 w 1784313"/>
              <a:gd name="connsiteY65" fmla="*/ 0 h 6858000"/>
              <a:gd name="connsiteX66" fmla="*/ 1524583 w 1784313"/>
              <a:gd name="connsiteY66" fmla="*/ 6246 h 6858000"/>
              <a:gd name="connsiteX67" fmla="*/ 1167009 w 1784313"/>
              <a:gd name="connsiteY67" fmla="*/ 467002 h 6858000"/>
              <a:gd name="connsiteX68" fmla="*/ 1149220 w 1784313"/>
              <a:gd name="connsiteY68" fmla="*/ 488350 h 6858000"/>
              <a:gd name="connsiteX69" fmla="*/ 1131430 w 1784313"/>
              <a:gd name="connsiteY69" fmla="*/ 509698 h 6858000"/>
              <a:gd name="connsiteX70" fmla="*/ 1019353 w 1784313"/>
              <a:gd name="connsiteY70" fmla="*/ 637784 h 6858000"/>
              <a:gd name="connsiteX71" fmla="*/ 957090 w 1784313"/>
              <a:gd name="connsiteY71" fmla="*/ 707163 h 6858000"/>
              <a:gd name="connsiteX72" fmla="*/ 939300 w 1784313"/>
              <a:gd name="connsiteY72" fmla="*/ 728511 h 6858000"/>
              <a:gd name="connsiteX73" fmla="*/ 921511 w 1784313"/>
              <a:gd name="connsiteY73" fmla="*/ 749859 h 6858000"/>
              <a:gd name="connsiteX74" fmla="*/ 640432 w 1784313"/>
              <a:gd name="connsiteY74" fmla="*/ 1098538 h 6858000"/>
              <a:gd name="connsiteX75" fmla="*/ 1323559 w 1784313"/>
              <a:gd name="connsiteY75" fmla="*/ 1098538 h 6858000"/>
              <a:gd name="connsiteX76" fmla="*/ 1001563 w 1784313"/>
              <a:gd name="connsiteY76" fmla="*/ 746301 h 6858000"/>
              <a:gd name="connsiteX77" fmla="*/ 1069165 w 1784313"/>
              <a:gd name="connsiteY77" fmla="*/ 669806 h 6858000"/>
              <a:gd name="connsiteX78" fmla="*/ 1175903 w 1784313"/>
              <a:gd name="connsiteY78" fmla="*/ 547056 h 6858000"/>
              <a:gd name="connsiteX79" fmla="*/ 1784313 w 1784313"/>
              <a:gd name="connsiteY79" fmla="*/ 1545063 h 6858000"/>
              <a:gd name="connsiteX80" fmla="*/ 1238168 w 1784313"/>
              <a:gd name="connsiteY80" fmla="*/ 2495036 h 6858000"/>
              <a:gd name="connsiteX81" fmla="*/ 1117198 w 1784313"/>
              <a:gd name="connsiteY81" fmla="*/ 2397192 h 6858000"/>
              <a:gd name="connsiteX82" fmla="*/ 1030027 w 1784313"/>
              <a:gd name="connsiteY82" fmla="*/ 2327813 h 6858000"/>
              <a:gd name="connsiteX83" fmla="*/ 1309327 w 1784313"/>
              <a:gd name="connsiteY83" fmla="*/ 2050292 h 6858000"/>
              <a:gd name="connsiteX84" fmla="*/ 652884 w 1784313"/>
              <a:gd name="connsiteY84" fmla="*/ 2050292 h 6858000"/>
              <a:gd name="connsiteX85" fmla="*/ 942858 w 1784313"/>
              <a:gd name="connsiteY85" fmla="*/ 2327813 h 6858000"/>
              <a:gd name="connsiteX86" fmla="*/ 964206 w 1784313"/>
              <a:gd name="connsiteY86" fmla="*/ 2345603 h 6858000"/>
              <a:gd name="connsiteX87" fmla="*/ 985554 w 1784313"/>
              <a:gd name="connsiteY87" fmla="*/ 2363392 h 6858000"/>
              <a:gd name="connsiteX88" fmla="*/ 1076281 w 1784313"/>
              <a:gd name="connsiteY88" fmla="*/ 2436330 h 6858000"/>
              <a:gd name="connsiteX89" fmla="*/ 1193693 w 1784313"/>
              <a:gd name="connsiteY89" fmla="*/ 2530616 h 6858000"/>
              <a:gd name="connsiteX90" fmla="*/ 1215041 w 1784313"/>
              <a:gd name="connsiteY90" fmla="*/ 2548406 h 6858000"/>
              <a:gd name="connsiteX91" fmla="*/ 1236389 w 1784313"/>
              <a:gd name="connsiteY91" fmla="*/ 2566196 h 6858000"/>
              <a:gd name="connsiteX92" fmla="*/ 1718492 w 1784313"/>
              <a:gd name="connsiteY92" fmla="*/ 3187058 h 6858000"/>
              <a:gd name="connsiteX93" fmla="*/ 1716713 w 1784313"/>
              <a:gd name="connsiteY93" fmla="*/ 3187058 h 6858000"/>
              <a:gd name="connsiteX94" fmla="*/ 1755850 w 1784313"/>
              <a:gd name="connsiteY94" fmla="*/ 3445010 h 6858000"/>
              <a:gd name="connsiteX95" fmla="*/ 1693587 w 1784313"/>
              <a:gd name="connsiteY95" fmla="*/ 3756331 h 6858000"/>
              <a:gd name="connsiteX96" fmla="*/ 1695365 w 1784313"/>
              <a:gd name="connsiteY96" fmla="*/ 3756331 h 6858000"/>
              <a:gd name="connsiteX97" fmla="*/ 1152777 w 1784313"/>
              <a:gd name="connsiteY97" fmla="*/ 4414552 h 6858000"/>
              <a:gd name="connsiteX98" fmla="*/ 1131430 w 1784313"/>
              <a:gd name="connsiteY98" fmla="*/ 4432342 h 6858000"/>
              <a:gd name="connsiteX99" fmla="*/ 1110082 w 1784313"/>
              <a:gd name="connsiteY99" fmla="*/ 4450132 h 6858000"/>
              <a:gd name="connsiteX100" fmla="*/ 935742 w 1784313"/>
              <a:gd name="connsiteY100" fmla="*/ 4590672 h 6858000"/>
              <a:gd name="connsiteX101" fmla="*/ 901941 w 1784313"/>
              <a:gd name="connsiteY101" fmla="*/ 4617356 h 6858000"/>
              <a:gd name="connsiteX102" fmla="*/ 878815 w 1784313"/>
              <a:gd name="connsiteY102" fmla="*/ 4635145 h 6858000"/>
              <a:gd name="connsiteX103" fmla="*/ 857467 w 1784313"/>
              <a:gd name="connsiteY103" fmla="*/ 4652935 h 6858000"/>
              <a:gd name="connsiteX104" fmla="*/ 524797 w 1784313"/>
              <a:gd name="connsiteY104" fmla="*/ 4946467 h 6858000"/>
              <a:gd name="connsiteX105" fmla="*/ 1234610 w 1784313"/>
              <a:gd name="connsiteY105" fmla="*/ 4946467 h 6858000"/>
              <a:gd name="connsiteX106" fmla="*/ 948194 w 1784313"/>
              <a:gd name="connsiteY106" fmla="*/ 4656493 h 6858000"/>
              <a:gd name="connsiteX107" fmla="*/ 980216 w 1784313"/>
              <a:gd name="connsiteY107" fmla="*/ 4631587 h 6858000"/>
              <a:gd name="connsiteX108" fmla="*/ 1154556 w 1784313"/>
              <a:gd name="connsiteY108" fmla="*/ 4489269 h 6858000"/>
              <a:gd name="connsiteX109" fmla="*/ 1761188 w 1784313"/>
              <a:gd name="connsiteY109" fmla="*/ 5435685 h 6858000"/>
              <a:gd name="connsiteX110" fmla="*/ 1149220 w 1784313"/>
              <a:gd name="connsiteY110" fmla="*/ 6382101 h 6858000"/>
              <a:gd name="connsiteX111" fmla="*/ 1074503 w 1784313"/>
              <a:gd name="connsiteY111" fmla="*/ 6319838 h 6858000"/>
              <a:gd name="connsiteX112" fmla="*/ 944636 w 1784313"/>
              <a:gd name="connsiteY112" fmla="*/ 6213099 h 6858000"/>
              <a:gd name="connsiteX113" fmla="*/ 1216821 w 1784313"/>
              <a:gd name="connsiteY113" fmla="*/ 5953368 h 6858000"/>
              <a:gd name="connsiteX114" fmla="*/ 572831 w 1784313"/>
              <a:gd name="connsiteY114" fmla="*/ 5953368 h 6858000"/>
              <a:gd name="connsiteX115" fmla="*/ 857467 w 1784313"/>
              <a:gd name="connsiteY115" fmla="*/ 6213099 h 6858000"/>
              <a:gd name="connsiteX116" fmla="*/ 878815 w 1784313"/>
              <a:gd name="connsiteY116" fmla="*/ 6230889 h 6858000"/>
              <a:gd name="connsiteX117" fmla="*/ 900163 w 1784313"/>
              <a:gd name="connsiteY117" fmla="*/ 6248679 h 6858000"/>
              <a:gd name="connsiteX118" fmla="*/ 1031807 w 1784313"/>
              <a:gd name="connsiteY118" fmla="*/ 6358975 h 6858000"/>
              <a:gd name="connsiteX119" fmla="*/ 1104744 w 1784313"/>
              <a:gd name="connsiteY119" fmla="*/ 6419461 h 6858000"/>
              <a:gd name="connsiteX120" fmla="*/ 1126092 w 1784313"/>
              <a:gd name="connsiteY120" fmla="*/ 6437250 h 6858000"/>
              <a:gd name="connsiteX121" fmla="*/ 1147440 w 1784313"/>
              <a:gd name="connsiteY121" fmla="*/ 6455040 h 6858000"/>
              <a:gd name="connsiteX122" fmla="*/ 1456655 w 1784313"/>
              <a:gd name="connsiteY122" fmla="*/ 6730940 h 6858000"/>
              <a:gd name="connsiteX123" fmla="*/ 1574943 w 1784313"/>
              <a:gd name="connsiteY123" fmla="*/ 6858000 h 6858000"/>
              <a:gd name="connsiteX124" fmla="*/ 1205808 w 1784313"/>
              <a:gd name="connsiteY124" fmla="*/ 6858000 h 6858000"/>
              <a:gd name="connsiteX125" fmla="*/ 1110361 w 1784313"/>
              <a:gd name="connsiteY125" fmla="*/ 6768562 h 6858000"/>
              <a:gd name="connsiteX126" fmla="*/ 941078 w 1784313"/>
              <a:gd name="connsiteY126" fmla="*/ 6624042 h 6858000"/>
              <a:gd name="connsiteX127" fmla="*/ 919730 w 1784313"/>
              <a:gd name="connsiteY127" fmla="*/ 6606252 h 6858000"/>
              <a:gd name="connsiteX128" fmla="*/ 898383 w 1784313"/>
              <a:gd name="connsiteY128" fmla="*/ 6588462 h 6858000"/>
              <a:gd name="connsiteX129" fmla="*/ 839677 w 1784313"/>
              <a:gd name="connsiteY129" fmla="*/ 6540431 h 6858000"/>
              <a:gd name="connsiteX130" fmla="*/ 693801 w 1784313"/>
              <a:gd name="connsiteY130" fmla="*/ 6419461 h 6858000"/>
              <a:gd name="connsiteX131" fmla="*/ 672454 w 1784313"/>
              <a:gd name="connsiteY131" fmla="*/ 6401671 h 6858000"/>
              <a:gd name="connsiteX132" fmla="*/ 651106 w 1784313"/>
              <a:gd name="connsiteY132" fmla="*/ 6383881 h 6858000"/>
              <a:gd name="connsiteX133" fmla="*/ 0 w 1784313"/>
              <a:gd name="connsiteY133" fmla="*/ 5416117 h 6858000"/>
              <a:gd name="connsiteX134" fmla="*/ 672454 w 1784313"/>
              <a:gd name="connsiteY134" fmla="*/ 4462585 h 6858000"/>
              <a:gd name="connsiteX135" fmla="*/ 693801 w 1784313"/>
              <a:gd name="connsiteY135" fmla="*/ 4444796 h 6858000"/>
              <a:gd name="connsiteX136" fmla="*/ 715149 w 1784313"/>
              <a:gd name="connsiteY136" fmla="*/ 4427006 h 6858000"/>
              <a:gd name="connsiteX137" fmla="*/ 752506 w 1784313"/>
              <a:gd name="connsiteY137" fmla="*/ 4396762 h 6858000"/>
              <a:gd name="connsiteX138" fmla="*/ 923288 w 1784313"/>
              <a:gd name="connsiteY138" fmla="*/ 4259782 h 6858000"/>
              <a:gd name="connsiteX139" fmla="*/ 944636 w 1784313"/>
              <a:gd name="connsiteY139" fmla="*/ 4241992 h 6858000"/>
              <a:gd name="connsiteX140" fmla="*/ 965984 w 1784313"/>
              <a:gd name="connsiteY140" fmla="*/ 4224202 h 6858000"/>
              <a:gd name="connsiteX141" fmla="*/ 1257736 w 1784313"/>
              <a:gd name="connsiteY141" fmla="*/ 3944902 h 6858000"/>
              <a:gd name="connsiteX142" fmla="*/ 642210 w 1784313"/>
              <a:gd name="connsiteY142" fmla="*/ 3944902 h 6858000"/>
              <a:gd name="connsiteX143" fmla="*/ 882373 w 1784313"/>
              <a:gd name="connsiteY143" fmla="*/ 4220645 h 6858000"/>
              <a:gd name="connsiteX144" fmla="*/ 711591 w 1784313"/>
              <a:gd name="connsiteY144" fmla="*/ 4357625 h 6858000"/>
              <a:gd name="connsiteX145" fmla="*/ 674232 w 1784313"/>
              <a:gd name="connsiteY145" fmla="*/ 4387868 h 6858000"/>
              <a:gd name="connsiteX146" fmla="*/ 138760 w 1784313"/>
              <a:gd name="connsiteY146" fmla="*/ 3366735 h 6858000"/>
              <a:gd name="connsiteX147" fmla="*/ 727601 w 1784313"/>
              <a:gd name="connsiteY147" fmla="*/ 2555522 h 6858000"/>
              <a:gd name="connsiteX148" fmla="*/ 850351 w 1784313"/>
              <a:gd name="connsiteY148" fmla="*/ 2655145 h 6858000"/>
              <a:gd name="connsiteX149" fmla="*/ 937520 w 1784313"/>
              <a:gd name="connsiteY149" fmla="*/ 2724524 h 6858000"/>
              <a:gd name="connsiteX150" fmla="*/ 619084 w 1784313"/>
              <a:gd name="connsiteY150" fmla="*/ 2991370 h 6858000"/>
              <a:gd name="connsiteX151" fmla="*/ 1307548 w 1784313"/>
              <a:gd name="connsiteY151" fmla="*/ 2991370 h 6858000"/>
              <a:gd name="connsiteX152" fmla="*/ 1030027 w 1784313"/>
              <a:gd name="connsiteY152" fmla="*/ 2726303 h 6858000"/>
              <a:gd name="connsiteX153" fmla="*/ 1008679 w 1784313"/>
              <a:gd name="connsiteY153" fmla="*/ 2708514 h 6858000"/>
              <a:gd name="connsiteX154" fmla="*/ 985553 w 1784313"/>
              <a:gd name="connsiteY154" fmla="*/ 2690724 h 6858000"/>
              <a:gd name="connsiteX155" fmla="*/ 893047 w 1784313"/>
              <a:gd name="connsiteY155" fmla="*/ 2616007 h 6858000"/>
              <a:gd name="connsiteX156" fmla="*/ 775634 w 1784313"/>
              <a:gd name="connsiteY156" fmla="*/ 2521720 h 6858000"/>
              <a:gd name="connsiteX157" fmla="*/ 754286 w 1784313"/>
              <a:gd name="connsiteY157" fmla="*/ 2503931 h 6858000"/>
              <a:gd name="connsiteX158" fmla="*/ 732939 w 1784313"/>
              <a:gd name="connsiteY158" fmla="*/ 2486141 h 6858000"/>
              <a:gd name="connsiteX159" fmla="*/ 177898 w 1784313"/>
              <a:gd name="connsiteY159" fmla="*/ 1537947 h 6858000"/>
              <a:gd name="connsiteX160" fmla="*/ 732939 w 1784313"/>
              <a:gd name="connsiteY160" fmla="*/ 557729 h 6858000"/>
              <a:gd name="connsiteX161" fmla="*/ 750728 w 1784313"/>
              <a:gd name="connsiteY161" fmla="*/ 536382 h 6858000"/>
              <a:gd name="connsiteX162" fmla="*/ 768518 w 1784313"/>
              <a:gd name="connsiteY162" fmla="*/ 515034 h 6858000"/>
              <a:gd name="connsiteX163" fmla="*/ 804098 w 1784313"/>
              <a:gd name="connsiteY163" fmla="*/ 475896 h 6858000"/>
              <a:gd name="connsiteX164" fmla="*/ 942858 w 1784313"/>
              <a:gd name="connsiteY164" fmla="*/ 317568 h 6858000"/>
              <a:gd name="connsiteX165" fmla="*/ 960648 w 1784313"/>
              <a:gd name="connsiteY165" fmla="*/ 296221 h 6858000"/>
              <a:gd name="connsiteX166" fmla="*/ 978438 w 1784313"/>
              <a:gd name="connsiteY166" fmla="*/ 274873 h 6858000"/>
              <a:gd name="connsiteX167" fmla="*/ 1141881 w 1784313"/>
              <a:gd name="connsiteY167" fmla="*/ 75850 h 6858000"/>
              <a:gd name="connsiteX168" fmla="*/ 293257 w 1784313"/>
              <a:gd name="connsiteY168" fmla="*/ 0 h 6858000"/>
              <a:gd name="connsiteX169" fmla="*/ 612950 w 1784313"/>
              <a:gd name="connsiteY169" fmla="*/ 0 h 6858000"/>
              <a:gd name="connsiteX170" fmla="*/ 687130 w 1784313"/>
              <a:gd name="connsiteY170" fmla="*/ 82299 h 6858000"/>
              <a:gd name="connsiteX171" fmla="*/ 898384 w 1784313"/>
              <a:gd name="connsiteY171" fmla="*/ 278431 h 6858000"/>
              <a:gd name="connsiteX172" fmla="*/ 754286 w 1784313"/>
              <a:gd name="connsiteY172" fmla="*/ 443875 h 6858000"/>
              <a:gd name="connsiteX173" fmla="*/ 725823 w 1784313"/>
              <a:gd name="connsiteY173" fmla="*/ 477677 h 6858000"/>
              <a:gd name="connsiteX174" fmla="*/ 295310 w 1784313"/>
              <a:gd name="connsiteY174" fmla="*/ 446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Lst>
            <a:rect l="l" t="t" r="r" b="b"/>
            <a:pathLst>
              <a:path w="1784313" h="6858000">
                <a:moveTo>
                  <a:pt x="652884" y="6458598"/>
                </a:moveTo>
                <a:cubicBezTo>
                  <a:pt x="700917" y="6499513"/>
                  <a:pt x="750728" y="6540431"/>
                  <a:pt x="802318" y="6581346"/>
                </a:cubicBezTo>
                <a:cubicBezTo>
                  <a:pt x="820108" y="6597358"/>
                  <a:pt x="839677" y="6611590"/>
                  <a:pt x="857467" y="6627600"/>
                </a:cubicBezTo>
                <a:cubicBezTo>
                  <a:pt x="780526" y="6693422"/>
                  <a:pt x="705920" y="6758466"/>
                  <a:pt x="637290" y="6822898"/>
                </a:cubicBezTo>
                <a:lnTo>
                  <a:pt x="601533" y="6858000"/>
                </a:lnTo>
                <a:lnTo>
                  <a:pt x="238242" y="6858000"/>
                </a:lnTo>
                <a:lnTo>
                  <a:pt x="298552" y="6787944"/>
                </a:lnTo>
                <a:cubicBezTo>
                  <a:pt x="403466" y="6675160"/>
                  <a:pt x="526799" y="6566004"/>
                  <a:pt x="652884" y="6458598"/>
                </a:cubicBezTo>
                <a:close/>
                <a:moveTo>
                  <a:pt x="291752" y="5513960"/>
                </a:moveTo>
                <a:cubicBezTo>
                  <a:pt x="302426" y="5563772"/>
                  <a:pt x="321994" y="5613583"/>
                  <a:pt x="348680" y="5663394"/>
                </a:cubicBezTo>
                <a:cubicBezTo>
                  <a:pt x="370027" y="5704312"/>
                  <a:pt x="398491" y="5747007"/>
                  <a:pt x="428733" y="5787923"/>
                </a:cubicBezTo>
                <a:cubicBezTo>
                  <a:pt x="435849" y="5798597"/>
                  <a:pt x="444744" y="5809270"/>
                  <a:pt x="455418" y="5819944"/>
                </a:cubicBezTo>
                <a:lnTo>
                  <a:pt x="1327117" y="5819944"/>
                </a:lnTo>
                <a:cubicBezTo>
                  <a:pt x="1334233" y="5809270"/>
                  <a:pt x="1343127" y="5798597"/>
                  <a:pt x="1350243" y="5787923"/>
                </a:cubicBezTo>
                <a:cubicBezTo>
                  <a:pt x="1380487" y="5747007"/>
                  <a:pt x="1405392" y="5706090"/>
                  <a:pt x="1424960" y="5663394"/>
                </a:cubicBezTo>
                <a:cubicBezTo>
                  <a:pt x="1448088" y="5613583"/>
                  <a:pt x="1465878" y="5563772"/>
                  <a:pt x="1474771" y="5513960"/>
                </a:cubicBezTo>
                <a:close/>
                <a:moveTo>
                  <a:pt x="410943" y="5078112"/>
                </a:moveTo>
                <a:cubicBezTo>
                  <a:pt x="386037" y="5111911"/>
                  <a:pt x="362911" y="5147491"/>
                  <a:pt x="343342" y="5183070"/>
                </a:cubicBezTo>
                <a:cubicBezTo>
                  <a:pt x="311320" y="5239998"/>
                  <a:pt x="291752" y="5300483"/>
                  <a:pt x="282856" y="5360968"/>
                </a:cubicBezTo>
                <a:cubicBezTo>
                  <a:pt x="281079" y="5368084"/>
                  <a:pt x="281079" y="5375200"/>
                  <a:pt x="281078" y="5382316"/>
                </a:cubicBezTo>
                <a:lnTo>
                  <a:pt x="1476551" y="5382316"/>
                </a:lnTo>
                <a:cubicBezTo>
                  <a:pt x="1474771" y="5375200"/>
                  <a:pt x="1474771" y="5368084"/>
                  <a:pt x="1472993" y="5360968"/>
                </a:cubicBezTo>
                <a:cubicBezTo>
                  <a:pt x="1460540" y="5302263"/>
                  <a:pt x="1437414" y="5241778"/>
                  <a:pt x="1405392" y="5183070"/>
                </a:cubicBezTo>
                <a:cubicBezTo>
                  <a:pt x="1385823" y="5147491"/>
                  <a:pt x="1362697" y="5113691"/>
                  <a:pt x="1337791" y="5078112"/>
                </a:cubicBezTo>
                <a:close/>
                <a:moveTo>
                  <a:pt x="435849" y="3537517"/>
                </a:moveTo>
                <a:cubicBezTo>
                  <a:pt x="446522" y="3583771"/>
                  <a:pt x="462534" y="3630024"/>
                  <a:pt x="480324" y="3676278"/>
                </a:cubicBezTo>
                <a:cubicBezTo>
                  <a:pt x="496334" y="3718973"/>
                  <a:pt x="517681" y="3759888"/>
                  <a:pt x="540809" y="3800806"/>
                </a:cubicBezTo>
                <a:cubicBezTo>
                  <a:pt x="546145" y="3807922"/>
                  <a:pt x="551483" y="3816816"/>
                  <a:pt x="556819" y="3825712"/>
                </a:cubicBezTo>
                <a:lnTo>
                  <a:pt x="556819" y="3827490"/>
                </a:lnTo>
                <a:lnTo>
                  <a:pt x="1353801" y="3827490"/>
                </a:lnTo>
                <a:cubicBezTo>
                  <a:pt x="1359139" y="3820374"/>
                  <a:pt x="1364475" y="3811480"/>
                  <a:pt x="1369813" y="3802584"/>
                </a:cubicBezTo>
                <a:cubicBezTo>
                  <a:pt x="1378707" y="3786574"/>
                  <a:pt x="1387603" y="3772342"/>
                  <a:pt x="1396497" y="3756331"/>
                </a:cubicBezTo>
                <a:lnTo>
                  <a:pt x="1394718" y="3756331"/>
                </a:lnTo>
                <a:cubicBezTo>
                  <a:pt x="1408950" y="3729647"/>
                  <a:pt x="1421402" y="3702961"/>
                  <a:pt x="1432076" y="3676277"/>
                </a:cubicBezTo>
                <a:cubicBezTo>
                  <a:pt x="1449866" y="3631802"/>
                  <a:pt x="1464098" y="3585549"/>
                  <a:pt x="1471213" y="3537517"/>
                </a:cubicBezTo>
                <a:lnTo>
                  <a:pt x="1017575" y="3537517"/>
                </a:lnTo>
                <a:lnTo>
                  <a:pt x="1015795" y="3537517"/>
                </a:lnTo>
                <a:close/>
                <a:moveTo>
                  <a:pt x="508787" y="3121236"/>
                </a:moveTo>
                <a:cubicBezTo>
                  <a:pt x="492776" y="3146142"/>
                  <a:pt x="476766" y="3169268"/>
                  <a:pt x="464312" y="3194174"/>
                </a:cubicBezTo>
                <a:cubicBezTo>
                  <a:pt x="435849" y="3251101"/>
                  <a:pt x="418059" y="3309808"/>
                  <a:pt x="418059" y="3372072"/>
                </a:cubicBezTo>
                <a:cubicBezTo>
                  <a:pt x="418059" y="3384526"/>
                  <a:pt x="418059" y="3398757"/>
                  <a:pt x="419839" y="3411209"/>
                </a:cubicBezTo>
                <a:lnTo>
                  <a:pt x="1015795" y="3411209"/>
                </a:lnTo>
                <a:lnTo>
                  <a:pt x="1017575" y="3411209"/>
                </a:lnTo>
                <a:lnTo>
                  <a:pt x="1478329" y="3411209"/>
                </a:lnTo>
                <a:cubicBezTo>
                  <a:pt x="1476551" y="3396977"/>
                  <a:pt x="1476551" y="3384525"/>
                  <a:pt x="1474772" y="3372071"/>
                </a:cubicBezTo>
                <a:cubicBezTo>
                  <a:pt x="1467656" y="3309808"/>
                  <a:pt x="1451646" y="3249323"/>
                  <a:pt x="1426740" y="3194174"/>
                </a:cubicBezTo>
                <a:cubicBezTo>
                  <a:pt x="1426740" y="3190616"/>
                  <a:pt x="1424960" y="3188838"/>
                  <a:pt x="1423182" y="3185280"/>
                </a:cubicBezTo>
                <a:cubicBezTo>
                  <a:pt x="1414286" y="3163932"/>
                  <a:pt x="1403612" y="3142584"/>
                  <a:pt x="1391161" y="3121237"/>
                </a:cubicBezTo>
                <a:close/>
                <a:moveTo>
                  <a:pt x="458976" y="1634012"/>
                </a:moveTo>
                <a:cubicBezTo>
                  <a:pt x="466092" y="1689159"/>
                  <a:pt x="478544" y="1742528"/>
                  <a:pt x="498114" y="1794120"/>
                </a:cubicBezTo>
                <a:cubicBezTo>
                  <a:pt x="514124" y="1836815"/>
                  <a:pt x="535471" y="1879510"/>
                  <a:pt x="558599" y="1918648"/>
                </a:cubicBezTo>
                <a:cubicBezTo>
                  <a:pt x="560377" y="1920426"/>
                  <a:pt x="560377" y="1920426"/>
                  <a:pt x="562157" y="1922206"/>
                </a:cubicBezTo>
                <a:lnTo>
                  <a:pt x="1394718" y="1922206"/>
                </a:lnTo>
                <a:cubicBezTo>
                  <a:pt x="1394719" y="1920426"/>
                  <a:pt x="1396497" y="1920426"/>
                  <a:pt x="1396497" y="1918648"/>
                </a:cubicBezTo>
                <a:cubicBezTo>
                  <a:pt x="1419624" y="1879510"/>
                  <a:pt x="1440972" y="1836815"/>
                  <a:pt x="1456982" y="1794120"/>
                </a:cubicBezTo>
                <a:cubicBezTo>
                  <a:pt x="1476551" y="1744308"/>
                  <a:pt x="1490783" y="1689159"/>
                  <a:pt x="1497899" y="1634012"/>
                </a:cubicBezTo>
                <a:close/>
                <a:moveTo>
                  <a:pt x="560377" y="1217731"/>
                </a:moveTo>
                <a:cubicBezTo>
                  <a:pt x="546145" y="1244415"/>
                  <a:pt x="531913" y="1269320"/>
                  <a:pt x="519461" y="1294226"/>
                </a:cubicBezTo>
                <a:cubicBezTo>
                  <a:pt x="489218" y="1354711"/>
                  <a:pt x="467870" y="1415197"/>
                  <a:pt x="458976" y="1472124"/>
                </a:cubicBezTo>
                <a:cubicBezTo>
                  <a:pt x="457196" y="1484577"/>
                  <a:pt x="455418" y="1497029"/>
                  <a:pt x="453638" y="1507703"/>
                </a:cubicBezTo>
                <a:lnTo>
                  <a:pt x="1503235" y="1507703"/>
                </a:lnTo>
                <a:cubicBezTo>
                  <a:pt x="1503235" y="1495251"/>
                  <a:pt x="1501457" y="1484577"/>
                  <a:pt x="1499677" y="1472124"/>
                </a:cubicBezTo>
                <a:cubicBezTo>
                  <a:pt x="1490783" y="1413418"/>
                  <a:pt x="1471214" y="1352933"/>
                  <a:pt x="1444530" y="1294226"/>
                </a:cubicBezTo>
                <a:cubicBezTo>
                  <a:pt x="1433856" y="1267542"/>
                  <a:pt x="1419624" y="1242637"/>
                  <a:pt x="1405392" y="1217731"/>
                </a:cubicBezTo>
                <a:close/>
                <a:moveTo>
                  <a:pt x="1196463" y="0"/>
                </a:moveTo>
                <a:lnTo>
                  <a:pt x="1527579" y="0"/>
                </a:lnTo>
                <a:lnTo>
                  <a:pt x="1524583" y="6246"/>
                </a:lnTo>
                <a:cubicBezTo>
                  <a:pt x="1432076" y="171692"/>
                  <a:pt x="1295096" y="319346"/>
                  <a:pt x="1167009" y="467002"/>
                </a:cubicBezTo>
                <a:cubicBezTo>
                  <a:pt x="1161671" y="474118"/>
                  <a:pt x="1154556" y="481234"/>
                  <a:pt x="1149220" y="488350"/>
                </a:cubicBezTo>
                <a:cubicBezTo>
                  <a:pt x="1143882" y="495466"/>
                  <a:pt x="1136766" y="502582"/>
                  <a:pt x="1131430" y="509698"/>
                </a:cubicBezTo>
                <a:cubicBezTo>
                  <a:pt x="1094070" y="552393"/>
                  <a:pt x="1056712" y="595089"/>
                  <a:pt x="1019353" y="637784"/>
                </a:cubicBezTo>
                <a:cubicBezTo>
                  <a:pt x="998005" y="660910"/>
                  <a:pt x="976658" y="684037"/>
                  <a:pt x="957090" y="707163"/>
                </a:cubicBezTo>
                <a:cubicBezTo>
                  <a:pt x="951752" y="714279"/>
                  <a:pt x="944636" y="721395"/>
                  <a:pt x="939300" y="728511"/>
                </a:cubicBezTo>
                <a:cubicBezTo>
                  <a:pt x="933962" y="735627"/>
                  <a:pt x="926846" y="742743"/>
                  <a:pt x="921511" y="749859"/>
                </a:cubicBezTo>
                <a:cubicBezTo>
                  <a:pt x="816550" y="869051"/>
                  <a:pt x="720485" y="986464"/>
                  <a:pt x="640432" y="1098538"/>
                </a:cubicBezTo>
                <a:lnTo>
                  <a:pt x="1323559" y="1098538"/>
                </a:lnTo>
                <a:cubicBezTo>
                  <a:pt x="1234610" y="981126"/>
                  <a:pt x="1122534" y="865493"/>
                  <a:pt x="1001563" y="746301"/>
                </a:cubicBezTo>
                <a:cubicBezTo>
                  <a:pt x="1024691" y="721395"/>
                  <a:pt x="1046039" y="694712"/>
                  <a:pt x="1069165" y="669806"/>
                </a:cubicBezTo>
                <a:cubicBezTo>
                  <a:pt x="1104744" y="628888"/>
                  <a:pt x="1140324" y="587973"/>
                  <a:pt x="1175903" y="547056"/>
                </a:cubicBezTo>
                <a:cubicBezTo>
                  <a:pt x="1501457" y="861935"/>
                  <a:pt x="1784314" y="1171477"/>
                  <a:pt x="1784313" y="1545063"/>
                </a:cubicBezTo>
                <a:cubicBezTo>
                  <a:pt x="1784314" y="1956006"/>
                  <a:pt x="1529921" y="2247758"/>
                  <a:pt x="1238168" y="2495036"/>
                </a:cubicBezTo>
                <a:cubicBezTo>
                  <a:pt x="1197251" y="2461235"/>
                  <a:pt x="1158114" y="2429214"/>
                  <a:pt x="1117198" y="2397192"/>
                </a:cubicBezTo>
                <a:cubicBezTo>
                  <a:pt x="1088734" y="2374066"/>
                  <a:pt x="1058491" y="2350939"/>
                  <a:pt x="1030027" y="2327813"/>
                </a:cubicBezTo>
                <a:cubicBezTo>
                  <a:pt x="1133208" y="2240642"/>
                  <a:pt x="1231052" y="2148135"/>
                  <a:pt x="1309327" y="2050292"/>
                </a:cubicBezTo>
                <a:lnTo>
                  <a:pt x="652884" y="2050292"/>
                </a:lnTo>
                <a:cubicBezTo>
                  <a:pt x="734717" y="2148135"/>
                  <a:pt x="836119" y="2238864"/>
                  <a:pt x="942858" y="2327813"/>
                </a:cubicBezTo>
                <a:cubicBezTo>
                  <a:pt x="949974" y="2333149"/>
                  <a:pt x="957090" y="2340265"/>
                  <a:pt x="964206" y="2345603"/>
                </a:cubicBezTo>
                <a:cubicBezTo>
                  <a:pt x="971322" y="2350938"/>
                  <a:pt x="978438" y="2358054"/>
                  <a:pt x="985554" y="2363392"/>
                </a:cubicBezTo>
                <a:cubicBezTo>
                  <a:pt x="1015795" y="2386518"/>
                  <a:pt x="1046039" y="2411424"/>
                  <a:pt x="1076281" y="2436330"/>
                </a:cubicBezTo>
                <a:cubicBezTo>
                  <a:pt x="1115418" y="2468351"/>
                  <a:pt x="1154555" y="2498595"/>
                  <a:pt x="1193693" y="2530616"/>
                </a:cubicBezTo>
                <a:cubicBezTo>
                  <a:pt x="1200809" y="2535952"/>
                  <a:pt x="1207925" y="2543068"/>
                  <a:pt x="1215041" y="2548406"/>
                </a:cubicBezTo>
                <a:cubicBezTo>
                  <a:pt x="1222157" y="2553742"/>
                  <a:pt x="1229272" y="2560858"/>
                  <a:pt x="1236389" y="2566196"/>
                </a:cubicBezTo>
                <a:cubicBezTo>
                  <a:pt x="1446308" y="2742313"/>
                  <a:pt x="1638437" y="2934443"/>
                  <a:pt x="1718492" y="3187058"/>
                </a:cubicBezTo>
                <a:lnTo>
                  <a:pt x="1716713" y="3187058"/>
                </a:lnTo>
                <a:cubicBezTo>
                  <a:pt x="1741618" y="3267113"/>
                  <a:pt x="1755850" y="3352504"/>
                  <a:pt x="1755850" y="3445010"/>
                </a:cubicBezTo>
                <a:cubicBezTo>
                  <a:pt x="1755850" y="3555307"/>
                  <a:pt x="1732724" y="3658488"/>
                  <a:pt x="1693587" y="3756331"/>
                </a:cubicBezTo>
                <a:lnTo>
                  <a:pt x="1695365" y="3756331"/>
                </a:lnTo>
                <a:cubicBezTo>
                  <a:pt x="1593964" y="4008945"/>
                  <a:pt x="1380487" y="4222423"/>
                  <a:pt x="1152777" y="4414552"/>
                </a:cubicBezTo>
                <a:cubicBezTo>
                  <a:pt x="1145661" y="4419890"/>
                  <a:pt x="1138546" y="4427006"/>
                  <a:pt x="1131430" y="4432342"/>
                </a:cubicBezTo>
                <a:cubicBezTo>
                  <a:pt x="1124314" y="4437680"/>
                  <a:pt x="1117198" y="4444796"/>
                  <a:pt x="1110082" y="4450132"/>
                </a:cubicBezTo>
                <a:cubicBezTo>
                  <a:pt x="1051375" y="4498165"/>
                  <a:pt x="992669" y="4544418"/>
                  <a:pt x="935742" y="4590672"/>
                </a:cubicBezTo>
                <a:cubicBezTo>
                  <a:pt x="923288" y="4599566"/>
                  <a:pt x="912615" y="4608462"/>
                  <a:pt x="901941" y="4617356"/>
                </a:cubicBezTo>
                <a:cubicBezTo>
                  <a:pt x="893047" y="4622693"/>
                  <a:pt x="885931" y="4629809"/>
                  <a:pt x="878815" y="4635145"/>
                </a:cubicBezTo>
                <a:cubicBezTo>
                  <a:pt x="871699" y="4640483"/>
                  <a:pt x="864583" y="4647599"/>
                  <a:pt x="857467" y="4652935"/>
                </a:cubicBezTo>
                <a:cubicBezTo>
                  <a:pt x="736497" y="4752558"/>
                  <a:pt x="620862" y="4848623"/>
                  <a:pt x="524797" y="4946467"/>
                </a:cubicBezTo>
                <a:lnTo>
                  <a:pt x="1234610" y="4946467"/>
                </a:lnTo>
                <a:cubicBezTo>
                  <a:pt x="1150997" y="4850403"/>
                  <a:pt x="1051375" y="4754338"/>
                  <a:pt x="948194" y="4656493"/>
                </a:cubicBezTo>
                <a:cubicBezTo>
                  <a:pt x="958868" y="4649377"/>
                  <a:pt x="969542" y="4640483"/>
                  <a:pt x="980216" y="4631587"/>
                </a:cubicBezTo>
                <a:cubicBezTo>
                  <a:pt x="1037143" y="4585334"/>
                  <a:pt x="1095850" y="4537303"/>
                  <a:pt x="1154556" y="4489269"/>
                </a:cubicBezTo>
                <a:cubicBezTo>
                  <a:pt x="1471214" y="4791695"/>
                  <a:pt x="1761188" y="5079890"/>
                  <a:pt x="1761188" y="5435685"/>
                </a:cubicBezTo>
                <a:cubicBezTo>
                  <a:pt x="1761188" y="5795039"/>
                  <a:pt x="1474772" y="6097465"/>
                  <a:pt x="1149220" y="6382101"/>
                </a:cubicBezTo>
                <a:cubicBezTo>
                  <a:pt x="1124314" y="6360753"/>
                  <a:pt x="1099408" y="6341186"/>
                  <a:pt x="1074503" y="6319838"/>
                </a:cubicBezTo>
                <a:cubicBezTo>
                  <a:pt x="1031807" y="6284258"/>
                  <a:pt x="987332" y="6248679"/>
                  <a:pt x="944636" y="6213099"/>
                </a:cubicBezTo>
                <a:cubicBezTo>
                  <a:pt x="1042481" y="6127708"/>
                  <a:pt x="1134988" y="6040537"/>
                  <a:pt x="1216821" y="5953368"/>
                </a:cubicBezTo>
                <a:lnTo>
                  <a:pt x="572831" y="5953368"/>
                </a:lnTo>
                <a:cubicBezTo>
                  <a:pt x="658222" y="6040537"/>
                  <a:pt x="756065" y="6127708"/>
                  <a:pt x="857467" y="6213099"/>
                </a:cubicBezTo>
                <a:cubicBezTo>
                  <a:pt x="864583" y="6218435"/>
                  <a:pt x="871699" y="6225551"/>
                  <a:pt x="878815" y="6230889"/>
                </a:cubicBezTo>
                <a:cubicBezTo>
                  <a:pt x="885931" y="6236225"/>
                  <a:pt x="893047" y="6243341"/>
                  <a:pt x="900163" y="6248679"/>
                </a:cubicBezTo>
                <a:cubicBezTo>
                  <a:pt x="942858" y="6286036"/>
                  <a:pt x="987332" y="6323396"/>
                  <a:pt x="1031807" y="6358975"/>
                </a:cubicBezTo>
                <a:cubicBezTo>
                  <a:pt x="1056713" y="6378543"/>
                  <a:pt x="1079839" y="6399891"/>
                  <a:pt x="1104744" y="6419461"/>
                </a:cubicBezTo>
                <a:cubicBezTo>
                  <a:pt x="1111860" y="6424797"/>
                  <a:pt x="1118976" y="6431912"/>
                  <a:pt x="1126092" y="6437250"/>
                </a:cubicBezTo>
                <a:cubicBezTo>
                  <a:pt x="1133208" y="6442586"/>
                  <a:pt x="1140324" y="6449702"/>
                  <a:pt x="1147440" y="6455040"/>
                </a:cubicBezTo>
                <a:cubicBezTo>
                  <a:pt x="1255847" y="6545657"/>
                  <a:pt x="1361995" y="6637316"/>
                  <a:pt x="1456655" y="6730940"/>
                </a:cubicBezTo>
                <a:lnTo>
                  <a:pt x="1574943" y="6858000"/>
                </a:lnTo>
                <a:lnTo>
                  <a:pt x="1205808" y="6858000"/>
                </a:lnTo>
                <a:lnTo>
                  <a:pt x="1110361" y="6768562"/>
                </a:lnTo>
                <a:cubicBezTo>
                  <a:pt x="1055802" y="6720295"/>
                  <a:pt x="998784" y="6672075"/>
                  <a:pt x="941078" y="6624042"/>
                </a:cubicBezTo>
                <a:cubicBezTo>
                  <a:pt x="933962" y="6618706"/>
                  <a:pt x="926846" y="6611590"/>
                  <a:pt x="919730" y="6606252"/>
                </a:cubicBezTo>
                <a:cubicBezTo>
                  <a:pt x="912615" y="6600916"/>
                  <a:pt x="905499" y="6593800"/>
                  <a:pt x="898383" y="6588462"/>
                </a:cubicBezTo>
                <a:cubicBezTo>
                  <a:pt x="878815" y="6572453"/>
                  <a:pt x="859245" y="6556441"/>
                  <a:pt x="839677" y="6540431"/>
                </a:cubicBezTo>
                <a:cubicBezTo>
                  <a:pt x="791644" y="6501294"/>
                  <a:pt x="741833" y="6460376"/>
                  <a:pt x="693801" y="6419461"/>
                </a:cubicBezTo>
                <a:cubicBezTo>
                  <a:pt x="686685" y="6414123"/>
                  <a:pt x="679569" y="6407007"/>
                  <a:pt x="672454" y="6401671"/>
                </a:cubicBezTo>
                <a:cubicBezTo>
                  <a:pt x="665338" y="6396333"/>
                  <a:pt x="658222" y="6389217"/>
                  <a:pt x="651106" y="6383881"/>
                </a:cubicBezTo>
                <a:cubicBezTo>
                  <a:pt x="305984" y="6090349"/>
                  <a:pt x="0" y="5782587"/>
                  <a:pt x="0" y="5416117"/>
                </a:cubicBezTo>
                <a:cubicBezTo>
                  <a:pt x="0" y="5035416"/>
                  <a:pt x="327332" y="4743664"/>
                  <a:pt x="672454" y="4462585"/>
                </a:cubicBezTo>
                <a:cubicBezTo>
                  <a:pt x="679570" y="4457248"/>
                  <a:pt x="686685" y="4450132"/>
                  <a:pt x="693801" y="4444796"/>
                </a:cubicBezTo>
                <a:cubicBezTo>
                  <a:pt x="700917" y="4439458"/>
                  <a:pt x="708033" y="4432342"/>
                  <a:pt x="715149" y="4427006"/>
                </a:cubicBezTo>
                <a:cubicBezTo>
                  <a:pt x="727601" y="4416332"/>
                  <a:pt x="740055" y="4407436"/>
                  <a:pt x="752506" y="4396762"/>
                </a:cubicBezTo>
                <a:cubicBezTo>
                  <a:pt x="809434" y="4352289"/>
                  <a:pt x="868141" y="4306035"/>
                  <a:pt x="923288" y="4259782"/>
                </a:cubicBezTo>
                <a:cubicBezTo>
                  <a:pt x="930404" y="4254444"/>
                  <a:pt x="937520" y="4247328"/>
                  <a:pt x="944636" y="4241992"/>
                </a:cubicBezTo>
                <a:cubicBezTo>
                  <a:pt x="951752" y="4236654"/>
                  <a:pt x="958868" y="4229538"/>
                  <a:pt x="965984" y="4224202"/>
                </a:cubicBezTo>
                <a:cubicBezTo>
                  <a:pt x="1072723" y="4133474"/>
                  <a:pt x="1174125" y="4040967"/>
                  <a:pt x="1257736" y="3944902"/>
                </a:cubicBezTo>
                <a:lnTo>
                  <a:pt x="642210" y="3944902"/>
                </a:lnTo>
                <a:cubicBezTo>
                  <a:pt x="711591" y="4039189"/>
                  <a:pt x="795202" y="4131696"/>
                  <a:pt x="882373" y="4220645"/>
                </a:cubicBezTo>
                <a:cubicBezTo>
                  <a:pt x="825445" y="4266898"/>
                  <a:pt x="768518" y="4311371"/>
                  <a:pt x="711591" y="4357625"/>
                </a:cubicBezTo>
                <a:cubicBezTo>
                  <a:pt x="699137" y="4368299"/>
                  <a:pt x="686685" y="4377195"/>
                  <a:pt x="674232" y="4387868"/>
                </a:cubicBezTo>
                <a:cubicBezTo>
                  <a:pt x="391375" y="4099674"/>
                  <a:pt x="138760" y="3772342"/>
                  <a:pt x="138760" y="3366735"/>
                </a:cubicBezTo>
                <a:cubicBezTo>
                  <a:pt x="138760" y="3032288"/>
                  <a:pt x="416281" y="2797463"/>
                  <a:pt x="727601" y="2555522"/>
                </a:cubicBezTo>
                <a:cubicBezTo>
                  <a:pt x="768518" y="2589321"/>
                  <a:pt x="809434" y="2623123"/>
                  <a:pt x="850351" y="2655145"/>
                </a:cubicBezTo>
                <a:cubicBezTo>
                  <a:pt x="880593" y="2678270"/>
                  <a:pt x="909057" y="2701398"/>
                  <a:pt x="937520" y="2724524"/>
                </a:cubicBezTo>
                <a:cubicBezTo>
                  <a:pt x="818330" y="2817031"/>
                  <a:pt x="708033" y="2904201"/>
                  <a:pt x="619084" y="2991370"/>
                </a:cubicBezTo>
                <a:lnTo>
                  <a:pt x="1307548" y="2991370"/>
                </a:lnTo>
                <a:cubicBezTo>
                  <a:pt x="1231053" y="2900643"/>
                  <a:pt x="1134988" y="2813473"/>
                  <a:pt x="1030027" y="2726303"/>
                </a:cubicBezTo>
                <a:cubicBezTo>
                  <a:pt x="1022911" y="2720966"/>
                  <a:pt x="1015795" y="2713850"/>
                  <a:pt x="1008679" y="2708514"/>
                </a:cubicBezTo>
                <a:cubicBezTo>
                  <a:pt x="999785" y="2703176"/>
                  <a:pt x="992669" y="2696060"/>
                  <a:pt x="985553" y="2690724"/>
                </a:cubicBezTo>
                <a:cubicBezTo>
                  <a:pt x="955310" y="2665818"/>
                  <a:pt x="925069" y="2640913"/>
                  <a:pt x="893047" y="2616007"/>
                </a:cubicBezTo>
                <a:cubicBezTo>
                  <a:pt x="853909" y="2585764"/>
                  <a:pt x="814772" y="2553742"/>
                  <a:pt x="775634" y="2521720"/>
                </a:cubicBezTo>
                <a:cubicBezTo>
                  <a:pt x="768518" y="2516384"/>
                  <a:pt x="761402" y="2509269"/>
                  <a:pt x="754286" y="2503931"/>
                </a:cubicBezTo>
                <a:cubicBezTo>
                  <a:pt x="747170" y="2498595"/>
                  <a:pt x="740055" y="2491479"/>
                  <a:pt x="732939" y="2486141"/>
                </a:cubicBezTo>
                <a:cubicBezTo>
                  <a:pt x="448302" y="2247758"/>
                  <a:pt x="177898" y="1964901"/>
                  <a:pt x="177898" y="1537947"/>
                </a:cubicBezTo>
                <a:cubicBezTo>
                  <a:pt x="177898" y="1215951"/>
                  <a:pt x="439406" y="895735"/>
                  <a:pt x="732939" y="557729"/>
                </a:cubicBezTo>
                <a:cubicBezTo>
                  <a:pt x="738275" y="550614"/>
                  <a:pt x="743613" y="543498"/>
                  <a:pt x="750728" y="536382"/>
                </a:cubicBezTo>
                <a:cubicBezTo>
                  <a:pt x="756064" y="529266"/>
                  <a:pt x="761402" y="522150"/>
                  <a:pt x="768518" y="515034"/>
                </a:cubicBezTo>
                <a:cubicBezTo>
                  <a:pt x="780970" y="502582"/>
                  <a:pt x="791644" y="490128"/>
                  <a:pt x="804098" y="475896"/>
                </a:cubicBezTo>
                <a:cubicBezTo>
                  <a:pt x="850351" y="424307"/>
                  <a:pt x="896605" y="370938"/>
                  <a:pt x="942858" y="317568"/>
                </a:cubicBezTo>
                <a:cubicBezTo>
                  <a:pt x="948194" y="310452"/>
                  <a:pt x="955310" y="303337"/>
                  <a:pt x="960648" y="296221"/>
                </a:cubicBezTo>
                <a:cubicBezTo>
                  <a:pt x="965984" y="289105"/>
                  <a:pt x="973100" y="281989"/>
                  <a:pt x="978438" y="274873"/>
                </a:cubicBezTo>
                <a:cubicBezTo>
                  <a:pt x="1034475" y="209051"/>
                  <a:pt x="1089623" y="142784"/>
                  <a:pt x="1141881" y="75850"/>
                </a:cubicBezTo>
                <a:close/>
                <a:moveTo>
                  <a:pt x="293257" y="0"/>
                </a:moveTo>
                <a:lnTo>
                  <a:pt x="612950" y="0"/>
                </a:lnTo>
                <a:lnTo>
                  <a:pt x="687130" y="82299"/>
                </a:lnTo>
                <a:cubicBezTo>
                  <a:pt x="754287" y="148566"/>
                  <a:pt x="829893" y="211719"/>
                  <a:pt x="898384" y="278431"/>
                </a:cubicBezTo>
                <a:cubicBezTo>
                  <a:pt x="850351" y="333579"/>
                  <a:pt x="802319" y="388728"/>
                  <a:pt x="754286" y="443875"/>
                </a:cubicBezTo>
                <a:cubicBezTo>
                  <a:pt x="745392" y="454549"/>
                  <a:pt x="734718" y="467003"/>
                  <a:pt x="725823" y="477677"/>
                </a:cubicBezTo>
                <a:cubicBezTo>
                  <a:pt x="571053" y="328243"/>
                  <a:pt x="393155" y="185925"/>
                  <a:pt x="295310" y="4469"/>
                </a:cubicBezTo>
                <a:close/>
              </a:path>
            </a:pathLst>
          </a:custGeom>
          <a:solidFill>
            <a:schemeClr val="accent4">
              <a:alpha val="40000"/>
            </a:schemeClr>
          </a:solidFill>
          <a:ln w="9525" cap="flat">
            <a:noFill/>
            <a:prstDash val="solid"/>
            <a:miter/>
          </a:ln>
        </p:spPr>
        <p:txBody>
          <a:bodyPr wrap="square" rtlCol="0" anchor="ctr">
            <a:noAutofit/>
          </a:bodyPr>
          <a:lstStyle/>
          <a:p>
            <a:endParaRPr lang="en-US"/>
          </a:p>
        </p:txBody>
      </p:sp>
    </p:spTree>
    <p:extLst>
      <p:ext uri="{BB962C8B-B14F-4D97-AF65-F5344CB8AC3E}">
        <p14:creationId xmlns:p14="http://schemas.microsoft.com/office/powerpoint/2010/main" val="352601556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39502376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35_Images &amp; Contents Layout">
    <p:spTree>
      <p:nvGrpSpPr>
        <p:cNvPr id="1" name=""/>
        <p:cNvGrpSpPr/>
        <p:nvPr/>
      </p:nvGrpSpPr>
      <p:grpSpPr>
        <a:xfrm>
          <a:off x="0" y="0"/>
          <a:ext cx="0" cy="0"/>
          <a:chOff x="0" y="0"/>
          <a:chExt cx="0" cy="0"/>
        </a:xfrm>
      </p:grpSpPr>
      <p:sp>
        <p:nvSpPr>
          <p:cNvPr id="3" name="직사각형 2">
            <a:extLst>
              <a:ext uri="{FF2B5EF4-FFF2-40B4-BE49-F238E27FC236}">
                <a16:creationId xmlns:a16="http://schemas.microsoft.com/office/drawing/2014/main" id="{E69FBFC8-EC0E-4E14-905F-2E4D84D4D4BA}"/>
              </a:ext>
            </a:extLst>
          </p:cNvPr>
          <p:cNvSpPr/>
          <p:nvPr userDrawn="1"/>
        </p:nvSpPr>
        <p:spPr>
          <a:xfrm>
            <a:off x="0" y="0"/>
            <a:ext cx="6096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그림 개체 틀 8">
            <a:extLst>
              <a:ext uri="{FF2B5EF4-FFF2-40B4-BE49-F238E27FC236}">
                <a16:creationId xmlns:a16="http://schemas.microsoft.com/office/drawing/2014/main" id="{AAF3D6DC-4A0E-4BCA-9639-615F1AC5895F}"/>
              </a:ext>
            </a:extLst>
          </p:cNvPr>
          <p:cNvSpPr>
            <a:spLocks noGrp="1"/>
          </p:cNvSpPr>
          <p:nvPr>
            <p:ph type="pic" sz="quarter" idx="10" hasCustomPrompt="1"/>
          </p:nvPr>
        </p:nvSpPr>
        <p:spPr>
          <a:xfrm>
            <a:off x="635726" y="642257"/>
            <a:ext cx="10920548" cy="5573486"/>
          </a:xfrm>
          <a:prstGeom prst="rect">
            <a:avLst/>
          </a:prstGeom>
          <a:solidFill>
            <a:schemeClr val="bg1">
              <a:lumMod val="95000"/>
            </a:schemeClr>
          </a:solidFill>
          <a:effectLst/>
        </p:spPr>
        <p:txBody>
          <a:bodyPr wrap="square" anchor="ctr">
            <a:noAutofit/>
          </a:bodyPr>
          <a:lstStyle>
            <a:lvl1pPr marL="0" marR="0" indent="0" algn="ctr" defTabSz="914400" rtl="0" eaLnBrk="1" fontAlgn="auto" latinLnBrk="1" hangingPunct="1">
              <a:lnSpc>
                <a:spcPct val="90000"/>
              </a:lnSpc>
              <a:spcBef>
                <a:spcPts val="1000"/>
              </a:spcBef>
              <a:spcAft>
                <a:spcPts val="0"/>
              </a:spcAft>
              <a:buClrTx/>
              <a:buSzTx/>
              <a:buFontTx/>
              <a:buNone/>
              <a:tabLst/>
              <a:defRPr sz="1200"/>
            </a:lvl1pPr>
          </a:lstStyle>
          <a:p>
            <a:r>
              <a:rPr lang="en-US" altLang="ko-KR" dirty="0"/>
              <a:t>Your Picture Here</a:t>
            </a:r>
            <a:endParaRPr lang="ko-KR" altLang="en-US" dirty="0"/>
          </a:p>
        </p:txBody>
      </p:sp>
    </p:spTree>
    <p:extLst>
      <p:ext uri="{BB962C8B-B14F-4D97-AF65-F5344CB8AC3E}">
        <p14:creationId xmlns:p14="http://schemas.microsoft.com/office/powerpoint/2010/main" val="1517817383"/>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Style slide layout">
    <p:bg>
      <p:bgPr>
        <a:solidFill>
          <a:schemeClr val="accent1"/>
        </a:solidFill>
        <a:effectLst/>
      </p:bgPr>
    </p:bg>
    <p:spTree>
      <p:nvGrpSpPr>
        <p:cNvPr id="1" name=""/>
        <p:cNvGrpSpPr/>
        <p:nvPr/>
      </p:nvGrpSpPr>
      <p:grpSpPr>
        <a:xfrm>
          <a:off x="0" y="0"/>
          <a:ext cx="0" cy="0"/>
          <a:chOff x="0" y="0"/>
          <a:chExt cx="0" cy="0"/>
        </a:xfrm>
      </p:grpSpPr>
      <p:sp>
        <p:nvSpPr>
          <p:cNvPr id="559" name="Freeform: Shape 558">
            <a:extLst>
              <a:ext uri="{FF2B5EF4-FFF2-40B4-BE49-F238E27FC236}">
                <a16:creationId xmlns:a16="http://schemas.microsoft.com/office/drawing/2014/main" id="{C9957A36-A56E-47BD-BCD7-E58C8386058C}"/>
              </a:ext>
            </a:extLst>
          </p:cNvPr>
          <p:cNvSpPr/>
          <p:nvPr/>
        </p:nvSpPr>
        <p:spPr>
          <a:xfrm rot="7811536">
            <a:off x="2659062" y="-2148677"/>
            <a:ext cx="3757650" cy="11821019"/>
          </a:xfrm>
          <a:custGeom>
            <a:avLst/>
            <a:gdLst>
              <a:gd name="connsiteX0" fmla="*/ 891494 w 3757650"/>
              <a:gd name="connsiteY0" fmla="*/ 5336549 h 11821019"/>
              <a:gd name="connsiteX1" fmla="*/ 2164916 w 3757650"/>
              <a:gd name="connsiteY1" fmla="*/ 5336549 h 11821019"/>
              <a:gd name="connsiteX2" fmla="*/ 2168720 w 3757650"/>
              <a:gd name="connsiteY2" fmla="*/ 5336550 h 11821019"/>
              <a:gd name="connsiteX3" fmla="*/ 3153246 w 3757650"/>
              <a:gd name="connsiteY3" fmla="*/ 5336550 h 11821019"/>
              <a:gd name="connsiteX4" fmla="*/ 3145644 w 3757650"/>
              <a:gd name="connsiteY4" fmla="*/ 5252920 h 11821019"/>
              <a:gd name="connsiteX5" fmla="*/ 3043012 w 3757650"/>
              <a:gd name="connsiteY5" fmla="*/ 4872795 h 11821019"/>
              <a:gd name="connsiteX6" fmla="*/ 3035409 w 3757650"/>
              <a:gd name="connsiteY6" fmla="*/ 4853791 h 11821019"/>
              <a:gd name="connsiteX7" fmla="*/ 2966986 w 3757650"/>
              <a:gd name="connsiteY7" fmla="*/ 4716943 h 11821019"/>
              <a:gd name="connsiteX8" fmla="*/ 1081557 w 3757650"/>
              <a:gd name="connsiteY8" fmla="*/ 4716945 h 11821019"/>
              <a:gd name="connsiteX9" fmla="*/ 986524 w 3757650"/>
              <a:gd name="connsiteY9" fmla="*/ 4872795 h 11821019"/>
              <a:gd name="connsiteX10" fmla="*/ 887691 w 3757650"/>
              <a:gd name="connsiteY10" fmla="*/ 5252922 h 11821019"/>
              <a:gd name="connsiteX11" fmla="*/ 891494 w 3757650"/>
              <a:gd name="connsiteY11" fmla="*/ 5336549 h 11821019"/>
              <a:gd name="connsiteX12" fmla="*/ 1184189 w 3757650"/>
              <a:gd name="connsiteY12" fmla="*/ 6226046 h 11821019"/>
              <a:gd name="connsiteX13" fmla="*/ 2887157 w 3757650"/>
              <a:gd name="connsiteY13" fmla="*/ 6226046 h 11821019"/>
              <a:gd name="connsiteX14" fmla="*/ 2921371 w 3757650"/>
              <a:gd name="connsiteY14" fmla="*/ 6172828 h 11821019"/>
              <a:gd name="connsiteX15" fmla="*/ 2978388 w 3757650"/>
              <a:gd name="connsiteY15" fmla="*/ 6073994 h 11821019"/>
              <a:gd name="connsiteX16" fmla="*/ 2974589 w 3757650"/>
              <a:gd name="connsiteY16" fmla="*/ 6073996 h 11821019"/>
              <a:gd name="connsiteX17" fmla="*/ 3054414 w 3757650"/>
              <a:gd name="connsiteY17" fmla="*/ 5902941 h 11821019"/>
              <a:gd name="connsiteX18" fmla="*/ 3138040 w 3757650"/>
              <a:gd name="connsiteY18" fmla="*/ 5606442 h 11821019"/>
              <a:gd name="connsiteX19" fmla="*/ 2168720 w 3757650"/>
              <a:gd name="connsiteY19" fmla="*/ 5606441 h 11821019"/>
              <a:gd name="connsiteX20" fmla="*/ 2164916 w 3757650"/>
              <a:gd name="connsiteY20" fmla="*/ 5606440 h 11821019"/>
              <a:gd name="connsiteX21" fmla="*/ 925703 w 3757650"/>
              <a:gd name="connsiteY21" fmla="*/ 5606440 h 11821019"/>
              <a:gd name="connsiteX22" fmla="*/ 1020737 w 3757650"/>
              <a:gd name="connsiteY22" fmla="*/ 5902940 h 11821019"/>
              <a:gd name="connsiteX23" fmla="*/ 1149980 w 3757650"/>
              <a:gd name="connsiteY23" fmla="*/ 6169028 h 11821019"/>
              <a:gd name="connsiteX24" fmla="*/ 1184190 w 3757650"/>
              <a:gd name="connsiteY24" fmla="*/ 6222247 h 11821019"/>
              <a:gd name="connsiteX25" fmla="*/ 594995 w 3757650"/>
              <a:gd name="connsiteY25" fmla="*/ 9548352 h 11821019"/>
              <a:gd name="connsiteX26" fmla="*/ 3149447 w 3757650"/>
              <a:gd name="connsiteY26" fmla="*/ 9548353 h 11821019"/>
              <a:gd name="connsiteX27" fmla="*/ 3141845 w 3757650"/>
              <a:gd name="connsiteY27" fmla="*/ 9502738 h 11821019"/>
              <a:gd name="connsiteX28" fmla="*/ 2997396 w 3757650"/>
              <a:gd name="connsiteY28" fmla="*/ 9122611 h 11821019"/>
              <a:gd name="connsiteX29" fmla="*/ 2852948 w 3757650"/>
              <a:gd name="connsiteY29" fmla="*/ 8898338 h 11821019"/>
              <a:gd name="connsiteX30" fmla="*/ 872486 w 3757650"/>
              <a:gd name="connsiteY30" fmla="*/ 8898337 h 11821019"/>
              <a:gd name="connsiteX31" fmla="*/ 728037 w 3757650"/>
              <a:gd name="connsiteY31" fmla="*/ 9122611 h 11821019"/>
              <a:gd name="connsiteX32" fmla="*/ 598794 w 3757650"/>
              <a:gd name="connsiteY32" fmla="*/ 9502738 h 11821019"/>
              <a:gd name="connsiteX33" fmla="*/ 594995 w 3757650"/>
              <a:gd name="connsiteY33" fmla="*/ 9548352 h 11821019"/>
              <a:gd name="connsiteX34" fmla="*/ 967519 w 3757650"/>
              <a:gd name="connsiteY34" fmla="*/ 10483463 h 11821019"/>
              <a:gd name="connsiteX35" fmla="*/ 2830141 w 3757650"/>
              <a:gd name="connsiteY35" fmla="*/ 10483464 h 11821019"/>
              <a:gd name="connsiteX36" fmla="*/ 2879555 w 3757650"/>
              <a:gd name="connsiteY36" fmla="*/ 10415041 h 11821019"/>
              <a:gd name="connsiteX37" fmla="*/ 3039208 w 3757650"/>
              <a:gd name="connsiteY37" fmla="*/ 10148953 h 11821019"/>
              <a:gd name="connsiteX38" fmla="*/ 3145644 w 3757650"/>
              <a:gd name="connsiteY38" fmla="*/ 9829647 h 11821019"/>
              <a:gd name="connsiteX39" fmla="*/ 617803 w 3757650"/>
              <a:gd name="connsiteY39" fmla="*/ 9829645 h 11821019"/>
              <a:gd name="connsiteX40" fmla="*/ 739443 w 3757650"/>
              <a:gd name="connsiteY40" fmla="*/ 10148952 h 11821019"/>
              <a:gd name="connsiteX41" fmla="*/ 910498 w 3757650"/>
              <a:gd name="connsiteY41" fmla="*/ 10415041 h 11821019"/>
              <a:gd name="connsiteX42" fmla="*/ 967519 w 3757650"/>
              <a:gd name="connsiteY42" fmla="*/ 10483463 h 11821019"/>
              <a:gd name="connsiteX43" fmla="*/ 1947609 w 3757650"/>
              <a:gd name="connsiteY43" fmla="*/ 11821019 h 11821019"/>
              <a:gd name="connsiteX44" fmla="*/ 0 w 3757650"/>
              <a:gd name="connsiteY44" fmla="*/ 9515704 h 11821019"/>
              <a:gd name="connsiteX45" fmla="*/ 2430 w 3757650"/>
              <a:gd name="connsiteY45" fmla="*/ 9470239 h 11821019"/>
              <a:gd name="connsiteX46" fmla="*/ 1431274 w 3757650"/>
              <a:gd name="connsiteY46" fmla="*/ 7583099 h 11821019"/>
              <a:gd name="connsiteX47" fmla="*/ 1476889 w 3757650"/>
              <a:gd name="connsiteY47" fmla="*/ 7545086 h 11821019"/>
              <a:gd name="connsiteX48" fmla="*/ 1522503 w 3757650"/>
              <a:gd name="connsiteY48" fmla="*/ 7507074 h 11821019"/>
              <a:gd name="connsiteX49" fmla="*/ 1602329 w 3757650"/>
              <a:gd name="connsiteY49" fmla="*/ 7442450 h 11821019"/>
              <a:gd name="connsiteX50" fmla="*/ 1967251 w 3757650"/>
              <a:gd name="connsiteY50" fmla="*/ 7149755 h 11821019"/>
              <a:gd name="connsiteX51" fmla="*/ 2012866 w 3757650"/>
              <a:gd name="connsiteY51" fmla="*/ 7111743 h 11821019"/>
              <a:gd name="connsiteX52" fmla="*/ 2058481 w 3757650"/>
              <a:gd name="connsiteY52" fmla="*/ 7073728 h 11821019"/>
              <a:gd name="connsiteX53" fmla="*/ 2681889 w 3757650"/>
              <a:gd name="connsiteY53" fmla="*/ 6476928 h 11821019"/>
              <a:gd name="connsiteX54" fmla="*/ 1366651 w 3757650"/>
              <a:gd name="connsiteY54" fmla="*/ 6476929 h 11821019"/>
              <a:gd name="connsiteX55" fmla="*/ 1879824 w 3757650"/>
              <a:gd name="connsiteY55" fmla="*/ 7066128 h 11821019"/>
              <a:gd name="connsiteX56" fmla="*/ 1514902 w 3757650"/>
              <a:gd name="connsiteY56" fmla="*/ 7358823 h 11821019"/>
              <a:gd name="connsiteX57" fmla="*/ 1435073 w 3757650"/>
              <a:gd name="connsiteY57" fmla="*/ 7423447 h 11821019"/>
              <a:gd name="connsiteX58" fmla="*/ 290894 w 3757650"/>
              <a:gd name="connsiteY58" fmla="*/ 5241519 h 11821019"/>
              <a:gd name="connsiteX59" fmla="*/ 1549110 w 3757650"/>
              <a:gd name="connsiteY59" fmla="*/ 3508142 h 11821019"/>
              <a:gd name="connsiteX60" fmla="*/ 1811402 w 3757650"/>
              <a:gd name="connsiteY60" fmla="*/ 3721013 h 11821019"/>
              <a:gd name="connsiteX61" fmla="*/ 1997661 w 3757650"/>
              <a:gd name="connsiteY61" fmla="*/ 3869261 h 11821019"/>
              <a:gd name="connsiteX62" fmla="*/ 1317236 w 3757650"/>
              <a:gd name="connsiteY62" fmla="*/ 4439450 h 11821019"/>
              <a:gd name="connsiteX63" fmla="*/ 2788325 w 3757650"/>
              <a:gd name="connsiteY63" fmla="*/ 4439450 h 11821019"/>
              <a:gd name="connsiteX64" fmla="*/ 2195327 w 3757650"/>
              <a:gd name="connsiteY64" fmla="*/ 3873062 h 11821019"/>
              <a:gd name="connsiteX65" fmla="*/ 2149712 w 3757650"/>
              <a:gd name="connsiteY65" fmla="*/ 3835051 h 11821019"/>
              <a:gd name="connsiteX66" fmla="*/ 2100297 w 3757650"/>
              <a:gd name="connsiteY66" fmla="*/ 3797039 h 11821019"/>
              <a:gd name="connsiteX67" fmla="*/ 1902631 w 3757650"/>
              <a:gd name="connsiteY67" fmla="*/ 3637385 h 11821019"/>
              <a:gd name="connsiteX68" fmla="*/ 1651747 w 3757650"/>
              <a:gd name="connsiteY68" fmla="*/ 3435915 h 11821019"/>
              <a:gd name="connsiteX69" fmla="*/ 1606132 w 3757650"/>
              <a:gd name="connsiteY69" fmla="*/ 3397902 h 11821019"/>
              <a:gd name="connsiteX70" fmla="*/ 1560517 w 3757650"/>
              <a:gd name="connsiteY70" fmla="*/ 3359891 h 11821019"/>
              <a:gd name="connsiteX71" fmla="*/ 374521 w 3757650"/>
              <a:gd name="connsiteY71" fmla="*/ 1333817 h 11821019"/>
              <a:gd name="connsiteX72" fmla="*/ 909631 w 3757650"/>
              <a:gd name="connsiteY72" fmla="*/ 38007 h 11821019"/>
              <a:gd name="connsiteX73" fmla="*/ 938621 w 3757650"/>
              <a:gd name="connsiteY73" fmla="*/ 0 h 11821019"/>
              <a:gd name="connsiteX74" fmla="*/ 1487416 w 3757650"/>
              <a:gd name="connsiteY74" fmla="*/ 649589 h 11821019"/>
              <a:gd name="connsiteX75" fmla="*/ 1191792 w 3757650"/>
              <a:gd name="connsiteY75" fmla="*/ 649589 h 11821019"/>
              <a:gd name="connsiteX76" fmla="*/ 1104365 w 3757650"/>
              <a:gd name="connsiteY76" fmla="*/ 813042 h 11821019"/>
              <a:gd name="connsiteX77" fmla="*/ 975122 w 3757650"/>
              <a:gd name="connsiteY77" fmla="*/ 1193168 h 11821019"/>
              <a:gd name="connsiteX78" fmla="*/ 963716 w 3757650"/>
              <a:gd name="connsiteY78" fmla="*/ 1269194 h 11821019"/>
              <a:gd name="connsiteX79" fmla="*/ 2010880 w 3757650"/>
              <a:gd name="connsiteY79" fmla="*/ 1269194 h 11821019"/>
              <a:gd name="connsiteX80" fmla="*/ 2238893 w 3757650"/>
              <a:gd name="connsiteY80" fmla="*/ 1539086 h 11821019"/>
              <a:gd name="connsiteX81" fmla="*/ 975122 w 3757650"/>
              <a:gd name="connsiteY81" fmla="*/ 1539086 h 11821019"/>
              <a:gd name="connsiteX82" fmla="*/ 1058750 w 3757650"/>
              <a:gd name="connsiteY82" fmla="*/ 1881200 h 11821019"/>
              <a:gd name="connsiteX83" fmla="*/ 1187993 w 3757650"/>
              <a:gd name="connsiteY83" fmla="*/ 2147288 h 11821019"/>
              <a:gd name="connsiteX84" fmla="*/ 1195595 w 3757650"/>
              <a:gd name="connsiteY84" fmla="*/ 2154891 h 11821019"/>
              <a:gd name="connsiteX85" fmla="*/ 2759147 w 3757650"/>
              <a:gd name="connsiteY85" fmla="*/ 2154891 h 11821019"/>
              <a:gd name="connsiteX86" fmla="*/ 3266382 w 3757650"/>
              <a:gd name="connsiteY86" fmla="*/ 2755289 h 11821019"/>
              <a:gd name="connsiteX87" fmla="*/ 3085419 w 3757650"/>
              <a:gd name="connsiteY87" fmla="*/ 2962302 h 11821019"/>
              <a:gd name="connsiteX88" fmla="*/ 2640077 w 3757650"/>
              <a:gd name="connsiteY88" fmla="*/ 3378899 h 11821019"/>
              <a:gd name="connsiteX89" fmla="*/ 2381591 w 3757650"/>
              <a:gd name="connsiteY89" fmla="*/ 3169826 h 11821019"/>
              <a:gd name="connsiteX90" fmla="*/ 2195327 w 3757650"/>
              <a:gd name="connsiteY90" fmla="*/ 3021580 h 11821019"/>
              <a:gd name="connsiteX91" fmla="*/ 2792128 w 3757650"/>
              <a:gd name="connsiteY91" fmla="*/ 2428581 h 11821019"/>
              <a:gd name="connsiteX92" fmla="*/ 1389458 w 3757650"/>
              <a:gd name="connsiteY92" fmla="*/ 2428582 h 11821019"/>
              <a:gd name="connsiteX93" fmla="*/ 2009067 w 3757650"/>
              <a:gd name="connsiteY93" fmla="*/ 3021580 h 11821019"/>
              <a:gd name="connsiteX94" fmla="*/ 2054681 w 3757650"/>
              <a:gd name="connsiteY94" fmla="*/ 3059592 h 11821019"/>
              <a:gd name="connsiteX95" fmla="*/ 2100297 w 3757650"/>
              <a:gd name="connsiteY95" fmla="*/ 3097605 h 11821019"/>
              <a:gd name="connsiteX96" fmla="*/ 2294159 w 3757650"/>
              <a:gd name="connsiteY96" fmla="*/ 3253455 h 11821019"/>
              <a:gd name="connsiteX97" fmla="*/ 2545042 w 3757650"/>
              <a:gd name="connsiteY97" fmla="*/ 3454923 h 11821019"/>
              <a:gd name="connsiteX98" fmla="*/ 2590658 w 3757650"/>
              <a:gd name="connsiteY98" fmla="*/ 3492937 h 11821019"/>
              <a:gd name="connsiteX99" fmla="*/ 2636274 w 3757650"/>
              <a:gd name="connsiteY99" fmla="*/ 3530950 h 11821019"/>
              <a:gd name="connsiteX100" fmla="*/ 3666419 w 3757650"/>
              <a:gd name="connsiteY100" fmla="*/ 4857590 h 11821019"/>
              <a:gd name="connsiteX101" fmla="*/ 3662616 w 3757650"/>
              <a:gd name="connsiteY101" fmla="*/ 4857590 h 11821019"/>
              <a:gd name="connsiteX102" fmla="*/ 3746244 w 3757650"/>
              <a:gd name="connsiteY102" fmla="*/ 5408775 h 11821019"/>
              <a:gd name="connsiteX103" fmla="*/ 3613201 w 3757650"/>
              <a:gd name="connsiteY103" fmla="*/ 6073994 h 11821019"/>
              <a:gd name="connsiteX104" fmla="*/ 3617001 w 3757650"/>
              <a:gd name="connsiteY104" fmla="*/ 6073994 h 11821019"/>
              <a:gd name="connsiteX105" fmla="*/ 2457616 w 3757650"/>
              <a:gd name="connsiteY105" fmla="*/ 7480464 h 11821019"/>
              <a:gd name="connsiteX106" fmla="*/ 2412001 w 3757650"/>
              <a:gd name="connsiteY106" fmla="*/ 7518476 h 11821019"/>
              <a:gd name="connsiteX107" fmla="*/ 2366386 w 3757650"/>
              <a:gd name="connsiteY107" fmla="*/ 7556489 h 11821019"/>
              <a:gd name="connsiteX108" fmla="*/ 1993862 w 3757650"/>
              <a:gd name="connsiteY108" fmla="*/ 7856791 h 11821019"/>
              <a:gd name="connsiteX109" fmla="*/ 1921636 w 3757650"/>
              <a:gd name="connsiteY109" fmla="*/ 7913808 h 11821019"/>
              <a:gd name="connsiteX110" fmla="*/ 1872220 w 3757650"/>
              <a:gd name="connsiteY110" fmla="*/ 7951820 h 11821019"/>
              <a:gd name="connsiteX111" fmla="*/ 1826606 w 3757650"/>
              <a:gd name="connsiteY111" fmla="*/ 7989834 h 11821019"/>
              <a:gd name="connsiteX112" fmla="*/ 1115766 w 3757650"/>
              <a:gd name="connsiteY112" fmla="*/ 8617044 h 11821019"/>
              <a:gd name="connsiteX113" fmla="*/ 2632475 w 3757650"/>
              <a:gd name="connsiteY113" fmla="*/ 8617045 h 11821019"/>
              <a:gd name="connsiteX114" fmla="*/ 2020469 w 3757650"/>
              <a:gd name="connsiteY114" fmla="*/ 7997435 h 11821019"/>
              <a:gd name="connsiteX115" fmla="*/ 2088891 w 3757650"/>
              <a:gd name="connsiteY115" fmla="*/ 7944217 h 11821019"/>
              <a:gd name="connsiteX116" fmla="*/ 2461416 w 3757650"/>
              <a:gd name="connsiteY116" fmla="*/ 7640117 h 11821019"/>
              <a:gd name="connsiteX117" fmla="*/ 3757650 w 3757650"/>
              <a:gd name="connsiteY117" fmla="*/ 9662391 h 11821019"/>
              <a:gd name="connsiteX118" fmla="*/ 3527324 w 3757650"/>
              <a:gd name="connsiteY118" fmla="*/ 10479322 h 11821019"/>
              <a:gd name="connsiteX119" fmla="*/ 3517429 w 3757650"/>
              <a:gd name="connsiteY119" fmla="*/ 10494781 h 11821019"/>
              <a:gd name="connsiteX120" fmla="*/ 2278257 w 3757650"/>
              <a:gd name="connsiteY120" fmla="*/ 11541675 h 11821019"/>
              <a:gd name="connsiteX121" fmla="*/ 2012866 w 3757650"/>
              <a:gd name="connsiteY121" fmla="*/ 11323547 h 11821019"/>
              <a:gd name="connsiteX122" fmla="*/ 2594462 w 3757650"/>
              <a:gd name="connsiteY122" fmla="*/ 10768562 h 11821019"/>
              <a:gd name="connsiteX123" fmla="*/ 1218403 w 3757650"/>
              <a:gd name="connsiteY123" fmla="*/ 10768562 h 11821019"/>
              <a:gd name="connsiteX124" fmla="*/ 1826606 w 3757650"/>
              <a:gd name="connsiteY124" fmla="*/ 11323547 h 11821019"/>
              <a:gd name="connsiteX125" fmla="*/ 1872221 w 3757650"/>
              <a:gd name="connsiteY125" fmla="*/ 11361560 h 11821019"/>
              <a:gd name="connsiteX126" fmla="*/ 1917836 w 3757650"/>
              <a:gd name="connsiteY126" fmla="*/ 11399572 h 11821019"/>
              <a:gd name="connsiteX127" fmla="*/ 2183247 w 3757650"/>
              <a:gd name="connsiteY127" fmla="*/ 11621943 h 118210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Lst>
            <a:rect l="l" t="t" r="r" b="b"/>
            <a:pathLst>
              <a:path w="3757650" h="11821019">
                <a:moveTo>
                  <a:pt x="891494" y="5336549"/>
                </a:moveTo>
                <a:lnTo>
                  <a:pt x="2164916" y="5336549"/>
                </a:lnTo>
                <a:lnTo>
                  <a:pt x="2168720" y="5336550"/>
                </a:lnTo>
                <a:lnTo>
                  <a:pt x="3153246" y="5336550"/>
                </a:lnTo>
                <a:cubicBezTo>
                  <a:pt x="3149446" y="5306138"/>
                  <a:pt x="3149448" y="5279532"/>
                  <a:pt x="3145644" y="5252920"/>
                </a:cubicBezTo>
                <a:cubicBezTo>
                  <a:pt x="3130438" y="5119877"/>
                  <a:pt x="3096230" y="4990635"/>
                  <a:pt x="3043012" y="4872795"/>
                </a:cubicBezTo>
                <a:cubicBezTo>
                  <a:pt x="3043011" y="4865192"/>
                  <a:pt x="3039209" y="4861392"/>
                  <a:pt x="3035409" y="4853791"/>
                </a:cubicBezTo>
                <a:cubicBezTo>
                  <a:pt x="3016400" y="4808176"/>
                  <a:pt x="2993593" y="4762559"/>
                  <a:pt x="2966986" y="4716943"/>
                </a:cubicBezTo>
                <a:lnTo>
                  <a:pt x="1081557" y="4716945"/>
                </a:lnTo>
                <a:cubicBezTo>
                  <a:pt x="1047344" y="4770161"/>
                  <a:pt x="1013135" y="4819576"/>
                  <a:pt x="986524" y="4872795"/>
                </a:cubicBezTo>
                <a:cubicBezTo>
                  <a:pt x="925704" y="4994435"/>
                  <a:pt x="887691" y="5119879"/>
                  <a:pt x="887691" y="5252922"/>
                </a:cubicBezTo>
                <a:cubicBezTo>
                  <a:pt x="887691" y="5279533"/>
                  <a:pt x="887691" y="5309942"/>
                  <a:pt x="891494" y="5336549"/>
                </a:cubicBezTo>
                <a:close/>
                <a:moveTo>
                  <a:pt x="1184189" y="6226046"/>
                </a:moveTo>
                <a:lnTo>
                  <a:pt x="2887157" y="6226046"/>
                </a:lnTo>
                <a:cubicBezTo>
                  <a:pt x="2898563" y="6210841"/>
                  <a:pt x="2909965" y="6191836"/>
                  <a:pt x="2921371" y="6172828"/>
                </a:cubicBezTo>
                <a:cubicBezTo>
                  <a:pt x="2940375" y="6138616"/>
                  <a:pt x="2959383" y="6108208"/>
                  <a:pt x="2978388" y="6073994"/>
                </a:cubicBezTo>
                <a:lnTo>
                  <a:pt x="2974589" y="6073996"/>
                </a:lnTo>
                <a:cubicBezTo>
                  <a:pt x="3004999" y="6016977"/>
                  <a:pt x="3031605" y="5959957"/>
                  <a:pt x="3054414" y="5902941"/>
                </a:cubicBezTo>
                <a:cubicBezTo>
                  <a:pt x="3092426" y="5807905"/>
                  <a:pt x="3122836" y="5709072"/>
                  <a:pt x="3138040" y="5606442"/>
                </a:cubicBezTo>
                <a:lnTo>
                  <a:pt x="2168720" y="5606441"/>
                </a:lnTo>
                <a:lnTo>
                  <a:pt x="2164916" y="5606440"/>
                </a:lnTo>
                <a:lnTo>
                  <a:pt x="925703" y="5606440"/>
                </a:lnTo>
                <a:cubicBezTo>
                  <a:pt x="948511" y="5705274"/>
                  <a:pt x="982724" y="5804106"/>
                  <a:pt x="1020737" y="5902940"/>
                </a:cubicBezTo>
                <a:cubicBezTo>
                  <a:pt x="1054947" y="5994170"/>
                  <a:pt x="1100562" y="6081598"/>
                  <a:pt x="1149980" y="6169028"/>
                </a:cubicBezTo>
                <a:cubicBezTo>
                  <a:pt x="1161382" y="6184232"/>
                  <a:pt x="1172788" y="6203238"/>
                  <a:pt x="1184190" y="6222247"/>
                </a:cubicBezTo>
                <a:close/>
                <a:moveTo>
                  <a:pt x="594995" y="9548352"/>
                </a:moveTo>
                <a:lnTo>
                  <a:pt x="3149447" y="9548353"/>
                </a:lnTo>
                <a:cubicBezTo>
                  <a:pt x="3145644" y="9533148"/>
                  <a:pt x="3145644" y="9517943"/>
                  <a:pt x="3141845" y="9502738"/>
                </a:cubicBezTo>
                <a:cubicBezTo>
                  <a:pt x="3115234" y="9377299"/>
                  <a:pt x="3065819" y="9248055"/>
                  <a:pt x="2997396" y="9122611"/>
                </a:cubicBezTo>
                <a:cubicBezTo>
                  <a:pt x="2955580" y="9046585"/>
                  <a:pt x="2906166" y="8974364"/>
                  <a:pt x="2852948" y="8898338"/>
                </a:cubicBezTo>
                <a:lnTo>
                  <a:pt x="872486" y="8898337"/>
                </a:lnTo>
                <a:cubicBezTo>
                  <a:pt x="819268" y="8970561"/>
                  <a:pt x="769853" y="9046586"/>
                  <a:pt x="728037" y="9122611"/>
                </a:cubicBezTo>
                <a:cubicBezTo>
                  <a:pt x="659615" y="9244252"/>
                  <a:pt x="617803" y="9373495"/>
                  <a:pt x="598794" y="9502738"/>
                </a:cubicBezTo>
                <a:cubicBezTo>
                  <a:pt x="594995" y="9517943"/>
                  <a:pt x="594995" y="9533148"/>
                  <a:pt x="594995" y="9548352"/>
                </a:cubicBezTo>
                <a:close/>
                <a:moveTo>
                  <a:pt x="967519" y="10483463"/>
                </a:moveTo>
                <a:lnTo>
                  <a:pt x="2830141" y="10483464"/>
                </a:lnTo>
                <a:cubicBezTo>
                  <a:pt x="2845346" y="10460657"/>
                  <a:pt x="2864350" y="10437849"/>
                  <a:pt x="2879555" y="10415041"/>
                </a:cubicBezTo>
                <a:cubicBezTo>
                  <a:pt x="2944179" y="10327615"/>
                  <a:pt x="2997397" y="10240184"/>
                  <a:pt x="3039208" y="10148953"/>
                </a:cubicBezTo>
                <a:cubicBezTo>
                  <a:pt x="3088627" y="10042518"/>
                  <a:pt x="3126639" y="9936082"/>
                  <a:pt x="3145644" y="9829647"/>
                </a:cubicBezTo>
                <a:lnTo>
                  <a:pt x="617803" y="9829645"/>
                </a:lnTo>
                <a:cubicBezTo>
                  <a:pt x="640610" y="9936082"/>
                  <a:pt x="682422" y="10042518"/>
                  <a:pt x="739443" y="10148952"/>
                </a:cubicBezTo>
                <a:cubicBezTo>
                  <a:pt x="785058" y="10236385"/>
                  <a:pt x="845879" y="10327615"/>
                  <a:pt x="910498" y="10415041"/>
                </a:cubicBezTo>
                <a:cubicBezTo>
                  <a:pt x="925703" y="10437850"/>
                  <a:pt x="944712" y="10460657"/>
                  <a:pt x="967519" y="10483463"/>
                </a:cubicBezTo>
                <a:close/>
                <a:moveTo>
                  <a:pt x="1947609" y="11821019"/>
                </a:moveTo>
                <a:lnTo>
                  <a:pt x="0" y="9515704"/>
                </a:lnTo>
                <a:lnTo>
                  <a:pt x="2430" y="9470239"/>
                </a:lnTo>
                <a:cubicBezTo>
                  <a:pt x="81972" y="8729271"/>
                  <a:pt x="739918" y="8146162"/>
                  <a:pt x="1431274" y="7583099"/>
                </a:cubicBezTo>
                <a:cubicBezTo>
                  <a:pt x="1446479" y="7571693"/>
                  <a:pt x="1461683" y="7556489"/>
                  <a:pt x="1476889" y="7545086"/>
                </a:cubicBezTo>
                <a:cubicBezTo>
                  <a:pt x="1492094" y="7533682"/>
                  <a:pt x="1507299" y="7518476"/>
                  <a:pt x="1522503" y="7507074"/>
                </a:cubicBezTo>
                <a:cubicBezTo>
                  <a:pt x="1549111" y="7484267"/>
                  <a:pt x="1575722" y="7465259"/>
                  <a:pt x="1602329" y="7442450"/>
                </a:cubicBezTo>
                <a:cubicBezTo>
                  <a:pt x="1723969" y="7347419"/>
                  <a:pt x="1849413" y="7248587"/>
                  <a:pt x="1967251" y="7149755"/>
                </a:cubicBezTo>
                <a:cubicBezTo>
                  <a:pt x="1982456" y="7138350"/>
                  <a:pt x="1997661" y="7123146"/>
                  <a:pt x="2012866" y="7111743"/>
                </a:cubicBezTo>
                <a:cubicBezTo>
                  <a:pt x="2028071" y="7100337"/>
                  <a:pt x="2043276" y="7085132"/>
                  <a:pt x="2058481" y="7073728"/>
                </a:cubicBezTo>
                <a:cubicBezTo>
                  <a:pt x="2286557" y="6879865"/>
                  <a:pt x="2503231" y="6682198"/>
                  <a:pt x="2681889" y="6476928"/>
                </a:cubicBezTo>
                <a:lnTo>
                  <a:pt x="1366651" y="6476929"/>
                </a:lnTo>
                <a:cubicBezTo>
                  <a:pt x="1514902" y="6678397"/>
                  <a:pt x="1693558" y="6876062"/>
                  <a:pt x="1879824" y="7066128"/>
                </a:cubicBezTo>
                <a:cubicBezTo>
                  <a:pt x="1758183" y="7164961"/>
                  <a:pt x="1636542" y="7259990"/>
                  <a:pt x="1514902" y="7358823"/>
                </a:cubicBezTo>
                <a:cubicBezTo>
                  <a:pt x="1488291" y="7381631"/>
                  <a:pt x="1461684" y="7400639"/>
                  <a:pt x="1435073" y="7423447"/>
                </a:cubicBezTo>
                <a:cubicBezTo>
                  <a:pt x="830674" y="6807640"/>
                  <a:pt x="290894" y="6108208"/>
                  <a:pt x="290894" y="5241519"/>
                </a:cubicBezTo>
                <a:cubicBezTo>
                  <a:pt x="290894" y="4526882"/>
                  <a:pt x="883892" y="4025113"/>
                  <a:pt x="1549110" y="3508142"/>
                </a:cubicBezTo>
                <a:cubicBezTo>
                  <a:pt x="1636542" y="3580364"/>
                  <a:pt x="1723969" y="3652590"/>
                  <a:pt x="1811402" y="3721013"/>
                </a:cubicBezTo>
                <a:cubicBezTo>
                  <a:pt x="1876021" y="3770428"/>
                  <a:pt x="1936841" y="3819846"/>
                  <a:pt x="1997661" y="3869261"/>
                </a:cubicBezTo>
                <a:cubicBezTo>
                  <a:pt x="1742978" y="4066927"/>
                  <a:pt x="1507299" y="4253189"/>
                  <a:pt x="1317236" y="4439450"/>
                </a:cubicBezTo>
                <a:lnTo>
                  <a:pt x="2788325" y="4439450"/>
                </a:lnTo>
                <a:cubicBezTo>
                  <a:pt x="2624872" y="4245588"/>
                  <a:pt x="2419603" y="4059323"/>
                  <a:pt x="2195327" y="3873062"/>
                </a:cubicBezTo>
                <a:cubicBezTo>
                  <a:pt x="2180122" y="3861658"/>
                  <a:pt x="2164917" y="3846453"/>
                  <a:pt x="2149712" y="3835051"/>
                </a:cubicBezTo>
                <a:cubicBezTo>
                  <a:pt x="2130707" y="3823645"/>
                  <a:pt x="2115502" y="3808439"/>
                  <a:pt x="2100297" y="3797039"/>
                </a:cubicBezTo>
                <a:cubicBezTo>
                  <a:pt x="2035673" y="3743820"/>
                  <a:pt x="1971054" y="3690603"/>
                  <a:pt x="1902631" y="3637385"/>
                </a:cubicBezTo>
                <a:cubicBezTo>
                  <a:pt x="1819002" y="3572762"/>
                  <a:pt x="1735376" y="3504338"/>
                  <a:pt x="1651747" y="3435915"/>
                </a:cubicBezTo>
                <a:cubicBezTo>
                  <a:pt x="1636542" y="3424513"/>
                  <a:pt x="1621337" y="3409309"/>
                  <a:pt x="1606132" y="3397902"/>
                </a:cubicBezTo>
                <a:cubicBezTo>
                  <a:pt x="1590928" y="3386501"/>
                  <a:pt x="1575722" y="3371296"/>
                  <a:pt x="1560517" y="3359891"/>
                </a:cubicBezTo>
                <a:cubicBezTo>
                  <a:pt x="952314" y="2850521"/>
                  <a:pt x="374522" y="2246121"/>
                  <a:pt x="374521" y="1333817"/>
                </a:cubicBezTo>
                <a:cubicBezTo>
                  <a:pt x="374522" y="903798"/>
                  <a:pt x="592797" y="475264"/>
                  <a:pt x="909631" y="38007"/>
                </a:cubicBezTo>
                <a:lnTo>
                  <a:pt x="938621" y="0"/>
                </a:lnTo>
                <a:lnTo>
                  <a:pt x="1487416" y="649589"/>
                </a:lnTo>
                <a:lnTo>
                  <a:pt x="1191792" y="649589"/>
                </a:lnTo>
                <a:cubicBezTo>
                  <a:pt x="1161382" y="706606"/>
                  <a:pt x="1130971" y="759824"/>
                  <a:pt x="1104365" y="813042"/>
                </a:cubicBezTo>
                <a:cubicBezTo>
                  <a:pt x="1039741" y="942284"/>
                  <a:pt x="994126" y="1071528"/>
                  <a:pt x="975122" y="1193168"/>
                </a:cubicBezTo>
                <a:cubicBezTo>
                  <a:pt x="971318" y="1219779"/>
                  <a:pt x="967519" y="1246386"/>
                  <a:pt x="963716" y="1269194"/>
                </a:cubicBezTo>
                <a:lnTo>
                  <a:pt x="2010880" y="1269194"/>
                </a:lnTo>
                <a:lnTo>
                  <a:pt x="2238893" y="1539086"/>
                </a:lnTo>
                <a:lnTo>
                  <a:pt x="975122" y="1539086"/>
                </a:lnTo>
                <a:cubicBezTo>
                  <a:pt x="990327" y="1656923"/>
                  <a:pt x="1016934" y="1770961"/>
                  <a:pt x="1058750" y="1881200"/>
                </a:cubicBezTo>
                <a:cubicBezTo>
                  <a:pt x="1092959" y="1972430"/>
                  <a:pt x="1138574" y="2063661"/>
                  <a:pt x="1187993" y="2147288"/>
                </a:cubicBezTo>
                <a:cubicBezTo>
                  <a:pt x="1191792" y="2151088"/>
                  <a:pt x="1191792" y="2151088"/>
                  <a:pt x="1195595" y="2154891"/>
                </a:cubicBezTo>
                <a:lnTo>
                  <a:pt x="2759147" y="2154891"/>
                </a:lnTo>
                <a:lnTo>
                  <a:pt x="3266382" y="2755289"/>
                </a:lnTo>
                <a:lnTo>
                  <a:pt x="3085419" y="2962302"/>
                </a:lnTo>
                <a:cubicBezTo>
                  <a:pt x="2946790" y="3108770"/>
                  <a:pt x="2795929" y="3246803"/>
                  <a:pt x="2640077" y="3378899"/>
                </a:cubicBezTo>
                <a:cubicBezTo>
                  <a:pt x="2552646" y="3306672"/>
                  <a:pt x="2469018" y="3238250"/>
                  <a:pt x="2381591" y="3169826"/>
                </a:cubicBezTo>
                <a:cubicBezTo>
                  <a:pt x="2320769" y="3120413"/>
                  <a:pt x="2256147" y="3070994"/>
                  <a:pt x="2195327" y="3021580"/>
                </a:cubicBezTo>
                <a:cubicBezTo>
                  <a:pt x="2415800" y="2835316"/>
                  <a:pt x="2624872" y="2637650"/>
                  <a:pt x="2792128" y="2428581"/>
                </a:cubicBezTo>
                <a:lnTo>
                  <a:pt x="1389458" y="2428582"/>
                </a:lnTo>
                <a:cubicBezTo>
                  <a:pt x="1564316" y="2637650"/>
                  <a:pt x="1780991" y="2831516"/>
                  <a:pt x="2009067" y="3021580"/>
                </a:cubicBezTo>
                <a:cubicBezTo>
                  <a:pt x="2024272" y="3032982"/>
                  <a:pt x="2039477" y="3048187"/>
                  <a:pt x="2054681" y="3059592"/>
                </a:cubicBezTo>
                <a:cubicBezTo>
                  <a:pt x="2069887" y="3070994"/>
                  <a:pt x="2085092" y="3086199"/>
                  <a:pt x="2100297" y="3097605"/>
                </a:cubicBezTo>
                <a:cubicBezTo>
                  <a:pt x="2164917" y="3147020"/>
                  <a:pt x="2229538" y="3200238"/>
                  <a:pt x="2294159" y="3253455"/>
                </a:cubicBezTo>
                <a:cubicBezTo>
                  <a:pt x="2377787" y="3321878"/>
                  <a:pt x="2461416" y="3386501"/>
                  <a:pt x="2545042" y="3454923"/>
                </a:cubicBezTo>
                <a:cubicBezTo>
                  <a:pt x="2560248" y="3466326"/>
                  <a:pt x="2575453" y="3481530"/>
                  <a:pt x="2590658" y="3492937"/>
                </a:cubicBezTo>
                <a:cubicBezTo>
                  <a:pt x="2605863" y="3504338"/>
                  <a:pt x="2621069" y="3519544"/>
                  <a:pt x="2636274" y="3530950"/>
                </a:cubicBezTo>
                <a:cubicBezTo>
                  <a:pt x="3084823" y="3907273"/>
                  <a:pt x="3495360" y="4317809"/>
                  <a:pt x="3666419" y="4857590"/>
                </a:cubicBezTo>
                <a:lnTo>
                  <a:pt x="3662616" y="4857590"/>
                </a:lnTo>
                <a:cubicBezTo>
                  <a:pt x="3715834" y="5028649"/>
                  <a:pt x="3746244" y="5211108"/>
                  <a:pt x="3746244" y="5408775"/>
                </a:cubicBezTo>
                <a:cubicBezTo>
                  <a:pt x="3746244" y="5644454"/>
                  <a:pt x="3696829" y="5864928"/>
                  <a:pt x="3613201" y="6073994"/>
                </a:cubicBezTo>
                <a:lnTo>
                  <a:pt x="3617001" y="6073994"/>
                </a:lnTo>
                <a:cubicBezTo>
                  <a:pt x="3400329" y="6613775"/>
                  <a:pt x="2944179" y="7069927"/>
                  <a:pt x="2457616" y="7480464"/>
                </a:cubicBezTo>
                <a:cubicBezTo>
                  <a:pt x="2442411" y="7491868"/>
                  <a:pt x="2427206" y="7507074"/>
                  <a:pt x="2412001" y="7518476"/>
                </a:cubicBezTo>
                <a:cubicBezTo>
                  <a:pt x="2396796" y="7529882"/>
                  <a:pt x="2381591" y="7545087"/>
                  <a:pt x="2366386" y="7556489"/>
                </a:cubicBezTo>
                <a:cubicBezTo>
                  <a:pt x="2240942" y="7659125"/>
                  <a:pt x="2115502" y="7757958"/>
                  <a:pt x="1993862" y="7856791"/>
                </a:cubicBezTo>
                <a:cubicBezTo>
                  <a:pt x="1967251" y="7875795"/>
                  <a:pt x="1944443" y="7894803"/>
                  <a:pt x="1921636" y="7913808"/>
                </a:cubicBezTo>
                <a:cubicBezTo>
                  <a:pt x="1902631" y="7925214"/>
                  <a:pt x="1887426" y="7940419"/>
                  <a:pt x="1872220" y="7951820"/>
                </a:cubicBezTo>
                <a:cubicBezTo>
                  <a:pt x="1857016" y="7963227"/>
                  <a:pt x="1841811" y="7978431"/>
                  <a:pt x="1826606" y="7989834"/>
                </a:cubicBezTo>
                <a:cubicBezTo>
                  <a:pt x="1568120" y="8202705"/>
                  <a:pt x="1321035" y="8407973"/>
                  <a:pt x="1115766" y="8617044"/>
                </a:cubicBezTo>
                <a:lnTo>
                  <a:pt x="2632475" y="8617045"/>
                </a:lnTo>
                <a:cubicBezTo>
                  <a:pt x="2453812" y="8411776"/>
                  <a:pt x="2240942" y="8206508"/>
                  <a:pt x="2020469" y="7997435"/>
                </a:cubicBezTo>
                <a:cubicBezTo>
                  <a:pt x="2043276" y="7982230"/>
                  <a:pt x="2066084" y="7963227"/>
                  <a:pt x="2088891" y="7944217"/>
                </a:cubicBezTo>
                <a:cubicBezTo>
                  <a:pt x="2210531" y="7845385"/>
                  <a:pt x="2335976" y="7742752"/>
                  <a:pt x="2461416" y="7640117"/>
                </a:cubicBezTo>
                <a:cubicBezTo>
                  <a:pt x="3138041" y="8286332"/>
                  <a:pt x="3757650" y="8902138"/>
                  <a:pt x="3757650" y="9662391"/>
                </a:cubicBezTo>
                <a:cubicBezTo>
                  <a:pt x="3757650" y="9950337"/>
                  <a:pt x="3671587" y="10221177"/>
                  <a:pt x="3527324" y="10479322"/>
                </a:cubicBezTo>
                <a:lnTo>
                  <a:pt x="3517429" y="10494781"/>
                </a:lnTo>
                <a:lnTo>
                  <a:pt x="2278257" y="11541675"/>
                </a:lnTo>
                <a:lnTo>
                  <a:pt x="2012866" y="11323547"/>
                </a:lnTo>
                <a:cubicBezTo>
                  <a:pt x="2221938" y="11141086"/>
                  <a:pt x="2419604" y="10954822"/>
                  <a:pt x="2594462" y="10768562"/>
                </a:cubicBezTo>
                <a:lnTo>
                  <a:pt x="1218403" y="10768562"/>
                </a:lnTo>
                <a:cubicBezTo>
                  <a:pt x="1400864" y="10954820"/>
                  <a:pt x="1609932" y="11141086"/>
                  <a:pt x="1826606" y="11323547"/>
                </a:cubicBezTo>
                <a:cubicBezTo>
                  <a:pt x="1841811" y="11334949"/>
                  <a:pt x="1857016" y="11350154"/>
                  <a:pt x="1872221" y="11361560"/>
                </a:cubicBezTo>
                <a:cubicBezTo>
                  <a:pt x="1887426" y="11372961"/>
                  <a:pt x="1902631" y="11388167"/>
                  <a:pt x="1917836" y="11399572"/>
                </a:cubicBezTo>
                <a:lnTo>
                  <a:pt x="2183247" y="11621943"/>
                </a:lnTo>
                <a:close/>
              </a:path>
            </a:pathLst>
          </a:custGeom>
          <a:solidFill>
            <a:schemeClr val="accent2">
              <a:alpha val="28000"/>
            </a:schemeClr>
          </a:solidFill>
          <a:ln w="9525" cap="flat">
            <a:noFill/>
            <a:prstDash val="solid"/>
            <a:miter/>
          </a:ln>
        </p:spPr>
        <p:txBody>
          <a:bodyPr wrap="square" rtlCol="0" anchor="ctr">
            <a:noAutofit/>
          </a:bodyPr>
          <a:lstStyle/>
          <a:p>
            <a:endParaRPr lang="en-US"/>
          </a:p>
        </p:txBody>
      </p:sp>
      <p:sp>
        <p:nvSpPr>
          <p:cNvPr id="573" name="Freeform: Shape 572">
            <a:extLst>
              <a:ext uri="{FF2B5EF4-FFF2-40B4-BE49-F238E27FC236}">
                <a16:creationId xmlns:a16="http://schemas.microsoft.com/office/drawing/2014/main" id="{C1980C87-9FE6-4920-A98A-6BE370D8939F}"/>
              </a:ext>
            </a:extLst>
          </p:cNvPr>
          <p:cNvSpPr/>
          <p:nvPr/>
        </p:nvSpPr>
        <p:spPr>
          <a:xfrm rot="14230131">
            <a:off x="869637" y="89021"/>
            <a:ext cx="840223" cy="3564014"/>
          </a:xfrm>
          <a:custGeom>
            <a:avLst/>
            <a:gdLst>
              <a:gd name="connsiteX0" fmla="*/ 415585 w 840223"/>
              <a:gd name="connsiteY0" fmla="*/ 273907 h 3564014"/>
              <a:gd name="connsiteX1" fmla="*/ 348926 w 840223"/>
              <a:gd name="connsiteY1" fmla="*/ 350440 h 3564014"/>
              <a:gd name="connsiteX2" fmla="*/ 335759 w 840223"/>
              <a:gd name="connsiteY2" fmla="*/ 366076 h 3564014"/>
              <a:gd name="connsiteX3" fmla="*/ 136608 w 840223"/>
              <a:gd name="connsiteY3" fmla="*/ 147174 h 3564014"/>
              <a:gd name="connsiteX4" fmla="*/ 87746 w 840223"/>
              <a:gd name="connsiteY4" fmla="*/ 20442 h 3564014"/>
              <a:gd name="connsiteX5" fmla="*/ 84187 w 840223"/>
              <a:gd name="connsiteY5" fmla="*/ 0 h 3564014"/>
              <a:gd name="connsiteX6" fmla="*/ 262577 w 840223"/>
              <a:gd name="connsiteY6" fmla="*/ 115102 h 3564014"/>
              <a:gd name="connsiteX7" fmla="*/ 275093 w 840223"/>
              <a:gd name="connsiteY7" fmla="*/ 135730 h 3564014"/>
              <a:gd name="connsiteX8" fmla="*/ 415585 w 840223"/>
              <a:gd name="connsiteY8" fmla="*/ 273907 h 3564014"/>
              <a:gd name="connsiteX9" fmla="*/ 695383 w 840223"/>
              <a:gd name="connsiteY9" fmla="*/ 842556 h 3564014"/>
              <a:gd name="connsiteX10" fmla="*/ 693737 w 840223"/>
              <a:gd name="connsiteY10" fmla="*/ 826097 h 3564014"/>
              <a:gd name="connsiteX11" fmla="*/ 668227 w 840223"/>
              <a:gd name="connsiteY11" fmla="*/ 743804 h 3564014"/>
              <a:gd name="connsiteX12" fmla="*/ 650122 w 840223"/>
              <a:gd name="connsiteY12" fmla="*/ 708418 h 3564014"/>
              <a:gd name="connsiteX13" fmla="*/ 259226 w 840223"/>
              <a:gd name="connsiteY13" fmla="*/ 708418 h 3564014"/>
              <a:gd name="connsiteX14" fmla="*/ 240298 w 840223"/>
              <a:gd name="connsiteY14" fmla="*/ 743804 h 3564014"/>
              <a:gd name="connsiteX15" fmla="*/ 212319 w 840223"/>
              <a:gd name="connsiteY15" fmla="*/ 826098 h 3564014"/>
              <a:gd name="connsiteX16" fmla="*/ 209849 w 840223"/>
              <a:gd name="connsiteY16" fmla="*/ 842556 h 3564014"/>
              <a:gd name="connsiteX17" fmla="*/ 645184 w 840223"/>
              <a:gd name="connsiteY17" fmla="*/ 1034301 h 3564014"/>
              <a:gd name="connsiteX18" fmla="*/ 646007 w 840223"/>
              <a:gd name="connsiteY18" fmla="*/ 1032655 h 3564014"/>
              <a:gd name="connsiteX19" fmla="*/ 673987 w 840223"/>
              <a:gd name="connsiteY19" fmla="*/ 975050 h 3564014"/>
              <a:gd name="connsiteX20" fmla="*/ 692915 w 840223"/>
              <a:gd name="connsiteY20" fmla="*/ 900985 h 3564014"/>
              <a:gd name="connsiteX21" fmla="*/ 212319 w 840223"/>
              <a:gd name="connsiteY21" fmla="*/ 900985 h 3564014"/>
              <a:gd name="connsiteX22" fmla="*/ 230423 w 840223"/>
              <a:gd name="connsiteY22" fmla="*/ 975050 h 3564014"/>
              <a:gd name="connsiteX23" fmla="*/ 258403 w 840223"/>
              <a:gd name="connsiteY23" fmla="*/ 1032655 h 3564014"/>
              <a:gd name="connsiteX24" fmla="*/ 260049 w 840223"/>
              <a:gd name="connsiteY24" fmla="*/ 1034301 h 3564014"/>
              <a:gd name="connsiteX25" fmla="*/ 683862 w 840223"/>
              <a:gd name="connsiteY25" fmla="*/ 1723100 h 3564014"/>
              <a:gd name="connsiteX26" fmla="*/ 682216 w 840223"/>
              <a:gd name="connsiteY26" fmla="*/ 1704996 h 3564014"/>
              <a:gd name="connsiteX27" fmla="*/ 659997 w 840223"/>
              <a:gd name="connsiteY27" fmla="*/ 1622702 h 3564014"/>
              <a:gd name="connsiteX28" fmla="*/ 658351 w 840223"/>
              <a:gd name="connsiteY28" fmla="*/ 1618588 h 3564014"/>
              <a:gd name="connsiteX29" fmla="*/ 643539 w 840223"/>
              <a:gd name="connsiteY29" fmla="*/ 1588962 h 3564014"/>
              <a:gd name="connsiteX30" fmla="*/ 235361 w 840223"/>
              <a:gd name="connsiteY30" fmla="*/ 1588962 h 3564014"/>
              <a:gd name="connsiteX31" fmla="*/ 214787 w 840223"/>
              <a:gd name="connsiteY31" fmla="*/ 1622702 h 3564014"/>
              <a:gd name="connsiteX32" fmla="*/ 193391 w 840223"/>
              <a:gd name="connsiteY32" fmla="*/ 1704996 h 3564014"/>
              <a:gd name="connsiteX33" fmla="*/ 194214 w 840223"/>
              <a:gd name="connsiteY33" fmla="*/ 1723100 h 3564014"/>
              <a:gd name="connsiteX34" fmla="*/ 469898 w 840223"/>
              <a:gd name="connsiteY34" fmla="*/ 1723100 h 3564014"/>
              <a:gd name="connsiteX35" fmla="*/ 470721 w 840223"/>
              <a:gd name="connsiteY35" fmla="*/ 1723100 h 3564014"/>
              <a:gd name="connsiteX36" fmla="*/ 626256 w 840223"/>
              <a:gd name="connsiteY36" fmla="*/ 1915668 h 3564014"/>
              <a:gd name="connsiteX37" fmla="*/ 633663 w 840223"/>
              <a:gd name="connsiteY37" fmla="*/ 1904147 h 3564014"/>
              <a:gd name="connsiteX38" fmla="*/ 646007 w 840223"/>
              <a:gd name="connsiteY38" fmla="*/ 1882750 h 3564014"/>
              <a:gd name="connsiteX39" fmla="*/ 645184 w 840223"/>
              <a:gd name="connsiteY39" fmla="*/ 1882750 h 3564014"/>
              <a:gd name="connsiteX40" fmla="*/ 662466 w 840223"/>
              <a:gd name="connsiteY40" fmla="*/ 1845719 h 3564014"/>
              <a:gd name="connsiteX41" fmla="*/ 680570 w 840223"/>
              <a:gd name="connsiteY41" fmla="*/ 1781529 h 3564014"/>
              <a:gd name="connsiteX42" fmla="*/ 470721 w 840223"/>
              <a:gd name="connsiteY42" fmla="*/ 1781529 h 3564014"/>
              <a:gd name="connsiteX43" fmla="*/ 469898 w 840223"/>
              <a:gd name="connsiteY43" fmla="*/ 1781529 h 3564014"/>
              <a:gd name="connsiteX44" fmla="*/ 201620 w 840223"/>
              <a:gd name="connsiteY44" fmla="*/ 1781529 h 3564014"/>
              <a:gd name="connsiteX45" fmla="*/ 222194 w 840223"/>
              <a:gd name="connsiteY45" fmla="*/ 1845718 h 3564014"/>
              <a:gd name="connsiteX46" fmla="*/ 250174 w 840223"/>
              <a:gd name="connsiteY46" fmla="*/ 1903324 h 3564014"/>
              <a:gd name="connsiteX47" fmla="*/ 257580 w 840223"/>
              <a:gd name="connsiteY47" fmla="*/ 1914845 h 3564014"/>
              <a:gd name="connsiteX48" fmla="*/ 257580 w 840223"/>
              <a:gd name="connsiteY48" fmla="*/ 1915668 h 3564014"/>
              <a:gd name="connsiteX49" fmla="*/ 683040 w 840223"/>
              <a:gd name="connsiteY49" fmla="*/ 2634916 h 3564014"/>
              <a:gd name="connsiteX50" fmla="*/ 681394 w 840223"/>
              <a:gd name="connsiteY50" fmla="*/ 2625041 h 3564014"/>
              <a:gd name="connsiteX51" fmla="*/ 650122 w 840223"/>
              <a:gd name="connsiteY51" fmla="*/ 2542747 h 3564014"/>
              <a:gd name="connsiteX52" fmla="*/ 618850 w 840223"/>
              <a:gd name="connsiteY52" fmla="*/ 2494194 h 3564014"/>
              <a:gd name="connsiteX53" fmla="*/ 190099 w 840223"/>
              <a:gd name="connsiteY53" fmla="*/ 2494194 h 3564014"/>
              <a:gd name="connsiteX54" fmla="*/ 158827 w 840223"/>
              <a:gd name="connsiteY54" fmla="*/ 2542747 h 3564014"/>
              <a:gd name="connsiteX55" fmla="*/ 130847 w 840223"/>
              <a:gd name="connsiteY55" fmla="*/ 2625041 h 3564014"/>
              <a:gd name="connsiteX56" fmla="*/ 130025 w 840223"/>
              <a:gd name="connsiteY56" fmla="*/ 2634916 h 3564014"/>
              <a:gd name="connsiteX57" fmla="*/ 624610 w 840223"/>
              <a:gd name="connsiteY57" fmla="*/ 2822546 h 3564014"/>
              <a:gd name="connsiteX58" fmla="*/ 659174 w 840223"/>
              <a:gd name="connsiteY58" fmla="*/ 2764940 h 3564014"/>
              <a:gd name="connsiteX59" fmla="*/ 682216 w 840223"/>
              <a:gd name="connsiteY59" fmla="*/ 2695813 h 3564014"/>
              <a:gd name="connsiteX60" fmla="*/ 134962 w 840223"/>
              <a:gd name="connsiteY60" fmla="*/ 2695813 h 3564014"/>
              <a:gd name="connsiteX61" fmla="*/ 161296 w 840223"/>
              <a:gd name="connsiteY61" fmla="*/ 2764940 h 3564014"/>
              <a:gd name="connsiteX62" fmla="*/ 198328 w 840223"/>
              <a:gd name="connsiteY62" fmla="*/ 2822546 h 3564014"/>
              <a:gd name="connsiteX63" fmla="*/ 210673 w 840223"/>
              <a:gd name="connsiteY63" fmla="*/ 2837359 h 3564014"/>
              <a:gd name="connsiteX64" fmla="*/ 613913 w 840223"/>
              <a:gd name="connsiteY64" fmla="*/ 2837359 h 3564014"/>
              <a:gd name="connsiteX65" fmla="*/ 624610 w 840223"/>
              <a:gd name="connsiteY65" fmla="*/ 2822546 h 3564014"/>
              <a:gd name="connsiteX66" fmla="*/ 396657 w 840223"/>
              <a:gd name="connsiteY66" fmla="*/ 3210973 h 3564014"/>
              <a:gd name="connsiteX67" fmla="*/ 129201 w 840223"/>
              <a:gd name="connsiteY67" fmla="*/ 3564014 h 3564014"/>
              <a:gd name="connsiteX68" fmla="*/ 0 w 840223"/>
              <a:gd name="connsiteY68" fmla="*/ 3564014 h 3564014"/>
              <a:gd name="connsiteX69" fmla="*/ 302018 w 840223"/>
              <a:gd name="connsiteY69" fmla="*/ 3132794 h 3564014"/>
              <a:gd name="connsiteX70" fmla="*/ 371145 w 840223"/>
              <a:gd name="connsiteY70" fmla="*/ 3189577 h 3564014"/>
              <a:gd name="connsiteX71" fmla="*/ 396657 w 840223"/>
              <a:gd name="connsiteY71" fmla="*/ 3210973 h 3564014"/>
              <a:gd name="connsiteX72" fmla="*/ 840220 w 840223"/>
              <a:gd name="connsiteY72" fmla="*/ 3562368 h 3564014"/>
              <a:gd name="connsiteX73" fmla="*/ 711020 w 840223"/>
              <a:gd name="connsiteY73" fmla="*/ 3562368 h 3564014"/>
              <a:gd name="connsiteX74" fmla="*/ 435335 w 840223"/>
              <a:gd name="connsiteY74" fmla="*/ 3209327 h 3564014"/>
              <a:gd name="connsiteX75" fmla="*/ 425459 w 840223"/>
              <a:gd name="connsiteY75" fmla="*/ 3201098 h 3564014"/>
              <a:gd name="connsiteX76" fmla="*/ 415584 w 840223"/>
              <a:gd name="connsiteY76" fmla="*/ 3192868 h 3564014"/>
              <a:gd name="connsiteX77" fmla="*/ 388427 w 840223"/>
              <a:gd name="connsiteY77" fmla="*/ 3170649 h 3564014"/>
              <a:gd name="connsiteX78" fmla="*/ 320946 w 840223"/>
              <a:gd name="connsiteY78" fmla="*/ 3114689 h 3564014"/>
              <a:gd name="connsiteX79" fmla="*/ 311071 w 840223"/>
              <a:gd name="connsiteY79" fmla="*/ 3106460 h 3564014"/>
              <a:gd name="connsiteX80" fmla="*/ 301196 w 840223"/>
              <a:gd name="connsiteY80" fmla="*/ 3098231 h 3564014"/>
              <a:gd name="connsiteX81" fmla="*/ 0 w 840223"/>
              <a:gd name="connsiteY81" fmla="*/ 2650552 h 3564014"/>
              <a:gd name="connsiteX82" fmla="*/ 311071 w 840223"/>
              <a:gd name="connsiteY82" fmla="*/ 2209457 h 3564014"/>
              <a:gd name="connsiteX83" fmla="*/ 320947 w 840223"/>
              <a:gd name="connsiteY83" fmla="*/ 2201228 h 3564014"/>
              <a:gd name="connsiteX84" fmla="*/ 330822 w 840223"/>
              <a:gd name="connsiteY84" fmla="*/ 2192998 h 3564014"/>
              <a:gd name="connsiteX85" fmla="*/ 348103 w 840223"/>
              <a:gd name="connsiteY85" fmla="*/ 2179008 h 3564014"/>
              <a:gd name="connsiteX86" fmla="*/ 427105 w 840223"/>
              <a:gd name="connsiteY86" fmla="*/ 2115642 h 3564014"/>
              <a:gd name="connsiteX87" fmla="*/ 436980 w 840223"/>
              <a:gd name="connsiteY87" fmla="*/ 2107413 h 3564014"/>
              <a:gd name="connsiteX88" fmla="*/ 446856 w 840223"/>
              <a:gd name="connsiteY88" fmla="*/ 2099184 h 3564014"/>
              <a:gd name="connsiteX89" fmla="*/ 581818 w 840223"/>
              <a:gd name="connsiteY89" fmla="*/ 1969982 h 3564014"/>
              <a:gd name="connsiteX90" fmla="*/ 297081 w 840223"/>
              <a:gd name="connsiteY90" fmla="*/ 1969982 h 3564014"/>
              <a:gd name="connsiteX91" fmla="*/ 408178 w 840223"/>
              <a:gd name="connsiteY91" fmla="*/ 2097538 h 3564014"/>
              <a:gd name="connsiteX92" fmla="*/ 329176 w 840223"/>
              <a:gd name="connsiteY92" fmla="*/ 2160903 h 3564014"/>
              <a:gd name="connsiteX93" fmla="*/ 311894 w 840223"/>
              <a:gd name="connsiteY93" fmla="*/ 2174894 h 3564014"/>
              <a:gd name="connsiteX94" fmla="*/ 64190 w 840223"/>
              <a:gd name="connsiteY94" fmla="*/ 1702527 h 3564014"/>
              <a:gd name="connsiteX95" fmla="*/ 336582 w 840223"/>
              <a:gd name="connsiteY95" fmla="*/ 1327267 h 3564014"/>
              <a:gd name="connsiteX96" fmla="*/ 393365 w 840223"/>
              <a:gd name="connsiteY96" fmla="*/ 1373352 h 3564014"/>
              <a:gd name="connsiteX97" fmla="*/ 433689 w 840223"/>
              <a:gd name="connsiteY97" fmla="*/ 1405446 h 3564014"/>
              <a:gd name="connsiteX98" fmla="*/ 286383 w 840223"/>
              <a:gd name="connsiteY98" fmla="*/ 1528887 h 3564014"/>
              <a:gd name="connsiteX99" fmla="*/ 604860 w 840223"/>
              <a:gd name="connsiteY99" fmla="*/ 1528887 h 3564014"/>
              <a:gd name="connsiteX100" fmla="*/ 476482 w 840223"/>
              <a:gd name="connsiteY100" fmla="*/ 1406269 h 3564014"/>
              <a:gd name="connsiteX101" fmla="*/ 466606 w 840223"/>
              <a:gd name="connsiteY101" fmla="*/ 1398040 h 3564014"/>
              <a:gd name="connsiteX102" fmla="*/ 455908 w 840223"/>
              <a:gd name="connsiteY102" fmla="*/ 1389811 h 3564014"/>
              <a:gd name="connsiteX103" fmla="*/ 413116 w 840223"/>
              <a:gd name="connsiteY103" fmla="*/ 1355247 h 3564014"/>
              <a:gd name="connsiteX104" fmla="*/ 358802 w 840223"/>
              <a:gd name="connsiteY104" fmla="*/ 1311631 h 3564014"/>
              <a:gd name="connsiteX105" fmla="*/ 348926 w 840223"/>
              <a:gd name="connsiteY105" fmla="*/ 1303402 h 3564014"/>
              <a:gd name="connsiteX106" fmla="*/ 339051 w 840223"/>
              <a:gd name="connsiteY106" fmla="*/ 1295172 h 3564014"/>
              <a:gd name="connsiteX107" fmla="*/ 82294 w 840223"/>
              <a:gd name="connsiteY107" fmla="*/ 856547 h 3564014"/>
              <a:gd name="connsiteX108" fmla="*/ 339051 w 840223"/>
              <a:gd name="connsiteY108" fmla="*/ 403107 h 3564014"/>
              <a:gd name="connsiteX109" fmla="*/ 347281 w 840223"/>
              <a:gd name="connsiteY109" fmla="*/ 393232 h 3564014"/>
              <a:gd name="connsiteX110" fmla="*/ 355510 w 840223"/>
              <a:gd name="connsiteY110" fmla="*/ 383357 h 3564014"/>
              <a:gd name="connsiteX111" fmla="*/ 371969 w 840223"/>
              <a:gd name="connsiteY111" fmla="*/ 365252 h 3564014"/>
              <a:gd name="connsiteX112" fmla="*/ 436158 w 840223"/>
              <a:gd name="connsiteY112" fmla="*/ 292011 h 3564014"/>
              <a:gd name="connsiteX113" fmla="*/ 444387 w 840223"/>
              <a:gd name="connsiteY113" fmla="*/ 282136 h 3564014"/>
              <a:gd name="connsiteX114" fmla="*/ 452617 w 840223"/>
              <a:gd name="connsiteY114" fmla="*/ 272260 h 3564014"/>
              <a:gd name="connsiteX115" fmla="*/ 471157 w 840223"/>
              <a:gd name="connsiteY115" fmla="*/ 249683 h 3564014"/>
              <a:gd name="connsiteX116" fmla="*/ 576947 w 840223"/>
              <a:gd name="connsiteY116" fmla="*/ 317942 h 3564014"/>
              <a:gd name="connsiteX117" fmla="*/ 539848 w 840223"/>
              <a:gd name="connsiteY117" fmla="*/ 361138 h 3564014"/>
              <a:gd name="connsiteX118" fmla="*/ 531619 w 840223"/>
              <a:gd name="connsiteY118" fmla="*/ 371013 h 3564014"/>
              <a:gd name="connsiteX119" fmla="*/ 523390 w 840223"/>
              <a:gd name="connsiteY119" fmla="*/ 380888 h 3564014"/>
              <a:gd name="connsiteX120" fmla="*/ 471544 w 840223"/>
              <a:gd name="connsiteY120" fmla="*/ 440140 h 3564014"/>
              <a:gd name="connsiteX121" fmla="*/ 442741 w 840223"/>
              <a:gd name="connsiteY121" fmla="*/ 472234 h 3564014"/>
              <a:gd name="connsiteX122" fmla="*/ 434512 w 840223"/>
              <a:gd name="connsiteY122" fmla="*/ 482109 h 3564014"/>
              <a:gd name="connsiteX123" fmla="*/ 426283 w 840223"/>
              <a:gd name="connsiteY123" fmla="*/ 491984 h 3564014"/>
              <a:gd name="connsiteX124" fmla="*/ 296258 w 840223"/>
              <a:gd name="connsiteY124" fmla="*/ 653280 h 3564014"/>
              <a:gd name="connsiteX125" fmla="*/ 612267 w 840223"/>
              <a:gd name="connsiteY125" fmla="*/ 653280 h 3564014"/>
              <a:gd name="connsiteX126" fmla="*/ 463314 w 840223"/>
              <a:gd name="connsiteY126" fmla="*/ 490339 h 3564014"/>
              <a:gd name="connsiteX127" fmla="*/ 494586 w 840223"/>
              <a:gd name="connsiteY127" fmla="*/ 454953 h 3564014"/>
              <a:gd name="connsiteX128" fmla="*/ 543962 w 840223"/>
              <a:gd name="connsiteY128" fmla="*/ 398169 h 3564014"/>
              <a:gd name="connsiteX129" fmla="*/ 825408 w 840223"/>
              <a:gd name="connsiteY129" fmla="*/ 859838 h 3564014"/>
              <a:gd name="connsiteX130" fmla="*/ 572766 w 840223"/>
              <a:gd name="connsiteY130" fmla="*/ 1299287 h 3564014"/>
              <a:gd name="connsiteX131" fmla="*/ 516806 w 840223"/>
              <a:gd name="connsiteY131" fmla="*/ 1254025 h 3564014"/>
              <a:gd name="connsiteX132" fmla="*/ 476482 w 840223"/>
              <a:gd name="connsiteY132" fmla="*/ 1221931 h 3564014"/>
              <a:gd name="connsiteX133" fmla="*/ 605683 w 840223"/>
              <a:gd name="connsiteY133" fmla="*/ 1093553 h 3564014"/>
              <a:gd name="connsiteX134" fmla="*/ 302018 w 840223"/>
              <a:gd name="connsiteY134" fmla="*/ 1093553 h 3564014"/>
              <a:gd name="connsiteX135" fmla="*/ 436158 w 840223"/>
              <a:gd name="connsiteY135" fmla="*/ 1221931 h 3564014"/>
              <a:gd name="connsiteX136" fmla="*/ 446033 w 840223"/>
              <a:gd name="connsiteY136" fmla="*/ 1230161 h 3564014"/>
              <a:gd name="connsiteX137" fmla="*/ 455908 w 840223"/>
              <a:gd name="connsiteY137" fmla="*/ 1238390 h 3564014"/>
              <a:gd name="connsiteX138" fmla="*/ 497878 w 840223"/>
              <a:gd name="connsiteY138" fmla="*/ 1272130 h 3564014"/>
              <a:gd name="connsiteX139" fmla="*/ 552192 w 840223"/>
              <a:gd name="connsiteY139" fmla="*/ 1315746 h 3564014"/>
              <a:gd name="connsiteX140" fmla="*/ 562067 w 840223"/>
              <a:gd name="connsiteY140" fmla="*/ 1323976 h 3564014"/>
              <a:gd name="connsiteX141" fmla="*/ 571942 w 840223"/>
              <a:gd name="connsiteY141" fmla="*/ 1332205 h 3564014"/>
              <a:gd name="connsiteX142" fmla="*/ 794959 w 840223"/>
              <a:gd name="connsiteY142" fmla="*/ 1619410 h 3564014"/>
              <a:gd name="connsiteX143" fmla="*/ 794136 w 840223"/>
              <a:gd name="connsiteY143" fmla="*/ 1619410 h 3564014"/>
              <a:gd name="connsiteX144" fmla="*/ 812241 w 840223"/>
              <a:gd name="connsiteY144" fmla="*/ 1738737 h 3564014"/>
              <a:gd name="connsiteX145" fmla="*/ 783438 w 840223"/>
              <a:gd name="connsiteY145" fmla="*/ 1882750 h 3564014"/>
              <a:gd name="connsiteX146" fmla="*/ 784261 w 840223"/>
              <a:gd name="connsiteY146" fmla="*/ 1882750 h 3564014"/>
              <a:gd name="connsiteX147" fmla="*/ 533265 w 840223"/>
              <a:gd name="connsiteY147" fmla="*/ 2187237 h 3564014"/>
              <a:gd name="connsiteX148" fmla="*/ 523389 w 840223"/>
              <a:gd name="connsiteY148" fmla="*/ 2195467 h 3564014"/>
              <a:gd name="connsiteX149" fmla="*/ 513514 w 840223"/>
              <a:gd name="connsiteY149" fmla="*/ 2203696 h 3564014"/>
              <a:gd name="connsiteX150" fmla="*/ 432866 w 840223"/>
              <a:gd name="connsiteY150" fmla="*/ 2268709 h 3564014"/>
              <a:gd name="connsiteX151" fmla="*/ 417230 w 840223"/>
              <a:gd name="connsiteY151" fmla="*/ 2281052 h 3564014"/>
              <a:gd name="connsiteX152" fmla="*/ 406532 w 840223"/>
              <a:gd name="connsiteY152" fmla="*/ 2289282 h 3564014"/>
              <a:gd name="connsiteX153" fmla="*/ 396657 w 840223"/>
              <a:gd name="connsiteY153" fmla="*/ 2297511 h 3564014"/>
              <a:gd name="connsiteX154" fmla="*/ 242767 w 840223"/>
              <a:gd name="connsiteY154" fmla="*/ 2433296 h 3564014"/>
              <a:gd name="connsiteX155" fmla="*/ 571120 w 840223"/>
              <a:gd name="connsiteY155" fmla="*/ 2433296 h 3564014"/>
              <a:gd name="connsiteX156" fmla="*/ 438626 w 840223"/>
              <a:gd name="connsiteY156" fmla="*/ 2299157 h 3564014"/>
              <a:gd name="connsiteX157" fmla="*/ 453439 w 840223"/>
              <a:gd name="connsiteY157" fmla="*/ 2287636 h 3564014"/>
              <a:gd name="connsiteX158" fmla="*/ 534087 w 840223"/>
              <a:gd name="connsiteY158" fmla="*/ 2221801 h 3564014"/>
              <a:gd name="connsiteX159" fmla="*/ 814710 w 840223"/>
              <a:gd name="connsiteY159" fmla="*/ 2659604 h 3564014"/>
              <a:gd name="connsiteX160" fmla="*/ 531619 w 840223"/>
              <a:gd name="connsiteY160" fmla="*/ 3097407 h 3564014"/>
              <a:gd name="connsiteX161" fmla="*/ 497055 w 840223"/>
              <a:gd name="connsiteY161" fmla="*/ 3068605 h 3564014"/>
              <a:gd name="connsiteX162" fmla="*/ 436981 w 840223"/>
              <a:gd name="connsiteY162" fmla="*/ 3019229 h 3564014"/>
              <a:gd name="connsiteX163" fmla="*/ 562891 w 840223"/>
              <a:gd name="connsiteY163" fmla="*/ 2899080 h 3564014"/>
              <a:gd name="connsiteX164" fmla="*/ 264987 w 840223"/>
              <a:gd name="connsiteY164" fmla="*/ 2899080 h 3564014"/>
              <a:gd name="connsiteX165" fmla="*/ 396657 w 840223"/>
              <a:gd name="connsiteY165" fmla="*/ 3019229 h 3564014"/>
              <a:gd name="connsiteX166" fmla="*/ 406532 w 840223"/>
              <a:gd name="connsiteY166" fmla="*/ 3027458 h 3564014"/>
              <a:gd name="connsiteX167" fmla="*/ 416407 w 840223"/>
              <a:gd name="connsiteY167" fmla="*/ 3035687 h 3564014"/>
              <a:gd name="connsiteX168" fmla="*/ 477305 w 840223"/>
              <a:gd name="connsiteY168" fmla="*/ 3086710 h 3564014"/>
              <a:gd name="connsiteX169" fmla="*/ 511045 w 840223"/>
              <a:gd name="connsiteY169" fmla="*/ 3114689 h 3564014"/>
              <a:gd name="connsiteX170" fmla="*/ 520920 w 840223"/>
              <a:gd name="connsiteY170" fmla="*/ 3122919 h 3564014"/>
              <a:gd name="connsiteX171" fmla="*/ 530795 w 840223"/>
              <a:gd name="connsiteY171" fmla="*/ 3131148 h 3564014"/>
              <a:gd name="connsiteX172" fmla="*/ 840220 w 840223"/>
              <a:gd name="connsiteY172" fmla="*/ 3562368 h 35640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Lst>
            <a:rect l="l" t="t" r="r" b="b"/>
            <a:pathLst>
              <a:path w="840223" h="3564014">
                <a:moveTo>
                  <a:pt x="415585" y="273907"/>
                </a:moveTo>
                <a:cubicBezTo>
                  <a:pt x="393365" y="299417"/>
                  <a:pt x="371146" y="324929"/>
                  <a:pt x="348926" y="350440"/>
                </a:cubicBezTo>
                <a:cubicBezTo>
                  <a:pt x="344812" y="355377"/>
                  <a:pt x="339874" y="361138"/>
                  <a:pt x="335759" y="366076"/>
                </a:cubicBezTo>
                <a:cubicBezTo>
                  <a:pt x="264164" y="296949"/>
                  <a:pt x="181870" y="231114"/>
                  <a:pt x="136608" y="147174"/>
                </a:cubicBezTo>
                <a:cubicBezTo>
                  <a:pt x="113565" y="104382"/>
                  <a:pt x="97724" y="62000"/>
                  <a:pt x="87746" y="20442"/>
                </a:cubicBezTo>
                <a:lnTo>
                  <a:pt x="84187" y="0"/>
                </a:lnTo>
                <a:lnTo>
                  <a:pt x="262577" y="115102"/>
                </a:lnTo>
                <a:lnTo>
                  <a:pt x="275093" y="135730"/>
                </a:lnTo>
                <a:cubicBezTo>
                  <a:pt x="313128" y="185030"/>
                  <a:pt x="368060" y="227616"/>
                  <a:pt x="415585" y="273907"/>
                </a:cubicBezTo>
                <a:close/>
                <a:moveTo>
                  <a:pt x="695383" y="842556"/>
                </a:moveTo>
                <a:cubicBezTo>
                  <a:pt x="695383" y="836796"/>
                  <a:pt x="694561" y="831858"/>
                  <a:pt x="693737" y="826097"/>
                </a:cubicBezTo>
                <a:cubicBezTo>
                  <a:pt x="689623" y="798941"/>
                  <a:pt x="680570" y="770961"/>
                  <a:pt x="668227" y="743804"/>
                </a:cubicBezTo>
                <a:cubicBezTo>
                  <a:pt x="663289" y="731460"/>
                  <a:pt x="656705" y="719939"/>
                  <a:pt x="650122" y="708418"/>
                </a:cubicBezTo>
                <a:lnTo>
                  <a:pt x="259226" y="708418"/>
                </a:lnTo>
                <a:cubicBezTo>
                  <a:pt x="252642" y="720761"/>
                  <a:pt x="246059" y="732283"/>
                  <a:pt x="240298" y="743804"/>
                </a:cubicBezTo>
                <a:cubicBezTo>
                  <a:pt x="226308" y="771784"/>
                  <a:pt x="216433" y="799763"/>
                  <a:pt x="212319" y="826098"/>
                </a:cubicBezTo>
                <a:cubicBezTo>
                  <a:pt x="211495" y="831859"/>
                  <a:pt x="210673" y="837619"/>
                  <a:pt x="209849" y="842556"/>
                </a:cubicBezTo>
                <a:close/>
                <a:moveTo>
                  <a:pt x="645184" y="1034301"/>
                </a:moveTo>
                <a:cubicBezTo>
                  <a:pt x="645184" y="1033478"/>
                  <a:pt x="646007" y="1033478"/>
                  <a:pt x="646007" y="1032655"/>
                </a:cubicBezTo>
                <a:cubicBezTo>
                  <a:pt x="656706" y="1014551"/>
                  <a:pt x="666581" y="994800"/>
                  <a:pt x="673987" y="975050"/>
                </a:cubicBezTo>
                <a:cubicBezTo>
                  <a:pt x="683040" y="952007"/>
                  <a:pt x="689623" y="926496"/>
                  <a:pt x="692915" y="900985"/>
                </a:cubicBezTo>
                <a:lnTo>
                  <a:pt x="212319" y="900985"/>
                </a:lnTo>
                <a:cubicBezTo>
                  <a:pt x="215610" y="926496"/>
                  <a:pt x="221370" y="951184"/>
                  <a:pt x="230423" y="975050"/>
                </a:cubicBezTo>
                <a:cubicBezTo>
                  <a:pt x="237829" y="994800"/>
                  <a:pt x="247704" y="1014551"/>
                  <a:pt x="258403" y="1032655"/>
                </a:cubicBezTo>
                <a:cubicBezTo>
                  <a:pt x="259226" y="1033478"/>
                  <a:pt x="259226" y="1033478"/>
                  <a:pt x="260049" y="1034301"/>
                </a:cubicBezTo>
                <a:close/>
                <a:moveTo>
                  <a:pt x="683862" y="1723100"/>
                </a:moveTo>
                <a:cubicBezTo>
                  <a:pt x="683040" y="1716517"/>
                  <a:pt x="683040" y="1710757"/>
                  <a:pt x="682216" y="1704996"/>
                </a:cubicBezTo>
                <a:cubicBezTo>
                  <a:pt x="678924" y="1676193"/>
                  <a:pt x="671518" y="1648213"/>
                  <a:pt x="659997" y="1622702"/>
                </a:cubicBezTo>
                <a:cubicBezTo>
                  <a:pt x="659997" y="1621056"/>
                  <a:pt x="659174" y="1620233"/>
                  <a:pt x="658351" y="1618588"/>
                </a:cubicBezTo>
                <a:cubicBezTo>
                  <a:pt x="654236" y="1608712"/>
                  <a:pt x="649299" y="1598837"/>
                  <a:pt x="643539" y="1588962"/>
                </a:cubicBezTo>
                <a:lnTo>
                  <a:pt x="235361" y="1588962"/>
                </a:lnTo>
                <a:cubicBezTo>
                  <a:pt x="227954" y="1600483"/>
                  <a:pt x="220548" y="1611181"/>
                  <a:pt x="214787" y="1622702"/>
                </a:cubicBezTo>
                <a:cubicBezTo>
                  <a:pt x="201620" y="1649036"/>
                  <a:pt x="193391" y="1676193"/>
                  <a:pt x="193391" y="1704996"/>
                </a:cubicBezTo>
                <a:cubicBezTo>
                  <a:pt x="193391" y="1710757"/>
                  <a:pt x="193391" y="1717340"/>
                  <a:pt x="194214" y="1723100"/>
                </a:cubicBezTo>
                <a:lnTo>
                  <a:pt x="469898" y="1723100"/>
                </a:lnTo>
                <a:lnTo>
                  <a:pt x="470721" y="1723100"/>
                </a:lnTo>
                <a:close/>
                <a:moveTo>
                  <a:pt x="626256" y="1915668"/>
                </a:moveTo>
                <a:cubicBezTo>
                  <a:pt x="628726" y="1912376"/>
                  <a:pt x="631194" y="1908262"/>
                  <a:pt x="633663" y="1904147"/>
                </a:cubicBezTo>
                <a:cubicBezTo>
                  <a:pt x="637778" y="1896741"/>
                  <a:pt x="641893" y="1890157"/>
                  <a:pt x="646007" y="1882750"/>
                </a:cubicBezTo>
                <a:lnTo>
                  <a:pt x="645184" y="1882750"/>
                </a:lnTo>
                <a:cubicBezTo>
                  <a:pt x="651768" y="1870407"/>
                  <a:pt x="657528" y="1858062"/>
                  <a:pt x="662466" y="1845719"/>
                </a:cubicBezTo>
                <a:cubicBezTo>
                  <a:pt x="670695" y="1825145"/>
                  <a:pt x="677279" y="1803748"/>
                  <a:pt x="680570" y="1781529"/>
                </a:cubicBezTo>
                <a:lnTo>
                  <a:pt x="470721" y="1781529"/>
                </a:lnTo>
                <a:lnTo>
                  <a:pt x="469898" y="1781529"/>
                </a:lnTo>
                <a:lnTo>
                  <a:pt x="201620" y="1781529"/>
                </a:lnTo>
                <a:cubicBezTo>
                  <a:pt x="206558" y="1802926"/>
                  <a:pt x="213965" y="1824322"/>
                  <a:pt x="222194" y="1845718"/>
                </a:cubicBezTo>
                <a:cubicBezTo>
                  <a:pt x="229600" y="1865469"/>
                  <a:pt x="239475" y="1884396"/>
                  <a:pt x="250174" y="1903324"/>
                </a:cubicBezTo>
                <a:cubicBezTo>
                  <a:pt x="252642" y="1906616"/>
                  <a:pt x="255111" y="1910730"/>
                  <a:pt x="257580" y="1914845"/>
                </a:cubicBezTo>
                <a:lnTo>
                  <a:pt x="257580" y="1915668"/>
                </a:lnTo>
                <a:close/>
                <a:moveTo>
                  <a:pt x="683040" y="2634916"/>
                </a:moveTo>
                <a:cubicBezTo>
                  <a:pt x="682216" y="2631624"/>
                  <a:pt x="682216" y="2628332"/>
                  <a:pt x="681394" y="2625041"/>
                </a:cubicBezTo>
                <a:cubicBezTo>
                  <a:pt x="675633" y="2597884"/>
                  <a:pt x="664935" y="2569904"/>
                  <a:pt x="650122" y="2542747"/>
                </a:cubicBezTo>
                <a:cubicBezTo>
                  <a:pt x="641069" y="2526288"/>
                  <a:pt x="630371" y="2510653"/>
                  <a:pt x="618850" y="2494194"/>
                </a:cubicBezTo>
                <a:lnTo>
                  <a:pt x="190099" y="2494194"/>
                </a:lnTo>
                <a:cubicBezTo>
                  <a:pt x="178578" y="2509829"/>
                  <a:pt x="167880" y="2526288"/>
                  <a:pt x="158827" y="2542747"/>
                </a:cubicBezTo>
                <a:cubicBezTo>
                  <a:pt x="144014" y="2569081"/>
                  <a:pt x="134962" y="2597061"/>
                  <a:pt x="130847" y="2625041"/>
                </a:cubicBezTo>
                <a:cubicBezTo>
                  <a:pt x="130025" y="2628332"/>
                  <a:pt x="130025" y="2631624"/>
                  <a:pt x="130025" y="2634916"/>
                </a:cubicBezTo>
                <a:close/>
                <a:moveTo>
                  <a:pt x="624610" y="2822546"/>
                </a:moveTo>
                <a:cubicBezTo>
                  <a:pt x="638601" y="2803619"/>
                  <a:pt x="650122" y="2784691"/>
                  <a:pt x="659174" y="2764940"/>
                </a:cubicBezTo>
                <a:cubicBezTo>
                  <a:pt x="669873" y="2741898"/>
                  <a:pt x="678102" y="2718856"/>
                  <a:pt x="682216" y="2695813"/>
                </a:cubicBezTo>
                <a:lnTo>
                  <a:pt x="134962" y="2695813"/>
                </a:lnTo>
                <a:cubicBezTo>
                  <a:pt x="139900" y="2718856"/>
                  <a:pt x="148952" y="2741898"/>
                  <a:pt x="161296" y="2764940"/>
                </a:cubicBezTo>
                <a:cubicBezTo>
                  <a:pt x="171172" y="2783868"/>
                  <a:pt x="184339" y="2803619"/>
                  <a:pt x="198328" y="2822546"/>
                </a:cubicBezTo>
                <a:cubicBezTo>
                  <a:pt x="201620" y="2827484"/>
                  <a:pt x="205735" y="2832421"/>
                  <a:pt x="210673" y="2837359"/>
                </a:cubicBezTo>
                <a:lnTo>
                  <a:pt x="613913" y="2837359"/>
                </a:lnTo>
                <a:cubicBezTo>
                  <a:pt x="617204" y="2832421"/>
                  <a:pt x="621319" y="2827484"/>
                  <a:pt x="624610" y="2822546"/>
                </a:cubicBezTo>
                <a:close/>
                <a:moveTo>
                  <a:pt x="396657" y="3210973"/>
                </a:moveTo>
                <a:cubicBezTo>
                  <a:pt x="254288" y="3332768"/>
                  <a:pt x="129201" y="3448802"/>
                  <a:pt x="129201" y="3564014"/>
                </a:cubicBezTo>
                <a:lnTo>
                  <a:pt x="0" y="3564014"/>
                </a:lnTo>
                <a:cubicBezTo>
                  <a:pt x="0" y="3403540"/>
                  <a:pt x="146483" y="3265287"/>
                  <a:pt x="302018" y="3132794"/>
                </a:cubicBezTo>
                <a:cubicBezTo>
                  <a:pt x="324238" y="3151721"/>
                  <a:pt x="347280" y="3170649"/>
                  <a:pt x="371145" y="3189577"/>
                </a:cubicBezTo>
                <a:cubicBezTo>
                  <a:pt x="379375" y="3196983"/>
                  <a:pt x="388427" y="3203567"/>
                  <a:pt x="396657" y="3210973"/>
                </a:cubicBezTo>
                <a:close/>
                <a:moveTo>
                  <a:pt x="840220" y="3562368"/>
                </a:moveTo>
                <a:lnTo>
                  <a:pt x="711020" y="3562368"/>
                </a:lnTo>
                <a:cubicBezTo>
                  <a:pt x="711019" y="3448802"/>
                  <a:pt x="577703" y="3327830"/>
                  <a:pt x="435335" y="3209327"/>
                </a:cubicBezTo>
                <a:cubicBezTo>
                  <a:pt x="432043" y="3206858"/>
                  <a:pt x="428751" y="3203567"/>
                  <a:pt x="425459" y="3201098"/>
                </a:cubicBezTo>
                <a:cubicBezTo>
                  <a:pt x="422168" y="3198629"/>
                  <a:pt x="418876" y="3195337"/>
                  <a:pt x="415584" y="3192868"/>
                </a:cubicBezTo>
                <a:cubicBezTo>
                  <a:pt x="406532" y="3185462"/>
                  <a:pt x="397479" y="3178055"/>
                  <a:pt x="388427" y="3170649"/>
                </a:cubicBezTo>
                <a:cubicBezTo>
                  <a:pt x="366208" y="3152545"/>
                  <a:pt x="343165" y="3133617"/>
                  <a:pt x="320946" y="3114689"/>
                </a:cubicBezTo>
                <a:cubicBezTo>
                  <a:pt x="317655" y="3112220"/>
                  <a:pt x="314363" y="3108928"/>
                  <a:pt x="311071" y="3106460"/>
                </a:cubicBezTo>
                <a:cubicBezTo>
                  <a:pt x="307779" y="3103991"/>
                  <a:pt x="304488" y="3100699"/>
                  <a:pt x="301196" y="3098231"/>
                </a:cubicBezTo>
                <a:cubicBezTo>
                  <a:pt x="141546" y="2962445"/>
                  <a:pt x="0" y="2820077"/>
                  <a:pt x="0" y="2650552"/>
                </a:cubicBezTo>
                <a:cubicBezTo>
                  <a:pt x="0" y="2474443"/>
                  <a:pt x="151421" y="2339481"/>
                  <a:pt x="311071" y="2209457"/>
                </a:cubicBezTo>
                <a:cubicBezTo>
                  <a:pt x="314363" y="2206988"/>
                  <a:pt x="317655" y="2203696"/>
                  <a:pt x="320947" y="2201228"/>
                </a:cubicBezTo>
                <a:cubicBezTo>
                  <a:pt x="324238" y="2198759"/>
                  <a:pt x="327530" y="2195467"/>
                  <a:pt x="330822" y="2192998"/>
                </a:cubicBezTo>
                <a:cubicBezTo>
                  <a:pt x="336582" y="2188061"/>
                  <a:pt x="342343" y="2183946"/>
                  <a:pt x="348103" y="2179008"/>
                </a:cubicBezTo>
                <a:cubicBezTo>
                  <a:pt x="374437" y="2158435"/>
                  <a:pt x="401595" y="2137039"/>
                  <a:pt x="427105" y="2115642"/>
                </a:cubicBezTo>
                <a:cubicBezTo>
                  <a:pt x="430397" y="2113173"/>
                  <a:pt x="433689" y="2109881"/>
                  <a:pt x="436980" y="2107413"/>
                </a:cubicBezTo>
                <a:cubicBezTo>
                  <a:pt x="440272" y="2104944"/>
                  <a:pt x="443564" y="2101652"/>
                  <a:pt x="446856" y="2099184"/>
                </a:cubicBezTo>
                <a:cubicBezTo>
                  <a:pt x="496232" y="2057213"/>
                  <a:pt x="543140" y="2014420"/>
                  <a:pt x="581818" y="1969982"/>
                </a:cubicBezTo>
                <a:lnTo>
                  <a:pt x="297081" y="1969982"/>
                </a:lnTo>
                <a:cubicBezTo>
                  <a:pt x="329176" y="2013598"/>
                  <a:pt x="367854" y="2056391"/>
                  <a:pt x="408178" y="2097538"/>
                </a:cubicBezTo>
                <a:cubicBezTo>
                  <a:pt x="381844" y="2118934"/>
                  <a:pt x="355510" y="2139507"/>
                  <a:pt x="329176" y="2160903"/>
                </a:cubicBezTo>
                <a:cubicBezTo>
                  <a:pt x="323415" y="2165841"/>
                  <a:pt x="317655" y="2169956"/>
                  <a:pt x="311894" y="2174894"/>
                </a:cubicBezTo>
                <a:cubicBezTo>
                  <a:pt x="181047" y="2041578"/>
                  <a:pt x="64190" y="1890157"/>
                  <a:pt x="64190" y="1702527"/>
                </a:cubicBezTo>
                <a:cubicBezTo>
                  <a:pt x="64190" y="1547815"/>
                  <a:pt x="192568" y="1439187"/>
                  <a:pt x="336582" y="1327267"/>
                </a:cubicBezTo>
                <a:cubicBezTo>
                  <a:pt x="355510" y="1342903"/>
                  <a:pt x="374437" y="1358539"/>
                  <a:pt x="393365" y="1373352"/>
                </a:cubicBezTo>
                <a:cubicBezTo>
                  <a:pt x="407355" y="1384050"/>
                  <a:pt x="420522" y="1394748"/>
                  <a:pt x="433689" y="1405446"/>
                </a:cubicBezTo>
                <a:cubicBezTo>
                  <a:pt x="378552" y="1448239"/>
                  <a:pt x="327530" y="1488563"/>
                  <a:pt x="286383" y="1528887"/>
                </a:cubicBezTo>
                <a:lnTo>
                  <a:pt x="604860" y="1528887"/>
                </a:lnTo>
                <a:cubicBezTo>
                  <a:pt x="569474" y="1486917"/>
                  <a:pt x="525035" y="1446593"/>
                  <a:pt x="476482" y="1406269"/>
                </a:cubicBezTo>
                <a:cubicBezTo>
                  <a:pt x="473190" y="1403800"/>
                  <a:pt x="469898" y="1400508"/>
                  <a:pt x="466606" y="1398040"/>
                </a:cubicBezTo>
                <a:cubicBezTo>
                  <a:pt x="462492" y="1395571"/>
                  <a:pt x="459200" y="1392279"/>
                  <a:pt x="455908" y="1389811"/>
                </a:cubicBezTo>
                <a:cubicBezTo>
                  <a:pt x="441918" y="1378289"/>
                  <a:pt x="427929" y="1366768"/>
                  <a:pt x="413116" y="1355247"/>
                </a:cubicBezTo>
                <a:cubicBezTo>
                  <a:pt x="395011" y="1341257"/>
                  <a:pt x="376906" y="1326444"/>
                  <a:pt x="358802" y="1311631"/>
                </a:cubicBezTo>
                <a:cubicBezTo>
                  <a:pt x="355510" y="1309163"/>
                  <a:pt x="352218" y="1305871"/>
                  <a:pt x="348926" y="1303402"/>
                </a:cubicBezTo>
                <a:cubicBezTo>
                  <a:pt x="345635" y="1300933"/>
                  <a:pt x="342343" y="1297642"/>
                  <a:pt x="339051" y="1295172"/>
                </a:cubicBezTo>
                <a:cubicBezTo>
                  <a:pt x="207381" y="1184899"/>
                  <a:pt x="82294" y="1054052"/>
                  <a:pt x="82294" y="856547"/>
                </a:cubicBezTo>
                <a:cubicBezTo>
                  <a:pt x="82294" y="707594"/>
                  <a:pt x="203266" y="559465"/>
                  <a:pt x="339051" y="403107"/>
                </a:cubicBezTo>
                <a:cubicBezTo>
                  <a:pt x="341519" y="399815"/>
                  <a:pt x="343989" y="396524"/>
                  <a:pt x="347281" y="393232"/>
                </a:cubicBezTo>
                <a:cubicBezTo>
                  <a:pt x="349749" y="389940"/>
                  <a:pt x="352218" y="386648"/>
                  <a:pt x="355510" y="383357"/>
                </a:cubicBezTo>
                <a:cubicBezTo>
                  <a:pt x="361270" y="377596"/>
                  <a:pt x="366208" y="371835"/>
                  <a:pt x="371969" y="365252"/>
                </a:cubicBezTo>
                <a:cubicBezTo>
                  <a:pt x="393365" y="341387"/>
                  <a:pt x="414762" y="316699"/>
                  <a:pt x="436158" y="292011"/>
                </a:cubicBezTo>
                <a:cubicBezTo>
                  <a:pt x="438626" y="288719"/>
                  <a:pt x="441918" y="285427"/>
                  <a:pt x="444387" y="282136"/>
                </a:cubicBezTo>
                <a:cubicBezTo>
                  <a:pt x="446856" y="278844"/>
                  <a:pt x="450148" y="275552"/>
                  <a:pt x="452617" y="272260"/>
                </a:cubicBezTo>
                <a:lnTo>
                  <a:pt x="471157" y="249683"/>
                </a:lnTo>
                <a:lnTo>
                  <a:pt x="576947" y="317942"/>
                </a:lnTo>
                <a:lnTo>
                  <a:pt x="539848" y="361138"/>
                </a:lnTo>
                <a:cubicBezTo>
                  <a:pt x="537379" y="364429"/>
                  <a:pt x="534087" y="367721"/>
                  <a:pt x="531619" y="371013"/>
                </a:cubicBezTo>
                <a:cubicBezTo>
                  <a:pt x="529150" y="374305"/>
                  <a:pt x="525858" y="377596"/>
                  <a:pt x="523390" y="380888"/>
                </a:cubicBezTo>
                <a:cubicBezTo>
                  <a:pt x="506107" y="400639"/>
                  <a:pt x="488826" y="420389"/>
                  <a:pt x="471544" y="440140"/>
                </a:cubicBezTo>
                <a:cubicBezTo>
                  <a:pt x="461669" y="450838"/>
                  <a:pt x="451793" y="461536"/>
                  <a:pt x="442741" y="472234"/>
                </a:cubicBezTo>
                <a:cubicBezTo>
                  <a:pt x="440272" y="475526"/>
                  <a:pt x="436981" y="478818"/>
                  <a:pt x="434512" y="482109"/>
                </a:cubicBezTo>
                <a:cubicBezTo>
                  <a:pt x="432043" y="485401"/>
                  <a:pt x="428751" y="488693"/>
                  <a:pt x="426283" y="491984"/>
                </a:cubicBezTo>
                <a:cubicBezTo>
                  <a:pt x="377729" y="547122"/>
                  <a:pt x="333290" y="601436"/>
                  <a:pt x="296258" y="653280"/>
                </a:cubicBezTo>
                <a:lnTo>
                  <a:pt x="612267" y="653280"/>
                </a:lnTo>
                <a:cubicBezTo>
                  <a:pt x="571120" y="598966"/>
                  <a:pt x="519274" y="545476"/>
                  <a:pt x="463314" y="490339"/>
                </a:cubicBezTo>
                <a:cubicBezTo>
                  <a:pt x="474013" y="478818"/>
                  <a:pt x="483888" y="466474"/>
                  <a:pt x="494586" y="454953"/>
                </a:cubicBezTo>
                <a:cubicBezTo>
                  <a:pt x="511045" y="436025"/>
                  <a:pt x="527504" y="417098"/>
                  <a:pt x="543962" y="398169"/>
                </a:cubicBezTo>
                <a:cubicBezTo>
                  <a:pt x="694561" y="543830"/>
                  <a:pt x="825408" y="687021"/>
                  <a:pt x="825408" y="859838"/>
                </a:cubicBezTo>
                <a:cubicBezTo>
                  <a:pt x="825408" y="1049937"/>
                  <a:pt x="707728" y="1184899"/>
                  <a:pt x="572766" y="1299287"/>
                </a:cubicBezTo>
                <a:cubicBezTo>
                  <a:pt x="553838" y="1283651"/>
                  <a:pt x="535733" y="1268838"/>
                  <a:pt x="516806" y="1254025"/>
                </a:cubicBezTo>
                <a:cubicBezTo>
                  <a:pt x="503639" y="1243328"/>
                  <a:pt x="489649" y="1232629"/>
                  <a:pt x="476482" y="1221931"/>
                </a:cubicBezTo>
                <a:cubicBezTo>
                  <a:pt x="524212" y="1181607"/>
                  <a:pt x="569474" y="1138814"/>
                  <a:pt x="605683" y="1093553"/>
                </a:cubicBezTo>
                <a:lnTo>
                  <a:pt x="302018" y="1093553"/>
                </a:lnTo>
                <a:cubicBezTo>
                  <a:pt x="339874" y="1138814"/>
                  <a:pt x="386782" y="1180784"/>
                  <a:pt x="436158" y="1221931"/>
                </a:cubicBezTo>
                <a:cubicBezTo>
                  <a:pt x="439450" y="1224400"/>
                  <a:pt x="442741" y="1227691"/>
                  <a:pt x="446033" y="1230161"/>
                </a:cubicBezTo>
                <a:cubicBezTo>
                  <a:pt x="449325" y="1232629"/>
                  <a:pt x="452617" y="1235921"/>
                  <a:pt x="455908" y="1238390"/>
                </a:cubicBezTo>
                <a:cubicBezTo>
                  <a:pt x="469898" y="1249088"/>
                  <a:pt x="483888" y="1260609"/>
                  <a:pt x="497878" y="1272130"/>
                </a:cubicBezTo>
                <a:cubicBezTo>
                  <a:pt x="515983" y="1286943"/>
                  <a:pt x="534087" y="1300933"/>
                  <a:pt x="552192" y="1315746"/>
                </a:cubicBezTo>
                <a:cubicBezTo>
                  <a:pt x="555484" y="1318215"/>
                  <a:pt x="558775" y="1321506"/>
                  <a:pt x="562067" y="1323976"/>
                </a:cubicBezTo>
                <a:cubicBezTo>
                  <a:pt x="565359" y="1326444"/>
                  <a:pt x="568651" y="1329736"/>
                  <a:pt x="571942" y="1332205"/>
                </a:cubicBezTo>
                <a:cubicBezTo>
                  <a:pt x="669049" y="1413675"/>
                  <a:pt x="757927" y="1502553"/>
                  <a:pt x="794959" y="1619410"/>
                </a:cubicBezTo>
                <a:lnTo>
                  <a:pt x="794136" y="1619410"/>
                </a:lnTo>
                <a:cubicBezTo>
                  <a:pt x="805657" y="1656443"/>
                  <a:pt x="812241" y="1695944"/>
                  <a:pt x="812241" y="1738737"/>
                </a:cubicBezTo>
                <a:cubicBezTo>
                  <a:pt x="812241" y="1789759"/>
                  <a:pt x="801543" y="1837489"/>
                  <a:pt x="783438" y="1882750"/>
                </a:cubicBezTo>
                <a:lnTo>
                  <a:pt x="784261" y="1882750"/>
                </a:lnTo>
                <a:cubicBezTo>
                  <a:pt x="737354" y="1999608"/>
                  <a:pt x="638601" y="2098360"/>
                  <a:pt x="533265" y="2187237"/>
                </a:cubicBezTo>
                <a:cubicBezTo>
                  <a:pt x="529973" y="2189707"/>
                  <a:pt x="526681" y="2192998"/>
                  <a:pt x="523389" y="2195467"/>
                </a:cubicBezTo>
                <a:cubicBezTo>
                  <a:pt x="520098" y="2197936"/>
                  <a:pt x="516806" y="2201228"/>
                  <a:pt x="513514" y="2203696"/>
                </a:cubicBezTo>
                <a:cubicBezTo>
                  <a:pt x="486357" y="2225916"/>
                  <a:pt x="459200" y="2247312"/>
                  <a:pt x="432866" y="2268709"/>
                </a:cubicBezTo>
                <a:cubicBezTo>
                  <a:pt x="427105" y="2272823"/>
                  <a:pt x="422168" y="2276938"/>
                  <a:pt x="417230" y="2281052"/>
                </a:cubicBezTo>
                <a:cubicBezTo>
                  <a:pt x="413116" y="2283522"/>
                  <a:pt x="409824" y="2286813"/>
                  <a:pt x="406532" y="2289282"/>
                </a:cubicBezTo>
                <a:cubicBezTo>
                  <a:pt x="403240" y="2291751"/>
                  <a:pt x="399949" y="2295043"/>
                  <a:pt x="396657" y="2297511"/>
                </a:cubicBezTo>
                <a:cubicBezTo>
                  <a:pt x="340697" y="2343596"/>
                  <a:pt x="287206" y="2388034"/>
                  <a:pt x="242767" y="2433296"/>
                </a:cubicBezTo>
                <a:lnTo>
                  <a:pt x="571120" y="2433296"/>
                </a:lnTo>
                <a:cubicBezTo>
                  <a:pt x="532441" y="2388858"/>
                  <a:pt x="486357" y="2344419"/>
                  <a:pt x="438626" y="2299157"/>
                </a:cubicBezTo>
                <a:cubicBezTo>
                  <a:pt x="443564" y="2295865"/>
                  <a:pt x="448502" y="2291751"/>
                  <a:pt x="453439" y="2287636"/>
                </a:cubicBezTo>
                <a:cubicBezTo>
                  <a:pt x="479773" y="2266240"/>
                  <a:pt x="506931" y="2244021"/>
                  <a:pt x="534087" y="2221801"/>
                </a:cubicBezTo>
                <a:cubicBezTo>
                  <a:pt x="680570" y="2361700"/>
                  <a:pt x="814710" y="2495016"/>
                  <a:pt x="814710" y="2659604"/>
                </a:cubicBezTo>
                <a:cubicBezTo>
                  <a:pt x="814710" y="2825838"/>
                  <a:pt x="682216" y="2965737"/>
                  <a:pt x="531619" y="3097407"/>
                </a:cubicBezTo>
                <a:cubicBezTo>
                  <a:pt x="520098" y="3087532"/>
                  <a:pt x="508577" y="3078480"/>
                  <a:pt x="497055" y="3068605"/>
                </a:cubicBezTo>
                <a:cubicBezTo>
                  <a:pt x="477305" y="3052146"/>
                  <a:pt x="456731" y="3035687"/>
                  <a:pt x="436981" y="3019229"/>
                </a:cubicBezTo>
                <a:cubicBezTo>
                  <a:pt x="482243" y="2979728"/>
                  <a:pt x="525035" y="2939403"/>
                  <a:pt x="562891" y="2899080"/>
                </a:cubicBezTo>
                <a:lnTo>
                  <a:pt x="264987" y="2899080"/>
                </a:lnTo>
                <a:cubicBezTo>
                  <a:pt x="304488" y="2939403"/>
                  <a:pt x="349749" y="2979728"/>
                  <a:pt x="396657" y="3019229"/>
                </a:cubicBezTo>
                <a:cubicBezTo>
                  <a:pt x="399949" y="3021697"/>
                  <a:pt x="403240" y="3024989"/>
                  <a:pt x="406532" y="3027458"/>
                </a:cubicBezTo>
                <a:cubicBezTo>
                  <a:pt x="409824" y="3029926"/>
                  <a:pt x="413116" y="3033218"/>
                  <a:pt x="416407" y="3035687"/>
                </a:cubicBezTo>
                <a:cubicBezTo>
                  <a:pt x="436158" y="3052969"/>
                  <a:pt x="456731" y="3070251"/>
                  <a:pt x="477305" y="3086710"/>
                </a:cubicBezTo>
                <a:cubicBezTo>
                  <a:pt x="488826" y="3095761"/>
                  <a:pt x="499524" y="3105637"/>
                  <a:pt x="511045" y="3114689"/>
                </a:cubicBezTo>
                <a:cubicBezTo>
                  <a:pt x="514337" y="3117158"/>
                  <a:pt x="517629" y="3120450"/>
                  <a:pt x="520920" y="3122919"/>
                </a:cubicBezTo>
                <a:cubicBezTo>
                  <a:pt x="524212" y="3125387"/>
                  <a:pt x="527504" y="3128679"/>
                  <a:pt x="530795" y="3131148"/>
                </a:cubicBezTo>
                <a:cubicBezTo>
                  <a:pt x="691269" y="3265287"/>
                  <a:pt x="841044" y="3404364"/>
                  <a:pt x="840220" y="3562368"/>
                </a:cubicBezTo>
                <a:close/>
              </a:path>
            </a:pathLst>
          </a:custGeom>
          <a:solidFill>
            <a:schemeClr val="accent2"/>
          </a:solidFill>
          <a:ln w="9525" cap="flat">
            <a:noFill/>
            <a:prstDash val="solid"/>
            <a:miter/>
          </a:ln>
        </p:spPr>
        <p:txBody>
          <a:bodyPr wrap="square" rtlCol="0" anchor="ctr">
            <a:noAutofit/>
          </a:bodyPr>
          <a:lstStyle/>
          <a:p>
            <a:endParaRPr lang="en-US"/>
          </a:p>
        </p:txBody>
      </p:sp>
      <p:sp>
        <p:nvSpPr>
          <p:cNvPr id="571" name="Freeform: Shape 570">
            <a:extLst>
              <a:ext uri="{FF2B5EF4-FFF2-40B4-BE49-F238E27FC236}">
                <a16:creationId xmlns:a16="http://schemas.microsoft.com/office/drawing/2014/main" id="{9B14B12C-7B22-4D86-9860-BEE024252259}"/>
              </a:ext>
            </a:extLst>
          </p:cNvPr>
          <p:cNvSpPr/>
          <p:nvPr userDrawn="1"/>
        </p:nvSpPr>
        <p:spPr>
          <a:xfrm rot="1800000">
            <a:off x="1871585" y="-680720"/>
            <a:ext cx="1784313" cy="7923565"/>
          </a:xfrm>
          <a:custGeom>
            <a:avLst/>
            <a:gdLst>
              <a:gd name="connsiteX0" fmla="*/ 652884 w 1784313"/>
              <a:gd name="connsiteY0" fmla="*/ 6991381 h 7923565"/>
              <a:gd name="connsiteX1" fmla="*/ 802318 w 1784313"/>
              <a:gd name="connsiteY1" fmla="*/ 7114129 h 7923565"/>
              <a:gd name="connsiteX2" fmla="*/ 857467 w 1784313"/>
              <a:gd name="connsiteY2" fmla="*/ 7160383 h 7923565"/>
              <a:gd name="connsiteX3" fmla="*/ 279299 w 1784313"/>
              <a:gd name="connsiteY3" fmla="*/ 7923565 h 7923565"/>
              <a:gd name="connsiteX4" fmla="*/ 0 w 1784313"/>
              <a:gd name="connsiteY4" fmla="*/ 7923565 h 7923565"/>
              <a:gd name="connsiteX5" fmla="*/ 652884 w 1784313"/>
              <a:gd name="connsiteY5" fmla="*/ 6991381 h 7923565"/>
              <a:gd name="connsiteX6" fmla="*/ 291752 w 1784313"/>
              <a:gd name="connsiteY6" fmla="*/ 6046743 h 7923565"/>
              <a:gd name="connsiteX7" fmla="*/ 348680 w 1784313"/>
              <a:gd name="connsiteY7" fmla="*/ 6196177 h 7923565"/>
              <a:gd name="connsiteX8" fmla="*/ 428733 w 1784313"/>
              <a:gd name="connsiteY8" fmla="*/ 6320706 h 7923565"/>
              <a:gd name="connsiteX9" fmla="*/ 455418 w 1784313"/>
              <a:gd name="connsiteY9" fmla="*/ 6352727 h 7923565"/>
              <a:gd name="connsiteX10" fmla="*/ 1327117 w 1784313"/>
              <a:gd name="connsiteY10" fmla="*/ 6352727 h 7923565"/>
              <a:gd name="connsiteX11" fmla="*/ 1350243 w 1784313"/>
              <a:gd name="connsiteY11" fmla="*/ 6320706 h 7923565"/>
              <a:gd name="connsiteX12" fmla="*/ 1424960 w 1784313"/>
              <a:gd name="connsiteY12" fmla="*/ 6196177 h 7923565"/>
              <a:gd name="connsiteX13" fmla="*/ 1474771 w 1784313"/>
              <a:gd name="connsiteY13" fmla="*/ 6046743 h 7923565"/>
              <a:gd name="connsiteX14" fmla="*/ 410943 w 1784313"/>
              <a:gd name="connsiteY14" fmla="*/ 5610895 h 7923565"/>
              <a:gd name="connsiteX15" fmla="*/ 343342 w 1784313"/>
              <a:gd name="connsiteY15" fmla="*/ 5715853 h 7923565"/>
              <a:gd name="connsiteX16" fmla="*/ 282856 w 1784313"/>
              <a:gd name="connsiteY16" fmla="*/ 5893751 h 7923565"/>
              <a:gd name="connsiteX17" fmla="*/ 281078 w 1784313"/>
              <a:gd name="connsiteY17" fmla="*/ 5915099 h 7923565"/>
              <a:gd name="connsiteX18" fmla="*/ 1476551 w 1784313"/>
              <a:gd name="connsiteY18" fmla="*/ 5915099 h 7923565"/>
              <a:gd name="connsiteX19" fmla="*/ 1472993 w 1784313"/>
              <a:gd name="connsiteY19" fmla="*/ 5893751 h 7923565"/>
              <a:gd name="connsiteX20" fmla="*/ 1405392 w 1784313"/>
              <a:gd name="connsiteY20" fmla="*/ 5715853 h 7923565"/>
              <a:gd name="connsiteX21" fmla="*/ 1337791 w 1784313"/>
              <a:gd name="connsiteY21" fmla="*/ 5610895 h 7923565"/>
              <a:gd name="connsiteX22" fmla="*/ 435849 w 1784313"/>
              <a:gd name="connsiteY22" fmla="*/ 4070300 h 7923565"/>
              <a:gd name="connsiteX23" fmla="*/ 480324 w 1784313"/>
              <a:gd name="connsiteY23" fmla="*/ 4209061 h 7923565"/>
              <a:gd name="connsiteX24" fmla="*/ 540809 w 1784313"/>
              <a:gd name="connsiteY24" fmla="*/ 4333589 h 7923565"/>
              <a:gd name="connsiteX25" fmla="*/ 556819 w 1784313"/>
              <a:gd name="connsiteY25" fmla="*/ 4358495 h 7923565"/>
              <a:gd name="connsiteX26" fmla="*/ 556819 w 1784313"/>
              <a:gd name="connsiteY26" fmla="*/ 4360273 h 7923565"/>
              <a:gd name="connsiteX27" fmla="*/ 1353801 w 1784313"/>
              <a:gd name="connsiteY27" fmla="*/ 4360273 h 7923565"/>
              <a:gd name="connsiteX28" fmla="*/ 1369813 w 1784313"/>
              <a:gd name="connsiteY28" fmla="*/ 4335367 h 7923565"/>
              <a:gd name="connsiteX29" fmla="*/ 1396497 w 1784313"/>
              <a:gd name="connsiteY29" fmla="*/ 4289114 h 7923565"/>
              <a:gd name="connsiteX30" fmla="*/ 1394718 w 1784313"/>
              <a:gd name="connsiteY30" fmla="*/ 4289114 h 7923565"/>
              <a:gd name="connsiteX31" fmla="*/ 1432076 w 1784313"/>
              <a:gd name="connsiteY31" fmla="*/ 4209060 h 7923565"/>
              <a:gd name="connsiteX32" fmla="*/ 1471213 w 1784313"/>
              <a:gd name="connsiteY32" fmla="*/ 4070300 h 7923565"/>
              <a:gd name="connsiteX33" fmla="*/ 1017575 w 1784313"/>
              <a:gd name="connsiteY33" fmla="*/ 4070300 h 7923565"/>
              <a:gd name="connsiteX34" fmla="*/ 1015795 w 1784313"/>
              <a:gd name="connsiteY34" fmla="*/ 4070300 h 7923565"/>
              <a:gd name="connsiteX35" fmla="*/ 508787 w 1784313"/>
              <a:gd name="connsiteY35" fmla="*/ 3654019 h 7923565"/>
              <a:gd name="connsiteX36" fmla="*/ 464312 w 1784313"/>
              <a:gd name="connsiteY36" fmla="*/ 3726957 h 7923565"/>
              <a:gd name="connsiteX37" fmla="*/ 418059 w 1784313"/>
              <a:gd name="connsiteY37" fmla="*/ 3904855 h 7923565"/>
              <a:gd name="connsiteX38" fmla="*/ 419839 w 1784313"/>
              <a:gd name="connsiteY38" fmla="*/ 3943992 h 7923565"/>
              <a:gd name="connsiteX39" fmla="*/ 1015795 w 1784313"/>
              <a:gd name="connsiteY39" fmla="*/ 3943992 h 7923565"/>
              <a:gd name="connsiteX40" fmla="*/ 1017575 w 1784313"/>
              <a:gd name="connsiteY40" fmla="*/ 3943992 h 7923565"/>
              <a:gd name="connsiteX41" fmla="*/ 1478329 w 1784313"/>
              <a:gd name="connsiteY41" fmla="*/ 3943992 h 7923565"/>
              <a:gd name="connsiteX42" fmla="*/ 1474772 w 1784313"/>
              <a:gd name="connsiteY42" fmla="*/ 3904854 h 7923565"/>
              <a:gd name="connsiteX43" fmla="*/ 1426740 w 1784313"/>
              <a:gd name="connsiteY43" fmla="*/ 3726957 h 7923565"/>
              <a:gd name="connsiteX44" fmla="*/ 1423182 w 1784313"/>
              <a:gd name="connsiteY44" fmla="*/ 3718063 h 7923565"/>
              <a:gd name="connsiteX45" fmla="*/ 1391161 w 1784313"/>
              <a:gd name="connsiteY45" fmla="*/ 3654020 h 7923565"/>
              <a:gd name="connsiteX46" fmla="*/ 458976 w 1784313"/>
              <a:gd name="connsiteY46" fmla="*/ 2166795 h 7923565"/>
              <a:gd name="connsiteX47" fmla="*/ 498114 w 1784313"/>
              <a:gd name="connsiteY47" fmla="*/ 2326903 h 7923565"/>
              <a:gd name="connsiteX48" fmla="*/ 558599 w 1784313"/>
              <a:gd name="connsiteY48" fmla="*/ 2451431 h 7923565"/>
              <a:gd name="connsiteX49" fmla="*/ 562157 w 1784313"/>
              <a:gd name="connsiteY49" fmla="*/ 2454989 h 7923565"/>
              <a:gd name="connsiteX50" fmla="*/ 1394718 w 1784313"/>
              <a:gd name="connsiteY50" fmla="*/ 2454989 h 7923565"/>
              <a:gd name="connsiteX51" fmla="*/ 1396497 w 1784313"/>
              <a:gd name="connsiteY51" fmla="*/ 2451431 h 7923565"/>
              <a:gd name="connsiteX52" fmla="*/ 1456982 w 1784313"/>
              <a:gd name="connsiteY52" fmla="*/ 2326903 h 7923565"/>
              <a:gd name="connsiteX53" fmla="*/ 1497899 w 1784313"/>
              <a:gd name="connsiteY53" fmla="*/ 2166795 h 7923565"/>
              <a:gd name="connsiteX54" fmla="*/ 560377 w 1784313"/>
              <a:gd name="connsiteY54" fmla="*/ 1750514 h 7923565"/>
              <a:gd name="connsiteX55" fmla="*/ 519461 w 1784313"/>
              <a:gd name="connsiteY55" fmla="*/ 1827009 h 7923565"/>
              <a:gd name="connsiteX56" fmla="*/ 458976 w 1784313"/>
              <a:gd name="connsiteY56" fmla="*/ 2004907 h 7923565"/>
              <a:gd name="connsiteX57" fmla="*/ 453638 w 1784313"/>
              <a:gd name="connsiteY57" fmla="*/ 2040486 h 7923565"/>
              <a:gd name="connsiteX58" fmla="*/ 1503235 w 1784313"/>
              <a:gd name="connsiteY58" fmla="*/ 2040486 h 7923565"/>
              <a:gd name="connsiteX59" fmla="*/ 1499677 w 1784313"/>
              <a:gd name="connsiteY59" fmla="*/ 2004907 h 7923565"/>
              <a:gd name="connsiteX60" fmla="*/ 1444530 w 1784313"/>
              <a:gd name="connsiteY60" fmla="*/ 1827009 h 7923565"/>
              <a:gd name="connsiteX61" fmla="*/ 1405392 w 1784313"/>
              <a:gd name="connsiteY61" fmla="*/ 1750514 h 7923565"/>
              <a:gd name="connsiteX62" fmla="*/ 1423182 w 1784313"/>
              <a:gd name="connsiteY62" fmla="*/ 0 h 7923565"/>
              <a:gd name="connsiteX63" fmla="*/ 1688249 w 1784313"/>
              <a:gd name="connsiteY63" fmla="*/ 0 h 7923565"/>
              <a:gd name="connsiteX64" fmla="*/ 1524583 w 1784313"/>
              <a:gd name="connsiteY64" fmla="*/ 539029 h 7923565"/>
              <a:gd name="connsiteX65" fmla="*/ 1167009 w 1784313"/>
              <a:gd name="connsiteY65" fmla="*/ 999785 h 7923565"/>
              <a:gd name="connsiteX66" fmla="*/ 1149220 w 1784313"/>
              <a:gd name="connsiteY66" fmla="*/ 1021133 h 7923565"/>
              <a:gd name="connsiteX67" fmla="*/ 1131430 w 1784313"/>
              <a:gd name="connsiteY67" fmla="*/ 1042481 h 7923565"/>
              <a:gd name="connsiteX68" fmla="*/ 1019353 w 1784313"/>
              <a:gd name="connsiteY68" fmla="*/ 1170567 h 7923565"/>
              <a:gd name="connsiteX69" fmla="*/ 957090 w 1784313"/>
              <a:gd name="connsiteY69" fmla="*/ 1239946 h 7923565"/>
              <a:gd name="connsiteX70" fmla="*/ 939300 w 1784313"/>
              <a:gd name="connsiteY70" fmla="*/ 1261294 h 7923565"/>
              <a:gd name="connsiteX71" fmla="*/ 921511 w 1784313"/>
              <a:gd name="connsiteY71" fmla="*/ 1282642 h 7923565"/>
              <a:gd name="connsiteX72" fmla="*/ 640432 w 1784313"/>
              <a:gd name="connsiteY72" fmla="*/ 1631321 h 7923565"/>
              <a:gd name="connsiteX73" fmla="*/ 1323559 w 1784313"/>
              <a:gd name="connsiteY73" fmla="*/ 1631321 h 7923565"/>
              <a:gd name="connsiteX74" fmla="*/ 1001563 w 1784313"/>
              <a:gd name="connsiteY74" fmla="*/ 1279084 h 7923565"/>
              <a:gd name="connsiteX75" fmla="*/ 1069165 w 1784313"/>
              <a:gd name="connsiteY75" fmla="*/ 1202589 h 7923565"/>
              <a:gd name="connsiteX76" fmla="*/ 1175903 w 1784313"/>
              <a:gd name="connsiteY76" fmla="*/ 1079839 h 7923565"/>
              <a:gd name="connsiteX77" fmla="*/ 1784313 w 1784313"/>
              <a:gd name="connsiteY77" fmla="*/ 2077846 h 7923565"/>
              <a:gd name="connsiteX78" fmla="*/ 1238168 w 1784313"/>
              <a:gd name="connsiteY78" fmla="*/ 3027819 h 7923565"/>
              <a:gd name="connsiteX79" fmla="*/ 1117198 w 1784313"/>
              <a:gd name="connsiteY79" fmla="*/ 2929975 h 7923565"/>
              <a:gd name="connsiteX80" fmla="*/ 1030027 w 1784313"/>
              <a:gd name="connsiteY80" fmla="*/ 2860596 h 7923565"/>
              <a:gd name="connsiteX81" fmla="*/ 1309327 w 1784313"/>
              <a:gd name="connsiteY81" fmla="*/ 2583075 h 7923565"/>
              <a:gd name="connsiteX82" fmla="*/ 652884 w 1784313"/>
              <a:gd name="connsiteY82" fmla="*/ 2583075 h 7923565"/>
              <a:gd name="connsiteX83" fmla="*/ 942858 w 1784313"/>
              <a:gd name="connsiteY83" fmla="*/ 2860596 h 7923565"/>
              <a:gd name="connsiteX84" fmla="*/ 964206 w 1784313"/>
              <a:gd name="connsiteY84" fmla="*/ 2878386 h 7923565"/>
              <a:gd name="connsiteX85" fmla="*/ 985554 w 1784313"/>
              <a:gd name="connsiteY85" fmla="*/ 2896175 h 7923565"/>
              <a:gd name="connsiteX86" fmla="*/ 1076281 w 1784313"/>
              <a:gd name="connsiteY86" fmla="*/ 2969113 h 7923565"/>
              <a:gd name="connsiteX87" fmla="*/ 1193693 w 1784313"/>
              <a:gd name="connsiteY87" fmla="*/ 3063399 h 7923565"/>
              <a:gd name="connsiteX88" fmla="*/ 1215041 w 1784313"/>
              <a:gd name="connsiteY88" fmla="*/ 3081189 h 7923565"/>
              <a:gd name="connsiteX89" fmla="*/ 1236389 w 1784313"/>
              <a:gd name="connsiteY89" fmla="*/ 3098979 h 7923565"/>
              <a:gd name="connsiteX90" fmla="*/ 1718492 w 1784313"/>
              <a:gd name="connsiteY90" fmla="*/ 3719841 h 7923565"/>
              <a:gd name="connsiteX91" fmla="*/ 1716713 w 1784313"/>
              <a:gd name="connsiteY91" fmla="*/ 3719841 h 7923565"/>
              <a:gd name="connsiteX92" fmla="*/ 1755850 w 1784313"/>
              <a:gd name="connsiteY92" fmla="*/ 3977793 h 7923565"/>
              <a:gd name="connsiteX93" fmla="*/ 1693587 w 1784313"/>
              <a:gd name="connsiteY93" fmla="*/ 4289114 h 7923565"/>
              <a:gd name="connsiteX94" fmla="*/ 1695365 w 1784313"/>
              <a:gd name="connsiteY94" fmla="*/ 4289114 h 7923565"/>
              <a:gd name="connsiteX95" fmla="*/ 1152777 w 1784313"/>
              <a:gd name="connsiteY95" fmla="*/ 4947335 h 7923565"/>
              <a:gd name="connsiteX96" fmla="*/ 1131430 w 1784313"/>
              <a:gd name="connsiteY96" fmla="*/ 4965125 h 7923565"/>
              <a:gd name="connsiteX97" fmla="*/ 1110082 w 1784313"/>
              <a:gd name="connsiteY97" fmla="*/ 4982915 h 7923565"/>
              <a:gd name="connsiteX98" fmla="*/ 935742 w 1784313"/>
              <a:gd name="connsiteY98" fmla="*/ 5123455 h 7923565"/>
              <a:gd name="connsiteX99" fmla="*/ 901941 w 1784313"/>
              <a:gd name="connsiteY99" fmla="*/ 5150139 h 7923565"/>
              <a:gd name="connsiteX100" fmla="*/ 878815 w 1784313"/>
              <a:gd name="connsiteY100" fmla="*/ 5167928 h 7923565"/>
              <a:gd name="connsiteX101" fmla="*/ 857467 w 1784313"/>
              <a:gd name="connsiteY101" fmla="*/ 5185718 h 7923565"/>
              <a:gd name="connsiteX102" fmla="*/ 524797 w 1784313"/>
              <a:gd name="connsiteY102" fmla="*/ 5479250 h 7923565"/>
              <a:gd name="connsiteX103" fmla="*/ 1234610 w 1784313"/>
              <a:gd name="connsiteY103" fmla="*/ 5479250 h 7923565"/>
              <a:gd name="connsiteX104" fmla="*/ 948194 w 1784313"/>
              <a:gd name="connsiteY104" fmla="*/ 5189276 h 7923565"/>
              <a:gd name="connsiteX105" fmla="*/ 980216 w 1784313"/>
              <a:gd name="connsiteY105" fmla="*/ 5164370 h 7923565"/>
              <a:gd name="connsiteX106" fmla="*/ 1154556 w 1784313"/>
              <a:gd name="connsiteY106" fmla="*/ 5022052 h 7923565"/>
              <a:gd name="connsiteX107" fmla="*/ 1761188 w 1784313"/>
              <a:gd name="connsiteY107" fmla="*/ 5968468 h 7923565"/>
              <a:gd name="connsiteX108" fmla="*/ 1149220 w 1784313"/>
              <a:gd name="connsiteY108" fmla="*/ 6914884 h 7923565"/>
              <a:gd name="connsiteX109" fmla="*/ 1074503 w 1784313"/>
              <a:gd name="connsiteY109" fmla="*/ 6852621 h 7923565"/>
              <a:gd name="connsiteX110" fmla="*/ 944636 w 1784313"/>
              <a:gd name="connsiteY110" fmla="*/ 6745882 h 7923565"/>
              <a:gd name="connsiteX111" fmla="*/ 1216821 w 1784313"/>
              <a:gd name="connsiteY111" fmla="*/ 6486151 h 7923565"/>
              <a:gd name="connsiteX112" fmla="*/ 572831 w 1784313"/>
              <a:gd name="connsiteY112" fmla="*/ 6486151 h 7923565"/>
              <a:gd name="connsiteX113" fmla="*/ 857467 w 1784313"/>
              <a:gd name="connsiteY113" fmla="*/ 6745882 h 7923565"/>
              <a:gd name="connsiteX114" fmla="*/ 878815 w 1784313"/>
              <a:gd name="connsiteY114" fmla="*/ 6763672 h 7923565"/>
              <a:gd name="connsiteX115" fmla="*/ 900163 w 1784313"/>
              <a:gd name="connsiteY115" fmla="*/ 6781462 h 7923565"/>
              <a:gd name="connsiteX116" fmla="*/ 1031807 w 1784313"/>
              <a:gd name="connsiteY116" fmla="*/ 6891758 h 7923565"/>
              <a:gd name="connsiteX117" fmla="*/ 1104744 w 1784313"/>
              <a:gd name="connsiteY117" fmla="*/ 6952244 h 7923565"/>
              <a:gd name="connsiteX118" fmla="*/ 1126092 w 1784313"/>
              <a:gd name="connsiteY118" fmla="*/ 6970033 h 7923565"/>
              <a:gd name="connsiteX119" fmla="*/ 1147440 w 1784313"/>
              <a:gd name="connsiteY119" fmla="*/ 6987823 h 7923565"/>
              <a:gd name="connsiteX120" fmla="*/ 1696943 w 1784313"/>
              <a:gd name="connsiteY120" fmla="*/ 7551415 h 7923565"/>
              <a:gd name="connsiteX121" fmla="*/ 1728168 w 1784313"/>
              <a:gd name="connsiteY121" fmla="*/ 7609403 h 7923565"/>
              <a:gd name="connsiteX122" fmla="*/ 1492092 w 1784313"/>
              <a:gd name="connsiteY122" fmla="*/ 7745701 h 7923565"/>
              <a:gd name="connsiteX123" fmla="*/ 1487198 w 1784313"/>
              <a:gd name="connsiteY123" fmla="*/ 7733214 h 7923565"/>
              <a:gd name="connsiteX124" fmla="*/ 941078 w 1784313"/>
              <a:gd name="connsiteY124" fmla="*/ 7156825 h 7923565"/>
              <a:gd name="connsiteX125" fmla="*/ 919730 w 1784313"/>
              <a:gd name="connsiteY125" fmla="*/ 7139035 h 7923565"/>
              <a:gd name="connsiteX126" fmla="*/ 898383 w 1784313"/>
              <a:gd name="connsiteY126" fmla="*/ 7121245 h 7923565"/>
              <a:gd name="connsiteX127" fmla="*/ 839677 w 1784313"/>
              <a:gd name="connsiteY127" fmla="*/ 7073214 h 7923565"/>
              <a:gd name="connsiteX128" fmla="*/ 693801 w 1784313"/>
              <a:gd name="connsiteY128" fmla="*/ 6952244 h 7923565"/>
              <a:gd name="connsiteX129" fmla="*/ 672454 w 1784313"/>
              <a:gd name="connsiteY129" fmla="*/ 6934454 h 7923565"/>
              <a:gd name="connsiteX130" fmla="*/ 651106 w 1784313"/>
              <a:gd name="connsiteY130" fmla="*/ 6916664 h 7923565"/>
              <a:gd name="connsiteX131" fmla="*/ 0 w 1784313"/>
              <a:gd name="connsiteY131" fmla="*/ 5948900 h 7923565"/>
              <a:gd name="connsiteX132" fmla="*/ 672454 w 1784313"/>
              <a:gd name="connsiteY132" fmla="*/ 4995368 h 7923565"/>
              <a:gd name="connsiteX133" fmla="*/ 693801 w 1784313"/>
              <a:gd name="connsiteY133" fmla="*/ 4977579 h 7923565"/>
              <a:gd name="connsiteX134" fmla="*/ 715149 w 1784313"/>
              <a:gd name="connsiteY134" fmla="*/ 4959789 h 7923565"/>
              <a:gd name="connsiteX135" fmla="*/ 752506 w 1784313"/>
              <a:gd name="connsiteY135" fmla="*/ 4929545 h 7923565"/>
              <a:gd name="connsiteX136" fmla="*/ 923288 w 1784313"/>
              <a:gd name="connsiteY136" fmla="*/ 4792565 h 7923565"/>
              <a:gd name="connsiteX137" fmla="*/ 944636 w 1784313"/>
              <a:gd name="connsiteY137" fmla="*/ 4774775 h 7923565"/>
              <a:gd name="connsiteX138" fmla="*/ 965984 w 1784313"/>
              <a:gd name="connsiteY138" fmla="*/ 4756985 h 7923565"/>
              <a:gd name="connsiteX139" fmla="*/ 1257736 w 1784313"/>
              <a:gd name="connsiteY139" fmla="*/ 4477685 h 7923565"/>
              <a:gd name="connsiteX140" fmla="*/ 642210 w 1784313"/>
              <a:gd name="connsiteY140" fmla="*/ 4477685 h 7923565"/>
              <a:gd name="connsiteX141" fmla="*/ 882373 w 1784313"/>
              <a:gd name="connsiteY141" fmla="*/ 4753428 h 7923565"/>
              <a:gd name="connsiteX142" fmla="*/ 711591 w 1784313"/>
              <a:gd name="connsiteY142" fmla="*/ 4890408 h 7923565"/>
              <a:gd name="connsiteX143" fmla="*/ 674232 w 1784313"/>
              <a:gd name="connsiteY143" fmla="*/ 4920651 h 7923565"/>
              <a:gd name="connsiteX144" fmla="*/ 138760 w 1784313"/>
              <a:gd name="connsiteY144" fmla="*/ 3899518 h 7923565"/>
              <a:gd name="connsiteX145" fmla="*/ 727601 w 1784313"/>
              <a:gd name="connsiteY145" fmla="*/ 3088305 h 7923565"/>
              <a:gd name="connsiteX146" fmla="*/ 850351 w 1784313"/>
              <a:gd name="connsiteY146" fmla="*/ 3187928 h 7923565"/>
              <a:gd name="connsiteX147" fmla="*/ 937520 w 1784313"/>
              <a:gd name="connsiteY147" fmla="*/ 3257307 h 7923565"/>
              <a:gd name="connsiteX148" fmla="*/ 619084 w 1784313"/>
              <a:gd name="connsiteY148" fmla="*/ 3524153 h 7923565"/>
              <a:gd name="connsiteX149" fmla="*/ 1307548 w 1784313"/>
              <a:gd name="connsiteY149" fmla="*/ 3524153 h 7923565"/>
              <a:gd name="connsiteX150" fmla="*/ 1030027 w 1784313"/>
              <a:gd name="connsiteY150" fmla="*/ 3259086 h 7923565"/>
              <a:gd name="connsiteX151" fmla="*/ 1008679 w 1784313"/>
              <a:gd name="connsiteY151" fmla="*/ 3241297 h 7923565"/>
              <a:gd name="connsiteX152" fmla="*/ 985553 w 1784313"/>
              <a:gd name="connsiteY152" fmla="*/ 3223507 h 7923565"/>
              <a:gd name="connsiteX153" fmla="*/ 893047 w 1784313"/>
              <a:gd name="connsiteY153" fmla="*/ 3148790 h 7923565"/>
              <a:gd name="connsiteX154" fmla="*/ 775634 w 1784313"/>
              <a:gd name="connsiteY154" fmla="*/ 3054503 h 7923565"/>
              <a:gd name="connsiteX155" fmla="*/ 754286 w 1784313"/>
              <a:gd name="connsiteY155" fmla="*/ 3036714 h 7923565"/>
              <a:gd name="connsiteX156" fmla="*/ 732939 w 1784313"/>
              <a:gd name="connsiteY156" fmla="*/ 3018924 h 7923565"/>
              <a:gd name="connsiteX157" fmla="*/ 177898 w 1784313"/>
              <a:gd name="connsiteY157" fmla="*/ 2070730 h 7923565"/>
              <a:gd name="connsiteX158" fmla="*/ 732939 w 1784313"/>
              <a:gd name="connsiteY158" fmla="*/ 1090512 h 7923565"/>
              <a:gd name="connsiteX159" fmla="*/ 750728 w 1784313"/>
              <a:gd name="connsiteY159" fmla="*/ 1069165 h 7923565"/>
              <a:gd name="connsiteX160" fmla="*/ 768518 w 1784313"/>
              <a:gd name="connsiteY160" fmla="*/ 1047817 h 7923565"/>
              <a:gd name="connsiteX161" fmla="*/ 804098 w 1784313"/>
              <a:gd name="connsiteY161" fmla="*/ 1008679 h 7923565"/>
              <a:gd name="connsiteX162" fmla="*/ 942858 w 1784313"/>
              <a:gd name="connsiteY162" fmla="*/ 850351 h 7923565"/>
              <a:gd name="connsiteX163" fmla="*/ 960648 w 1784313"/>
              <a:gd name="connsiteY163" fmla="*/ 829004 h 7923565"/>
              <a:gd name="connsiteX164" fmla="*/ 978438 w 1784313"/>
              <a:gd name="connsiteY164" fmla="*/ 807656 h 7923565"/>
              <a:gd name="connsiteX165" fmla="*/ 1287980 w 1784313"/>
              <a:gd name="connsiteY165" fmla="*/ 405607 h 7923565"/>
              <a:gd name="connsiteX166" fmla="*/ 1423182 w 1784313"/>
              <a:gd name="connsiteY166" fmla="*/ 0 h 7923565"/>
              <a:gd name="connsiteX167" fmla="*/ 514270 w 1784313"/>
              <a:gd name="connsiteY167" fmla="*/ 365613 h 7923565"/>
              <a:gd name="connsiteX168" fmla="*/ 526577 w 1784313"/>
              <a:gd name="connsiteY168" fmla="*/ 400270 h 7923565"/>
              <a:gd name="connsiteX169" fmla="*/ 898384 w 1784313"/>
              <a:gd name="connsiteY169" fmla="*/ 811214 h 7923565"/>
              <a:gd name="connsiteX170" fmla="*/ 754286 w 1784313"/>
              <a:gd name="connsiteY170" fmla="*/ 976658 h 7923565"/>
              <a:gd name="connsiteX171" fmla="*/ 725823 w 1784313"/>
              <a:gd name="connsiteY171" fmla="*/ 1010460 h 7923565"/>
              <a:gd name="connsiteX172" fmla="*/ 295310 w 1784313"/>
              <a:gd name="connsiteY172" fmla="*/ 537252 h 7923565"/>
              <a:gd name="connsiteX173" fmla="*/ 278887 w 1784313"/>
              <a:gd name="connsiteY173" fmla="*/ 501512 h 7923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Lst>
            <a:rect l="l" t="t" r="r" b="b"/>
            <a:pathLst>
              <a:path w="1784313" h="7923565">
                <a:moveTo>
                  <a:pt x="652884" y="6991381"/>
                </a:moveTo>
                <a:cubicBezTo>
                  <a:pt x="700917" y="7032296"/>
                  <a:pt x="750728" y="7073214"/>
                  <a:pt x="802318" y="7114129"/>
                </a:cubicBezTo>
                <a:cubicBezTo>
                  <a:pt x="820108" y="7130141"/>
                  <a:pt x="839677" y="7144373"/>
                  <a:pt x="857467" y="7160383"/>
                </a:cubicBezTo>
                <a:cubicBezTo>
                  <a:pt x="549703" y="7423671"/>
                  <a:pt x="279299" y="7674508"/>
                  <a:pt x="279299" y="7923565"/>
                </a:cubicBezTo>
                <a:lnTo>
                  <a:pt x="0" y="7923565"/>
                </a:lnTo>
                <a:cubicBezTo>
                  <a:pt x="0" y="7576663"/>
                  <a:pt x="316658" y="7277795"/>
                  <a:pt x="652884" y="6991381"/>
                </a:cubicBezTo>
                <a:close/>
                <a:moveTo>
                  <a:pt x="291752" y="6046743"/>
                </a:moveTo>
                <a:cubicBezTo>
                  <a:pt x="302426" y="6096555"/>
                  <a:pt x="321994" y="6146366"/>
                  <a:pt x="348680" y="6196177"/>
                </a:cubicBezTo>
                <a:cubicBezTo>
                  <a:pt x="370027" y="6237095"/>
                  <a:pt x="398491" y="6279790"/>
                  <a:pt x="428733" y="6320706"/>
                </a:cubicBezTo>
                <a:cubicBezTo>
                  <a:pt x="435849" y="6331380"/>
                  <a:pt x="444744" y="6342053"/>
                  <a:pt x="455418" y="6352727"/>
                </a:cubicBezTo>
                <a:lnTo>
                  <a:pt x="1327117" y="6352727"/>
                </a:lnTo>
                <a:cubicBezTo>
                  <a:pt x="1334233" y="6342053"/>
                  <a:pt x="1343127" y="6331380"/>
                  <a:pt x="1350243" y="6320706"/>
                </a:cubicBezTo>
                <a:cubicBezTo>
                  <a:pt x="1380487" y="6279790"/>
                  <a:pt x="1405392" y="6238873"/>
                  <a:pt x="1424960" y="6196177"/>
                </a:cubicBezTo>
                <a:cubicBezTo>
                  <a:pt x="1448088" y="6146366"/>
                  <a:pt x="1465878" y="6096555"/>
                  <a:pt x="1474771" y="6046743"/>
                </a:cubicBezTo>
                <a:close/>
                <a:moveTo>
                  <a:pt x="410943" y="5610895"/>
                </a:moveTo>
                <a:cubicBezTo>
                  <a:pt x="386037" y="5644694"/>
                  <a:pt x="362911" y="5680274"/>
                  <a:pt x="343342" y="5715853"/>
                </a:cubicBezTo>
                <a:cubicBezTo>
                  <a:pt x="311320" y="5772781"/>
                  <a:pt x="291752" y="5833266"/>
                  <a:pt x="282856" y="5893751"/>
                </a:cubicBezTo>
                <a:cubicBezTo>
                  <a:pt x="281079" y="5900867"/>
                  <a:pt x="281079" y="5907983"/>
                  <a:pt x="281078" y="5915099"/>
                </a:cubicBezTo>
                <a:lnTo>
                  <a:pt x="1476551" y="5915099"/>
                </a:lnTo>
                <a:cubicBezTo>
                  <a:pt x="1474771" y="5907983"/>
                  <a:pt x="1474771" y="5900867"/>
                  <a:pt x="1472993" y="5893751"/>
                </a:cubicBezTo>
                <a:cubicBezTo>
                  <a:pt x="1460540" y="5835046"/>
                  <a:pt x="1437414" y="5774561"/>
                  <a:pt x="1405392" y="5715853"/>
                </a:cubicBezTo>
                <a:cubicBezTo>
                  <a:pt x="1385823" y="5680274"/>
                  <a:pt x="1362697" y="5646474"/>
                  <a:pt x="1337791" y="5610895"/>
                </a:cubicBezTo>
                <a:close/>
                <a:moveTo>
                  <a:pt x="435849" y="4070300"/>
                </a:moveTo>
                <a:cubicBezTo>
                  <a:pt x="446522" y="4116554"/>
                  <a:pt x="462534" y="4162807"/>
                  <a:pt x="480324" y="4209061"/>
                </a:cubicBezTo>
                <a:cubicBezTo>
                  <a:pt x="496334" y="4251756"/>
                  <a:pt x="517681" y="4292671"/>
                  <a:pt x="540809" y="4333589"/>
                </a:cubicBezTo>
                <a:cubicBezTo>
                  <a:pt x="546145" y="4340705"/>
                  <a:pt x="551483" y="4349599"/>
                  <a:pt x="556819" y="4358495"/>
                </a:cubicBezTo>
                <a:lnTo>
                  <a:pt x="556819" y="4360273"/>
                </a:lnTo>
                <a:lnTo>
                  <a:pt x="1353801" y="4360273"/>
                </a:lnTo>
                <a:cubicBezTo>
                  <a:pt x="1359139" y="4353157"/>
                  <a:pt x="1364475" y="4344263"/>
                  <a:pt x="1369813" y="4335367"/>
                </a:cubicBezTo>
                <a:cubicBezTo>
                  <a:pt x="1378707" y="4319357"/>
                  <a:pt x="1387603" y="4305125"/>
                  <a:pt x="1396497" y="4289114"/>
                </a:cubicBezTo>
                <a:lnTo>
                  <a:pt x="1394718" y="4289114"/>
                </a:lnTo>
                <a:cubicBezTo>
                  <a:pt x="1408950" y="4262430"/>
                  <a:pt x="1421402" y="4235744"/>
                  <a:pt x="1432076" y="4209060"/>
                </a:cubicBezTo>
                <a:cubicBezTo>
                  <a:pt x="1449866" y="4164585"/>
                  <a:pt x="1464098" y="4118332"/>
                  <a:pt x="1471213" y="4070300"/>
                </a:cubicBezTo>
                <a:lnTo>
                  <a:pt x="1017575" y="4070300"/>
                </a:lnTo>
                <a:lnTo>
                  <a:pt x="1015795" y="4070300"/>
                </a:lnTo>
                <a:close/>
                <a:moveTo>
                  <a:pt x="508787" y="3654019"/>
                </a:moveTo>
                <a:cubicBezTo>
                  <a:pt x="492776" y="3678925"/>
                  <a:pt x="476766" y="3702051"/>
                  <a:pt x="464312" y="3726957"/>
                </a:cubicBezTo>
                <a:cubicBezTo>
                  <a:pt x="435849" y="3783884"/>
                  <a:pt x="418059" y="3842591"/>
                  <a:pt x="418059" y="3904855"/>
                </a:cubicBezTo>
                <a:cubicBezTo>
                  <a:pt x="418059" y="3917309"/>
                  <a:pt x="418059" y="3931540"/>
                  <a:pt x="419839" y="3943992"/>
                </a:cubicBezTo>
                <a:lnTo>
                  <a:pt x="1015795" y="3943992"/>
                </a:lnTo>
                <a:lnTo>
                  <a:pt x="1017575" y="3943992"/>
                </a:lnTo>
                <a:lnTo>
                  <a:pt x="1478329" y="3943992"/>
                </a:lnTo>
                <a:cubicBezTo>
                  <a:pt x="1476551" y="3929760"/>
                  <a:pt x="1476551" y="3917308"/>
                  <a:pt x="1474772" y="3904854"/>
                </a:cubicBezTo>
                <a:cubicBezTo>
                  <a:pt x="1467656" y="3842591"/>
                  <a:pt x="1451646" y="3782106"/>
                  <a:pt x="1426740" y="3726957"/>
                </a:cubicBezTo>
                <a:cubicBezTo>
                  <a:pt x="1426740" y="3723399"/>
                  <a:pt x="1424960" y="3721621"/>
                  <a:pt x="1423182" y="3718063"/>
                </a:cubicBezTo>
                <a:cubicBezTo>
                  <a:pt x="1414286" y="3696715"/>
                  <a:pt x="1403612" y="3675367"/>
                  <a:pt x="1391161" y="3654020"/>
                </a:cubicBezTo>
                <a:close/>
                <a:moveTo>
                  <a:pt x="458976" y="2166795"/>
                </a:moveTo>
                <a:cubicBezTo>
                  <a:pt x="466092" y="2221942"/>
                  <a:pt x="478544" y="2275311"/>
                  <a:pt x="498114" y="2326903"/>
                </a:cubicBezTo>
                <a:cubicBezTo>
                  <a:pt x="514124" y="2369598"/>
                  <a:pt x="535471" y="2412293"/>
                  <a:pt x="558599" y="2451431"/>
                </a:cubicBezTo>
                <a:cubicBezTo>
                  <a:pt x="560377" y="2453209"/>
                  <a:pt x="560377" y="2453209"/>
                  <a:pt x="562157" y="2454989"/>
                </a:cubicBezTo>
                <a:lnTo>
                  <a:pt x="1394718" y="2454989"/>
                </a:lnTo>
                <a:cubicBezTo>
                  <a:pt x="1394719" y="2453209"/>
                  <a:pt x="1396497" y="2453209"/>
                  <a:pt x="1396497" y="2451431"/>
                </a:cubicBezTo>
                <a:cubicBezTo>
                  <a:pt x="1419624" y="2412293"/>
                  <a:pt x="1440972" y="2369598"/>
                  <a:pt x="1456982" y="2326903"/>
                </a:cubicBezTo>
                <a:cubicBezTo>
                  <a:pt x="1476551" y="2277091"/>
                  <a:pt x="1490783" y="2221942"/>
                  <a:pt x="1497899" y="2166795"/>
                </a:cubicBezTo>
                <a:close/>
                <a:moveTo>
                  <a:pt x="560377" y="1750514"/>
                </a:moveTo>
                <a:cubicBezTo>
                  <a:pt x="546145" y="1777198"/>
                  <a:pt x="531913" y="1802103"/>
                  <a:pt x="519461" y="1827009"/>
                </a:cubicBezTo>
                <a:cubicBezTo>
                  <a:pt x="489218" y="1887494"/>
                  <a:pt x="467870" y="1947980"/>
                  <a:pt x="458976" y="2004907"/>
                </a:cubicBezTo>
                <a:cubicBezTo>
                  <a:pt x="457196" y="2017360"/>
                  <a:pt x="455418" y="2029812"/>
                  <a:pt x="453638" y="2040486"/>
                </a:cubicBezTo>
                <a:lnTo>
                  <a:pt x="1503235" y="2040486"/>
                </a:lnTo>
                <a:cubicBezTo>
                  <a:pt x="1503235" y="2028034"/>
                  <a:pt x="1501457" y="2017360"/>
                  <a:pt x="1499677" y="2004907"/>
                </a:cubicBezTo>
                <a:cubicBezTo>
                  <a:pt x="1490783" y="1946201"/>
                  <a:pt x="1471214" y="1885716"/>
                  <a:pt x="1444530" y="1827009"/>
                </a:cubicBezTo>
                <a:cubicBezTo>
                  <a:pt x="1433856" y="1800325"/>
                  <a:pt x="1419624" y="1775420"/>
                  <a:pt x="1405392" y="1750514"/>
                </a:cubicBezTo>
                <a:close/>
                <a:moveTo>
                  <a:pt x="1423182" y="0"/>
                </a:moveTo>
                <a:lnTo>
                  <a:pt x="1688249" y="0"/>
                </a:lnTo>
                <a:cubicBezTo>
                  <a:pt x="1677575" y="167224"/>
                  <a:pt x="1629544" y="345122"/>
                  <a:pt x="1524583" y="539029"/>
                </a:cubicBezTo>
                <a:cubicBezTo>
                  <a:pt x="1432076" y="704475"/>
                  <a:pt x="1295096" y="852129"/>
                  <a:pt x="1167009" y="999785"/>
                </a:cubicBezTo>
                <a:cubicBezTo>
                  <a:pt x="1161671" y="1006901"/>
                  <a:pt x="1154556" y="1014017"/>
                  <a:pt x="1149220" y="1021133"/>
                </a:cubicBezTo>
                <a:cubicBezTo>
                  <a:pt x="1143882" y="1028249"/>
                  <a:pt x="1136766" y="1035365"/>
                  <a:pt x="1131430" y="1042481"/>
                </a:cubicBezTo>
                <a:cubicBezTo>
                  <a:pt x="1094070" y="1085176"/>
                  <a:pt x="1056712" y="1127872"/>
                  <a:pt x="1019353" y="1170567"/>
                </a:cubicBezTo>
                <a:cubicBezTo>
                  <a:pt x="998005" y="1193693"/>
                  <a:pt x="976658" y="1216820"/>
                  <a:pt x="957090" y="1239946"/>
                </a:cubicBezTo>
                <a:cubicBezTo>
                  <a:pt x="951752" y="1247062"/>
                  <a:pt x="944636" y="1254178"/>
                  <a:pt x="939300" y="1261294"/>
                </a:cubicBezTo>
                <a:cubicBezTo>
                  <a:pt x="933962" y="1268410"/>
                  <a:pt x="926846" y="1275526"/>
                  <a:pt x="921511" y="1282642"/>
                </a:cubicBezTo>
                <a:cubicBezTo>
                  <a:pt x="816550" y="1401834"/>
                  <a:pt x="720485" y="1519247"/>
                  <a:pt x="640432" y="1631321"/>
                </a:cubicBezTo>
                <a:lnTo>
                  <a:pt x="1323559" y="1631321"/>
                </a:lnTo>
                <a:cubicBezTo>
                  <a:pt x="1234610" y="1513909"/>
                  <a:pt x="1122534" y="1398276"/>
                  <a:pt x="1001563" y="1279084"/>
                </a:cubicBezTo>
                <a:cubicBezTo>
                  <a:pt x="1024691" y="1254178"/>
                  <a:pt x="1046039" y="1227495"/>
                  <a:pt x="1069165" y="1202589"/>
                </a:cubicBezTo>
                <a:cubicBezTo>
                  <a:pt x="1104744" y="1161671"/>
                  <a:pt x="1140324" y="1120756"/>
                  <a:pt x="1175903" y="1079839"/>
                </a:cubicBezTo>
                <a:cubicBezTo>
                  <a:pt x="1501457" y="1394718"/>
                  <a:pt x="1784314" y="1704260"/>
                  <a:pt x="1784313" y="2077846"/>
                </a:cubicBezTo>
                <a:cubicBezTo>
                  <a:pt x="1784314" y="2488789"/>
                  <a:pt x="1529921" y="2780541"/>
                  <a:pt x="1238168" y="3027819"/>
                </a:cubicBezTo>
                <a:cubicBezTo>
                  <a:pt x="1197251" y="2994018"/>
                  <a:pt x="1158114" y="2961997"/>
                  <a:pt x="1117198" y="2929975"/>
                </a:cubicBezTo>
                <a:cubicBezTo>
                  <a:pt x="1088734" y="2906849"/>
                  <a:pt x="1058491" y="2883722"/>
                  <a:pt x="1030027" y="2860596"/>
                </a:cubicBezTo>
                <a:cubicBezTo>
                  <a:pt x="1133208" y="2773425"/>
                  <a:pt x="1231052" y="2680918"/>
                  <a:pt x="1309327" y="2583075"/>
                </a:cubicBezTo>
                <a:lnTo>
                  <a:pt x="652884" y="2583075"/>
                </a:lnTo>
                <a:cubicBezTo>
                  <a:pt x="734717" y="2680918"/>
                  <a:pt x="836119" y="2771647"/>
                  <a:pt x="942858" y="2860596"/>
                </a:cubicBezTo>
                <a:cubicBezTo>
                  <a:pt x="949974" y="2865932"/>
                  <a:pt x="957090" y="2873048"/>
                  <a:pt x="964206" y="2878386"/>
                </a:cubicBezTo>
                <a:cubicBezTo>
                  <a:pt x="971322" y="2883721"/>
                  <a:pt x="978438" y="2890837"/>
                  <a:pt x="985554" y="2896175"/>
                </a:cubicBezTo>
                <a:cubicBezTo>
                  <a:pt x="1015795" y="2919301"/>
                  <a:pt x="1046039" y="2944207"/>
                  <a:pt x="1076281" y="2969113"/>
                </a:cubicBezTo>
                <a:cubicBezTo>
                  <a:pt x="1115418" y="3001134"/>
                  <a:pt x="1154555" y="3031378"/>
                  <a:pt x="1193693" y="3063399"/>
                </a:cubicBezTo>
                <a:cubicBezTo>
                  <a:pt x="1200809" y="3068735"/>
                  <a:pt x="1207925" y="3075851"/>
                  <a:pt x="1215041" y="3081189"/>
                </a:cubicBezTo>
                <a:cubicBezTo>
                  <a:pt x="1222157" y="3086525"/>
                  <a:pt x="1229272" y="3093641"/>
                  <a:pt x="1236389" y="3098979"/>
                </a:cubicBezTo>
                <a:cubicBezTo>
                  <a:pt x="1446308" y="3275096"/>
                  <a:pt x="1638437" y="3467226"/>
                  <a:pt x="1718492" y="3719841"/>
                </a:cubicBezTo>
                <a:lnTo>
                  <a:pt x="1716713" y="3719841"/>
                </a:lnTo>
                <a:cubicBezTo>
                  <a:pt x="1741618" y="3799896"/>
                  <a:pt x="1755850" y="3885287"/>
                  <a:pt x="1755850" y="3977793"/>
                </a:cubicBezTo>
                <a:cubicBezTo>
                  <a:pt x="1755850" y="4088090"/>
                  <a:pt x="1732724" y="4191271"/>
                  <a:pt x="1693587" y="4289114"/>
                </a:cubicBezTo>
                <a:lnTo>
                  <a:pt x="1695365" y="4289114"/>
                </a:lnTo>
                <a:cubicBezTo>
                  <a:pt x="1593964" y="4541728"/>
                  <a:pt x="1380487" y="4755206"/>
                  <a:pt x="1152777" y="4947335"/>
                </a:cubicBezTo>
                <a:cubicBezTo>
                  <a:pt x="1145661" y="4952673"/>
                  <a:pt x="1138546" y="4959789"/>
                  <a:pt x="1131430" y="4965125"/>
                </a:cubicBezTo>
                <a:cubicBezTo>
                  <a:pt x="1124314" y="4970463"/>
                  <a:pt x="1117198" y="4977579"/>
                  <a:pt x="1110082" y="4982915"/>
                </a:cubicBezTo>
                <a:cubicBezTo>
                  <a:pt x="1051375" y="5030948"/>
                  <a:pt x="992669" y="5077201"/>
                  <a:pt x="935742" y="5123455"/>
                </a:cubicBezTo>
                <a:cubicBezTo>
                  <a:pt x="923288" y="5132349"/>
                  <a:pt x="912615" y="5141245"/>
                  <a:pt x="901941" y="5150139"/>
                </a:cubicBezTo>
                <a:cubicBezTo>
                  <a:pt x="893047" y="5155476"/>
                  <a:pt x="885931" y="5162592"/>
                  <a:pt x="878815" y="5167928"/>
                </a:cubicBezTo>
                <a:cubicBezTo>
                  <a:pt x="871699" y="5173266"/>
                  <a:pt x="864583" y="5180382"/>
                  <a:pt x="857467" y="5185718"/>
                </a:cubicBezTo>
                <a:cubicBezTo>
                  <a:pt x="736497" y="5285341"/>
                  <a:pt x="620862" y="5381406"/>
                  <a:pt x="524797" y="5479250"/>
                </a:cubicBezTo>
                <a:lnTo>
                  <a:pt x="1234610" y="5479250"/>
                </a:lnTo>
                <a:cubicBezTo>
                  <a:pt x="1150997" y="5383186"/>
                  <a:pt x="1051375" y="5287121"/>
                  <a:pt x="948194" y="5189276"/>
                </a:cubicBezTo>
                <a:cubicBezTo>
                  <a:pt x="958868" y="5182160"/>
                  <a:pt x="969542" y="5173266"/>
                  <a:pt x="980216" y="5164370"/>
                </a:cubicBezTo>
                <a:cubicBezTo>
                  <a:pt x="1037143" y="5118117"/>
                  <a:pt x="1095850" y="5070086"/>
                  <a:pt x="1154556" y="5022052"/>
                </a:cubicBezTo>
                <a:cubicBezTo>
                  <a:pt x="1471214" y="5324478"/>
                  <a:pt x="1761188" y="5612673"/>
                  <a:pt x="1761188" y="5968468"/>
                </a:cubicBezTo>
                <a:cubicBezTo>
                  <a:pt x="1761188" y="6327822"/>
                  <a:pt x="1474772" y="6630248"/>
                  <a:pt x="1149220" y="6914884"/>
                </a:cubicBezTo>
                <a:cubicBezTo>
                  <a:pt x="1124314" y="6893536"/>
                  <a:pt x="1099408" y="6873969"/>
                  <a:pt x="1074503" y="6852621"/>
                </a:cubicBezTo>
                <a:cubicBezTo>
                  <a:pt x="1031807" y="6817041"/>
                  <a:pt x="987332" y="6781462"/>
                  <a:pt x="944636" y="6745882"/>
                </a:cubicBezTo>
                <a:cubicBezTo>
                  <a:pt x="1042481" y="6660491"/>
                  <a:pt x="1134988" y="6573320"/>
                  <a:pt x="1216821" y="6486151"/>
                </a:cubicBezTo>
                <a:lnTo>
                  <a:pt x="572831" y="6486151"/>
                </a:lnTo>
                <a:cubicBezTo>
                  <a:pt x="658222" y="6573320"/>
                  <a:pt x="756065" y="6660491"/>
                  <a:pt x="857467" y="6745882"/>
                </a:cubicBezTo>
                <a:cubicBezTo>
                  <a:pt x="864583" y="6751218"/>
                  <a:pt x="871699" y="6758334"/>
                  <a:pt x="878815" y="6763672"/>
                </a:cubicBezTo>
                <a:cubicBezTo>
                  <a:pt x="885931" y="6769008"/>
                  <a:pt x="893047" y="6776124"/>
                  <a:pt x="900163" y="6781462"/>
                </a:cubicBezTo>
                <a:cubicBezTo>
                  <a:pt x="942858" y="6818819"/>
                  <a:pt x="987332" y="6856179"/>
                  <a:pt x="1031807" y="6891758"/>
                </a:cubicBezTo>
                <a:cubicBezTo>
                  <a:pt x="1056713" y="6911326"/>
                  <a:pt x="1079839" y="6932674"/>
                  <a:pt x="1104744" y="6952244"/>
                </a:cubicBezTo>
                <a:cubicBezTo>
                  <a:pt x="1111860" y="6957580"/>
                  <a:pt x="1118976" y="6964695"/>
                  <a:pt x="1126092" y="6970033"/>
                </a:cubicBezTo>
                <a:cubicBezTo>
                  <a:pt x="1133208" y="6975369"/>
                  <a:pt x="1140324" y="6982485"/>
                  <a:pt x="1147440" y="6987823"/>
                </a:cubicBezTo>
                <a:cubicBezTo>
                  <a:pt x="1364253" y="7169056"/>
                  <a:pt x="1572032" y="7354459"/>
                  <a:pt x="1696943" y="7551415"/>
                </a:cubicBezTo>
                <a:lnTo>
                  <a:pt x="1728168" y="7609403"/>
                </a:lnTo>
                <a:lnTo>
                  <a:pt x="1492092" y="7745701"/>
                </a:lnTo>
                <a:lnTo>
                  <a:pt x="1487198" y="7733214"/>
                </a:lnTo>
                <a:cubicBezTo>
                  <a:pt x="1391716" y="7544087"/>
                  <a:pt x="1171901" y="7348955"/>
                  <a:pt x="941078" y="7156825"/>
                </a:cubicBezTo>
                <a:cubicBezTo>
                  <a:pt x="933962" y="7151489"/>
                  <a:pt x="926846" y="7144373"/>
                  <a:pt x="919730" y="7139035"/>
                </a:cubicBezTo>
                <a:cubicBezTo>
                  <a:pt x="912615" y="7133699"/>
                  <a:pt x="905499" y="7126583"/>
                  <a:pt x="898383" y="7121245"/>
                </a:cubicBezTo>
                <a:cubicBezTo>
                  <a:pt x="878815" y="7105236"/>
                  <a:pt x="859245" y="7089224"/>
                  <a:pt x="839677" y="7073214"/>
                </a:cubicBezTo>
                <a:cubicBezTo>
                  <a:pt x="791644" y="7034077"/>
                  <a:pt x="741833" y="6993159"/>
                  <a:pt x="693801" y="6952244"/>
                </a:cubicBezTo>
                <a:cubicBezTo>
                  <a:pt x="686685" y="6946906"/>
                  <a:pt x="679569" y="6939790"/>
                  <a:pt x="672454" y="6934454"/>
                </a:cubicBezTo>
                <a:cubicBezTo>
                  <a:pt x="665338" y="6929116"/>
                  <a:pt x="658222" y="6922000"/>
                  <a:pt x="651106" y="6916664"/>
                </a:cubicBezTo>
                <a:cubicBezTo>
                  <a:pt x="305984" y="6623132"/>
                  <a:pt x="0" y="6315370"/>
                  <a:pt x="0" y="5948900"/>
                </a:cubicBezTo>
                <a:cubicBezTo>
                  <a:pt x="0" y="5568199"/>
                  <a:pt x="327332" y="5276447"/>
                  <a:pt x="672454" y="4995368"/>
                </a:cubicBezTo>
                <a:cubicBezTo>
                  <a:pt x="679570" y="4990031"/>
                  <a:pt x="686685" y="4982915"/>
                  <a:pt x="693801" y="4977579"/>
                </a:cubicBezTo>
                <a:cubicBezTo>
                  <a:pt x="700917" y="4972241"/>
                  <a:pt x="708033" y="4965125"/>
                  <a:pt x="715149" y="4959789"/>
                </a:cubicBezTo>
                <a:cubicBezTo>
                  <a:pt x="727601" y="4949115"/>
                  <a:pt x="740055" y="4940219"/>
                  <a:pt x="752506" y="4929545"/>
                </a:cubicBezTo>
                <a:cubicBezTo>
                  <a:pt x="809434" y="4885072"/>
                  <a:pt x="868141" y="4838818"/>
                  <a:pt x="923288" y="4792565"/>
                </a:cubicBezTo>
                <a:cubicBezTo>
                  <a:pt x="930404" y="4787227"/>
                  <a:pt x="937520" y="4780111"/>
                  <a:pt x="944636" y="4774775"/>
                </a:cubicBezTo>
                <a:cubicBezTo>
                  <a:pt x="951752" y="4769437"/>
                  <a:pt x="958868" y="4762321"/>
                  <a:pt x="965984" y="4756985"/>
                </a:cubicBezTo>
                <a:cubicBezTo>
                  <a:pt x="1072723" y="4666257"/>
                  <a:pt x="1174125" y="4573750"/>
                  <a:pt x="1257736" y="4477685"/>
                </a:cubicBezTo>
                <a:lnTo>
                  <a:pt x="642210" y="4477685"/>
                </a:lnTo>
                <a:cubicBezTo>
                  <a:pt x="711591" y="4571972"/>
                  <a:pt x="795202" y="4664479"/>
                  <a:pt x="882373" y="4753428"/>
                </a:cubicBezTo>
                <a:cubicBezTo>
                  <a:pt x="825445" y="4799681"/>
                  <a:pt x="768518" y="4844154"/>
                  <a:pt x="711591" y="4890408"/>
                </a:cubicBezTo>
                <a:cubicBezTo>
                  <a:pt x="699137" y="4901082"/>
                  <a:pt x="686685" y="4909978"/>
                  <a:pt x="674232" y="4920651"/>
                </a:cubicBezTo>
                <a:cubicBezTo>
                  <a:pt x="391375" y="4632457"/>
                  <a:pt x="138760" y="4305125"/>
                  <a:pt x="138760" y="3899518"/>
                </a:cubicBezTo>
                <a:cubicBezTo>
                  <a:pt x="138760" y="3565071"/>
                  <a:pt x="416281" y="3330246"/>
                  <a:pt x="727601" y="3088305"/>
                </a:cubicBezTo>
                <a:cubicBezTo>
                  <a:pt x="768518" y="3122104"/>
                  <a:pt x="809434" y="3155906"/>
                  <a:pt x="850351" y="3187928"/>
                </a:cubicBezTo>
                <a:cubicBezTo>
                  <a:pt x="880593" y="3211053"/>
                  <a:pt x="909057" y="3234181"/>
                  <a:pt x="937520" y="3257307"/>
                </a:cubicBezTo>
                <a:cubicBezTo>
                  <a:pt x="818330" y="3349814"/>
                  <a:pt x="708033" y="3436984"/>
                  <a:pt x="619084" y="3524153"/>
                </a:cubicBezTo>
                <a:lnTo>
                  <a:pt x="1307548" y="3524153"/>
                </a:lnTo>
                <a:cubicBezTo>
                  <a:pt x="1231053" y="3433426"/>
                  <a:pt x="1134988" y="3346256"/>
                  <a:pt x="1030027" y="3259086"/>
                </a:cubicBezTo>
                <a:cubicBezTo>
                  <a:pt x="1022911" y="3253749"/>
                  <a:pt x="1015795" y="3246633"/>
                  <a:pt x="1008679" y="3241297"/>
                </a:cubicBezTo>
                <a:cubicBezTo>
                  <a:pt x="999785" y="3235959"/>
                  <a:pt x="992669" y="3228843"/>
                  <a:pt x="985553" y="3223507"/>
                </a:cubicBezTo>
                <a:cubicBezTo>
                  <a:pt x="955310" y="3198601"/>
                  <a:pt x="925069" y="3173696"/>
                  <a:pt x="893047" y="3148790"/>
                </a:cubicBezTo>
                <a:cubicBezTo>
                  <a:pt x="853909" y="3118547"/>
                  <a:pt x="814772" y="3086525"/>
                  <a:pt x="775634" y="3054503"/>
                </a:cubicBezTo>
                <a:cubicBezTo>
                  <a:pt x="768518" y="3049167"/>
                  <a:pt x="761402" y="3042052"/>
                  <a:pt x="754286" y="3036714"/>
                </a:cubicBezTo>
                <a:cubicBezTo>
                  <a:pt x="747170" y="3031378"/>
                  <a:pt x="740055" y="3024262"/>
                  <a:pt x="732939" y="3018924"/>
                </a:cubicBezTo>
                <a:cubicBezTo>
                  <a:pt x="448302" y="2780541"/>
                  <a:pt x="177898" y="2497684"/>
                  <a:pt x="177898" y="2070730"/>
                </a:cubicBezTo>
                <a:cubicBezTo>
                  <a:pt x="177898" y="1748734"/>
                  <a:pt x="439406" y="1428518"/>
                  <a:pt x="732939" y="1090512"/>
                </a:cubicBezTo>
                <a:cubicBezTo>
                  <a:pt x="738275" y="1083397"/>
                  <a:pt x="743613" y="1076281"/>
                  <a:pt x="750728" y="1069165"/>
                </a:cubicBezTo>
                <a:cubicBezTo>
                  <a:pt x="756064" y="1062049"/>
                  <a:pt x="761402" y="1054933"/>
                  <a:pt x="768518" y="1047817"/>
                </a:cubicBezTo>
                <a:cubicBezTo>
                  <a:pt x="780970" y="1035365"/>
                  <a:pt x="791644" y="1022911"/>
                  <a:pt x="804098" y="1008679"/>
                </a:cubicBezTo>
                <a:cubicBezTo>
                  <a:pt x="850351" y="957090"/>
                  <a:pt x="896605" y="903721"/>
                  <a:pt x="942858" y="850351"/>
                </a:cubicBezTo>
                <a:cubicBezTo>
                  <a:pt x="948194" y="843235"/>
                  <a:pt x="955310" y="836120"/>
                  <a:pt x="960648" y="829004"/>
                </a:cubicBezTo>
                <a:cubicBezTo>
                  <a:pt x="965984" y="821888"/>
                  <a:pt x="973100" y="814772"/>
                  <a:pt x="978438" y="807656"/>
                </a:cubicBezTo>
                <a:cubicBezTo>
                  <a:pt x="1090512" y="676012"/>
                  <a:pt x="1199031" y="542587"/>
                  <a:pt x="1287980" y="405607"/>
                </a:cubicBezTo>
                <a:cubicBezTo>
                  <a:pt x="1366255" y="284637"/>
                  <a:pt x="1410728" y="142318"/>
                  <a:pt x="1423182" y="0"/>
                </a:cubicBezTo>
                <a:close/>
                <a:moveTo>
                  <a:pt x="514270" y="365613"/>
                </a:moveTo>
                <a:lnTo>
                  <a:pt x="526577" y="400270"/>
                </a:lnTo>
                <a:cubicBezTo>
                  <a:pt x="595958" y="558600"/>
                  <a:pt x="761402" y="677790"/>
                  <a:pt x="898384" y="811214"/>
                </a:cubicBezTo>
                <a:cubicBezTo>
                  <a:pt x="850351" y="866362"/>
                  <a:pt x="802319" y="921511"/>
                  <a:pt x="754286" y="976658"/>
                </a:cubicBezTo>
                <a:cubicBezTo>
                  <a:pt x="745392" y="987332"/>
                  <a:pt x="734718" y="999786"/>
                  <a:pt x="725823" y="1010460"/>
                </a:cubicBezTo>
                <a:cubicBezTo>
                  <a:pt x="571053" y="861026"/>
                  <a:pt x="393155" y="718708"/>
                  <a:pt x="295310" y="537252"/>
                </a:cubicBezTo>
                <a:lnTo>
                  <a:pt x="278887" y="501512"/>
                </a:lnTo>
                <a:close/>
              </a:path>
            </a:pathLst>
          </a:custGeom>
          <a:solidFill>
            <a:schemeClr val="accent4">
              <a:alpha val="28000"/>
            </a:schemeClr>
          </a:solidFill>
          <a:ln w="9525" cap="flat">
            <a:noFill/>
            <a:prstDash val="solid"/>
            <a:miter/>
          </a:ln>
        </p:spPr>
        <p:txBody>
          <a:bodyPr wrap="square" rtlCol="0" anchor="ctr">
            <a:noAutofit/>
          </a:bodyPr>
          <a:lstStyle/>
          <a:p>
            <a:endParaRPr lang="en-US"/>
          </a:p>
        </p:txBody>
      </p:sp>
      <p:grpSp>
        <p:nvGrpSpPr>
          <p:cNvPr id="37" name="Group 36">
            <a:extLst>
              <a:ext uri="{FF2B5EF4-FFF2-40B4-BE49-F238E27FC236}">
                <a16:creationId xmlns:a16="http://schemas.microsoft.com/office/drawing/2014/main" id="{CA82C110-2304-4BD0-A1A8-E8B8141F60CD}"/>
              </a:ext>
            </a:extLst>
          </p:cNvPr>
          <p:cNvGrpSpPr/>
          <p:nvPr userDrawn="1"/>
        </p:nvGrpSpPr>
        <p:grpSpPr>
          <a:xfrm rot="2377217" flipH="1">
            <a:off x="11091857" y="4908009"/>
            <a:ext cx="394771" cy="1874243"/>
            <a:chOff x="3228371" y="1912891"/>
            <a:chExt cx="981075" cy="4248150"/>
          </a:xfrm>
          <a:solidFill>
            <a:schemeClr val="accent2">
              <a:alpha val="74000"/>
            </a:schemeClr>
          </a:solidFill>
        </p:grpSpPr>
        <p:sp>
          <p:nvSpPr>
            <p:cNvPr id="38" name="Freeform: Shape 37">
              <a:extLst>
                <a:ext uri="{FF2B5EF4-FFF2-40B4-BE49-F238E27FC236}">
                  <a16:creationId xmlns:a16="http://schemas.microsoft.com/office/drawing/2014/main" id="{ACD23151-8D4C-4421-B6CD-020C2DF8592A}"/>
                </a:ext>
              </a:extLst>
            </p:cNvPr>
            <p:cNvSpPr/>
            <p:nvPr/>
          </p:nvSpPr>
          <p:spPr>
            <a:xfrm>
              <a:off x="3228371" y="5656216"/>
              <a:ext cx="466725" cy="504825"/>
            </a:xfrm>
            <a:custGeom>
              <a:avLst/>
              <a:gdLst>
                <a:gd name="connsiteX0" fmla="*/ 356711 w 466725"/>
                <a:gd name="connsiteY0" fmla="*/ 7144 h 504825"/>
                <a:gd name="connsiteX1" fmla="*/ 7144 w 466725"/>
                <a:gd name="connsiteY1" fmla="*/ 506254 h 504825"/>
                <a:gd name="connsiteX2" fmla="*/ 156686 w 466725"/>
                <a:gd name="connsiteY2" fmla="*/ 506254 h 504825"/>
                <a:gd name="connsiteX3" fmla="*/ 466249 w 466725"/>
                <a:gd name="connsiteY3" fmla="*/ 97631 h 504825"/>
                <a:gd name="connsiteX4" fmla="*/ 436721 w 466725"/>
                <a:gd name="connsiteY4" fmla="*/ 72866 h 504825"/>
                <a:gd name="connsiteX5" fmla="*/ 356711 w 466725"/>
                <a:gd name="connsiteY5" fmla="*/ 7144 h 50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725" h="504825">
                  <a:moveTo>
                    <a:pt x="356711" y="7144"/>
                  </a:moveTo>
                  <a:cubicBezTo>
                    <a:pt x="176689" y="160496"/>
                    <a:pt x="7144" y="320516"/>
                    <a:pt x="7144" y="506254"/>
                  </a:cubicBezTo>
                  <a:lnTo>
                    <a:pt x="156686" y="506254"/>
                  </a:lnTo>
                  <a:cubicBezTo>
                    <a:pt x="156686" y="372904"/>
                    <a:pt x="301466" y="238601"/>
                    <a:pt x="466249" y="97631"/>
                  </a:cubicBezTo>
                  <a:cubicBezTo>
                    <a:pt x="456724" y="89059"/>
                    <a:pt x="446246" y="81439"/>
                    <a:pt x="436721" y="72866"/>
                  </a:cubicBezTo>
                  <a:cubicBezTo>
                    <a:pt x="409099" y="50959"/>
                    <a:pt x="382429" y="29051"/>
                    <a:pt x="356711" y="7144"/>
                  </a:cubicBezTo>
                  <a:close/>
                </a:path>
              </a:pathLst>
            </a:custGeom>
            <a:grpFill/>
            <a:ln w="9525"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A2200F9E-63E5-4F6F-9509-13E64C4000FF}"/>
                </a:ext>
              </a:extLst>
            </p:cNvPr>
            <p:cNvSpPr/>
            <p:nvPr/>
          </p:nvSpPr>
          <p:spPr>
            <a:xfrm>
              <a:off x="3314064" y="1912891"/>
              <a:ext cx="409575" cy="552450"/>
            </a:xfrm>
            <a:custGeom>
              <a:avLst/>
              <a:gdLst>
                <a:gd name="connsiteX0" fmla="*/ 310071 w 409575"/>
                <a:gd name="connsiteY0" fmla="*/ 548164 h 552450"/>
                <a:gd name="connsiteX1" fmla="*/ 325311 w 409575"/>
                <a:gd name="connsiteY1" fmla="*/ 530066 h 552450"/>
                <a:gd name="connsiteX2" fmla="*/ 402464 w 409575"/>
                <a:gd name="connsiteY2" fmla="*/ 441484 h 552450"/>
                <a:gd name="connsiteX3" fmla="*/ 203391 w 409575"/>
                <a:gd name="connsiteY3" fmla="*/ 221456 h 552450"/>
                <a:gd name="connsiteX4" fmla="*/ 172911 w 409575"/>
                <a:gd name="connsiteY4" fmla="*/ 7144 h 552450"/>
                <a:gd name="connsiteX5" fmla="*/ 7176 w 409575"/>
                <a:gd name="connsiteY5" fmla="*/ 7144 h 552450"/>
                <a:gd name="connsiteX6" fmla="*/ 79566 w 409575"/>
                <a:gd name="connsiteY6" fmla="*/ 294799 h 552450"/>
                <a:gd name="connsiteX7" fmla="*/ 310071 w 409575"/>
                <a:gd name="connsiteY7" fmla="*/ 548164 h 552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09575" h="552450">
                  <a:moveTo>
                    <a:pt x="310071" y="548164"/>
                  </a:moveTo>
                  <a:cubicBezTo>
                    <a:pt x="314834" y="542449"/>
                    <a:pt x="320549" y="535781"/>
                    <a:pt x="325311" y="530066"/>
                  </a:cubicBezTo>
                  <a:cubicBezTo>
                    <a:pt x="351029" y="500539"/>
                    <a:pt x="376746" y="471011"/>
                    <a:pt x="402464" y="441484"/>
                  </a:cubicBezTo>
                  <a:cubicBezTo>
                    <a:pt x="329121" y="370046"/>
                    <a:pt x="240539" y="306229"/>
                    <a:pt x="203391" y="221456"/>
                  </a:cubicBezTo>
                  <a:cubicBezTo>
                    <a:pt x="172911" y="151924"/>
                    <a:pt x="165291" y="79534"/>
                    <a:pt x="172911" y="7144"/>
                  </a:cubicBezTo>
                  <a:lnTo>
                    <a:pt x="7176" y="7144"/>
                  </a:lnTo>
                  <a:cubicBezTo>
                    <a:pt x="6224" y="98584"/>
                    <a:pt x="26226" y="195739"/>
                    <a:pt x="79566" y="294799"/>
                  </a:cubicBezTo>
                  <a:cubicBezTo>
                    <a:pt x="131954" y="391954"/>
                    <a:pt x="227204" y="468154"/>
                    <a:pt x="310071" y="548164"/>
                  </a:cubicBezTo>
                  <a:close/>
                </a:path>
              </a:pathLst>
            </a:custGeom>
            <a:grpFill/>
            <a:ln w="9525"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1BE91227-4EAE-4734-A3BB-8AF88198C399}"/>
                </a:ext>
              </a:extLst>
            </p:cNvPr>
            <p:cNvSpPr/>
            <p:nvPr/>
          </p:nvSpPr>
          <p:spPr>
            <a:xfrm>
              <a:off x="3228371" y="1912891"/>
              <a:ext cx="981075" cy="4248150"/>
            </a:xfrm>
            <a:custGeom>
              <a:avLst/>
              <a:gdLst>
                <a:gd name="connsiteX0" fmla="*/ 621506 w 981075"/>
                <a:gd name="connsiteY0" fmla="*/ 3748564 h 4248150"/>
                <a:gd name="connsiteX1" fmla="*/ 610076 w 981075"/>
                <a:gd name="connsiteY1" fmla="*/ 3739039 h 4248150"/>
                <a:gd name="connsiteX2" fmla="*/ 598646 w 981075"/>
                <a:gd name="connsiteY2" fmla="*/ 3729514 h 4248150"/>
                <a:gd name="connsiteX3" fmla="*/ 559594 w 981075"/>
                <a:gd name="connsiteY3" fmla="*/ 3697129 h 4248150"/>
                <a:gd name="connsiteX4" fmla="*/ 489109 w 981075"/>
                <a:gd name="connsiteY4" fmla="*/ 3638074 h 4248150"/>
                <a:gd name="connsiteX5" fmla="*/ 477679 w 981075"/>
                <a:gd name="connsiteY5" fmla="*/ 3628549 h 4248150"/>
                <a:gd name="connsiteX6" fmla="*/ 466249 w 981075"/>
                <a:gd name="connsiteY6" fmla="*/ 3619024 h 4248150"/>
                <a:gd name="connsiteX7" fmla="*/ 313849 w 981075"/>
                <a:gd name="connsiteY7" fmla="*/ 3479959 h 4248150"/>
                <a:gd name="connsiteX8" fmla="*/ 658654 w 981075"/>
                <a:gd name="connsiteY8" fmla="*/ 3479959 h 4248150"/>
                <a:gd name="connsiteX9" fmla="*/ 512921 w 981075"/>
                <a:gd name="connsiteY9" fmla="*/ 3619024 h 4248150"/>
                <a:gd name="connsiteX10" fmla="*/ 582454 w 981075"/>
                <a:gd name="connsiteY10" fmla="*/ 3676174 h 4248150"/>
                <a:gd name="connsiteX11" fmla="*/ 622459 w 981075"/>
                <a:gd name="connsiteY11" fmla="*/ 3709511 h 4248150"/>
                <a:gd name="connsiteX12" fmla="*/ 950119 w 981075"/>
                <a:gd name="connsiteY12" fmla="*/ 3202781 h 4248150"/>
                <a:gd name="connsiteX13" fmla="*/ 625316 w 981075"/>
                <a:gd name="connsiteY13" fmla="*/ 2696051 h 4248150"/>
                <a:gd name="connsiteX14" fmla="*/ 531971 w 981075"/>
                <a:gd name="connsiteY14" fmla="*/ 2772251 h 4248150"/>
                <a:gd name="connsiteX15" fmla="*/ 514826 w 981075"/>
                <a:gd name="connsiteY15" fmla="*/ 2785586 h 4248150"/>
                <a:gd name="connsiteX16" fmla="*/ 668179 w 981075"/>
                <a:gd name="connsiteY16" fmla="*/ 2940844 h 4248150"/>
                <a:gd name="connsiteX17" fmla="*/ 288131 w 981075"/>
                <a:gd name="connsiteY17" fmla="*/ 2940844 h 4248150"/>
                <a:gd name="connsiteX18" fmla="*/ 466249 w 981075"/>
                <a:gd name="connsiteY18" fmla="*/ 2783681 h 4248150"/>
                <a:gd name="connsiteX19" fmla="*/ 477679 w 981075"/>
                <a:gd name="connsiteY19" fmla="*/ 2774156 h 4248150"/>
                <a:gd name="connsiteX20" fmla="*/ 490061 w 981075"/>
                <a:gd name="connsiteY20" fmla="*/ 2764631 h 4248150"/>
                <a:gd name="connsiteX21" fmla="*/ 508159 w 981075"/>
                <a:gd name="connsiteY21" fmla="*/ 2750344 h 4248150"/>
                <a:gd name="connsiteX22" fmla="*/ 601504 w 981075"/>
                <a:gd name="connsiteY22" fmla="*/ 2675096 h 4248150"/>
                <a:gd name="connsiteX23" fmla="*/ 612934 w 981075"/>
                <a:gd name="connsiteY23" fmla="*/ 2665571 h 4248150"/>
                <a:gd name="connsiteX24" fmla="*/ 624364 w 981075"/>
                <a:gd name="connsiteY24" fmla="*/ 2656046 h 4248150"/>
                <a:gd name="connsiteX25" fmla="*/ 914876 w 981075"/>
                <a:gd name="connsiteY25" fmla="*/ 2303621 h 4248150"/>
                <a:gd name="connsiteX26" fmla="*/ 913924 w 981075"/>
                <a:gd name="connsiteY26" fmla="*/ 2303621 h 4248150"/>
                <a:gd name="connsiteX27" fmla="*/ 947261 w 981075"/>
                <a:gd name="connsiteY27" fmla="*/ 2136934 h 4248150"/>
                <a:gd name="connsiteX28" fmla="*/ 926306 w 981075"/>
                <a:gd name="connsiteY28" fmla="*/ 1998821 h 4248150"/>
                <a:gd name="connsiteX29" fmla="*/ 927259 w 981075"/>
                <a:gd name="connsiteY29" fmla="*/ 1998821 h 4248150"/>
                <a:gd name="connsiteX30" fmla="*/ 669131 w 981075"/>
                <a:gd name="connsiteY30" fmla="*/ 1666399 h 4248150"/>
                <a:gd name="connsiteX31" fmla="*/ 657701 w 981075"/>
                <a:gd name="connsiteY31" fmla="*/ 1656874 h 4248150"/>
                <a:gd name="connsiteX32" fmla="*/ 646271 w 981075"/>
                <a:gd name="connsiteY32" fmla="*/ 1647349 h 4248150"/>
                <a:gd name="connsiteX33" fmla="*/ 583406 w 981075"/>
                <a:gd name="connsiteY33" fmla="*/ 1596866 h 4248150"/>
                <a:gd name="connsiteX34" fmla="*/ 534829 w 981075"/>
                <a:gd name="connsiteY34" fmla="*/ 1557814 h 4248150"/>
                <a:gd name="connsiteX35" fmla="*/ 523399 w 981075"/>
                <a:gd name="connsiteY35" fmla="*/ 1548289 h 4248150"/>
                <a:gd name="connsiteX36" fmla="*/ 511969 w 981075"/>
                <a:gd name="connsiteY36" fmla="*/ 1538764 h 4248150"/>
                <a:gd name="connsiteX37" fmla="*/ 356711 w 981075"/>
                <a:gd name="connsiteY37" fmla="*/ 1390174 h 4248150"/>
                <a:gd name="connsiteX38" fmla="*/ 708184 w 981075"/>
                <a:gd name="connsiteY38" fmla="*/ 1390174 h 4248150"/>
                <a:gd name="connsiteX39" fmla="*/ 558641 w 981075"/>
                <a:gd name="connsiteY39" fmla="*/ 1538764 h 4248150"/>
                <a:gd name="connsiteX40" fmla="*/ 605314 w 981075"/>
                <a:gd name="connsiteY40" fmla="*/ 1575911 h 4248150"/>
                <a:gd name="connsiteX41" fmla="*/ 670084 w 981075"/>
                <a:gd name="connsiteY41" fmla="*/ 1628299 h 4248150"/>
                <a:gd name="connsiteX42" fmla="*/ 962501 w 981075"/>
                <a:gd name="connsiteY42" fmla="*/ 1119664 h 4248150"/>
                <a:gd name="connsiteX43" fmla="*/ 636746 w 981075"/>
                <a:gd name="connsiteY43" fmla="*/ 585311 h 4248150"/>
                <a:gd name="connsiteX44" fmla="*/ 579596 w 981075"/>
                <a:gd name="connsiteY44" fmla="*/ 651034 h 4248150"/>
                <a:gd name="connsiteX45" fmla="*/ 543401 w 981075"/>
                <a:gd name="connsiteY45" fmla="*/ 691991 h 4248150"/>
                <a:gd name="connsiteX46" fmla="*/ 715804 w 981075"/>
                <a:gd name="connsiteY46" fmla="*/ 880586 h 4248150"/>
                <a:gd name="connsiteX47" fmla="*/ 350044 w 981075"/>
                <a:gd name="connsiteY47" fmla="*/ 880586 h 4248150"/>
                <a:gd name="connsiteX48" fmla="*/ 500539 w 981075"/>
                <a:gd name="connsiteY48" fmla="*/ 693896 h 4248150"/>
                <a:gd name="connsiteX49" fmla="*/ 510064 w 981075"/>
                <a:gd name="connsiteY49" fmla="*/ 682466 h 4248150"/>
                <a:gd name="connsiteX50" fmla="*/ 519589 w 981075"/>
                <a:gd name="connsiteY50" fmla="*/ 671036 h 4248150"/>
                <a:gd name="connsiteX51" fmla="*/ 552926 w 981075"/>
                <a:gd name="connsiteY51" fmla="*/ 633889 h 4248150"/>
                <a:gd name="connsiteX52" fmla="*/ 612934 w 981075"/>
                <a:gd name="connsiteY52" fmla="*/ 565309 h 4248150"/>
                <a:gd name="connsiteX53" fmla="*/ 622459 w 981075"/>
                <a:gd name="connsiteY53" fmla="*/ 553879 h 4248150"/>
                <a:gd name="connsiteX54" fmla="*/ 631984 w 981075"/>
                <a:gd name="connsiteY54" fmla="*/ 542449 h 4248150"/>
                <a:gd name="connsiteX55" fmla="*/ 823436 w 981075"/>
                <a:gd name="connsiteY55" fmla="*/ 295751 h 4248150"/>
                <a:gd name="connsiteX56" fmla="*/ 911066 w 981075"/>
                <a:gd name="connsiteY56" fmla="*/ 7144 h 4248150"/>
                <a:gd name="connsiteX57" fmla="*/ 769144 w 981075"/>
                <a:gd name="connsiteY57" fmla="*/ 7144 h 4248150"/>
                <a:gd name="connsiteX58" fmla="*/ 696754 w 981075"/>
                <a:gd name="connsiteY58" fmla="*/ 224314 h 4248150"/>
                <a:gd name="connsiteX59" fmla="*/ 531019 w 981075"/>
                <a:gd name="connsiteY59" fmla="*/ 439579 h 4248150"/>
                <a:gd name="connsiteX60" fmla="*/ 521494 w 981075"/>
                <a:gd name="connsiteY60" fmla="*/ 451009 h 4248150"/>
                <a:gd name="connsiteX61" fmla="*/ 511969 w 981075"/>
                <a:gd name="connsiteY61" fmla="*/ 462439 h 4248150"/>
                <a:gd name="connsiteX62" fmla="*/ 437674 w 981075"/>
                <a:gd name="connsiteY62" fmla="*/ 547211 h 4248150"/>
                <a:gd name="connsiteX63" fmla="*/ 418624 w 981075"/>
                <a:gd name="connsiteY63" fmla="*/ 568166 h 4248150"/>
                <a:gd name="connsiteX64" fmla="*/ 409099 w 981075"/>
                <a:gd name="connsiteY64" fmla="*/ 579596 h 4248150"/>
                <a:gd name="connsiteX65" fmla="*/ 399574 w 981075"/>
                <a:gd name="connsiteY65" fmla="*/ 591026 h 4248150"/>
                <a:gd name="connsiteX66" fmla="*/ 102394 w 981075"/>
                <a:gd name="connsiteY66" fmla="*/ 1115854 h 4248150"/>
                <a:gd name="connsiteX67" fmla="*/ 399574 w 981075"/>
                <a:gd name="connsiteY67" fmla="*/ 1623536 h 4248150"/>
                <a:gd name="connsiteX68" fmla="*/ 411004 w 981075"/>
                <a:gd name="connsiteY68" fmla="*/ 1633061 h 4248150"/>
                <a:gd name="connsiteX69" fmla="*/ 422434 w 981075"/>
                <a:gd name="connsiteY69" fmla="*/ 1642586 h 4248150"/>
                <a:gd name="connsiteX70" fmla="*/ 485299 w 981075"/>
                <a:gd name="connsiteY70" fmla="*/ 1693069 h 4248150"/>
                <a:gd name="connsiteX71" fmla="*/ 534829 w 981075"/>
                <a:gd name="connsiteY71" fmla="*/ 1733074 h 4248150"/>
                <a:gd name="connsiteX72" fmla="*/ 547211 w 981075"/>
                <a:gd name="connsiteY72" fmla="*/ 1742599 h 4248150"/>
                <a:gd name="connsiteX73" fmla="*/ 558641 w 981075"/>
                <a:gd name="connsiteY73" fmla="*/ 1752124 h 4248150"/>
                <a:gd name="connsiteX74" fmla="*/ 707231 w 981075"/>
                <a:gd name="connsiteY74" fmla="*/ 1894046 h 4248150"/>
                <a:gd name="connsiteX75" fmla="*/ 338614 w 981075"/>
                <a:gd name="connsiteY75" fmla="*/ 1894046 h 4248150"/>
                <a:gd name="connsiteX76" fmla="*/ 509111 w 981075"/>
                <a:gd name="connsiteY76" fmla="*/ 1751171 h 4248150"/>
                <a:gd name="connsiteX77" fmla="*/ 462439 w 981075"/>
                <a:gd name="connsiteY77" fmla="*/ 1714024 h 4248150"/>
                <a:gd name="connsiteX78" fmla="*/ 396716 w 981075"/>
                <a:gd name="connsiteY78" fmla="*/ 1660684 h 4248150"/>
                <a:gd name="connsiteX79" fmla="*/ 81439 w 981075"/>
                <a:gd name="connsiteY79" fmla="*/ 2095024 h 4248150"/>
                <a:gd name="connsiteX80" fmla="*/ 368141 w 981075"/>
                <a:gd name="connsiteY80" fmla="*/ 2641759 h 4248150"/>
                <a:gd name="connsiteX81" fmla="*/ 388144 w 981075"/>
                <a:gd name="connsiteY81" fmla="*/ 2625566 h 4248150"/>
                <a:gd name="connsiteX82" fmla="*/ 479584 w 981075"/>
                <a:gd name="connsiteY82" fmla="*/ 2552224 h 4248150"/>
                <a:gd name="connsiteX83" fmla="*/ 350996 w 981075"/>
                <a:gd name="connsiteY83" fmla="*/ 2404586 h 4248150"/>
                <a:gd name="connsiteX84" fmla="*/ 680561 w 981075"/>
                <a:gd name="connsiteY84" fmla="*/ 2404586 h 4248150"/>
                <a:gd name="connsiteX85" fmla="*/ 524351 w 981075"/>
                <a:gd name="connsiteY85" fmla="*/ 2554129 h 4248150"/>
                <a:gd name="connsiteX86" fmla="*/ 512921 w 981075"/>
                <a:gd name="connsiteY86" fmla="*/ 2563654 h 4248150"/>
                <a:gd name="connsiteX87" fmla="*/ 501491 w 981075"/>
                <a:gd name="connsiteY87" fmla="*/ 2573179 h 4248150"/>
                <a:gd name="connsiteX88" fmla="*/ 410051 w 981075"/>
                <a:gd name="connsiteY88" fmla="*/ 2646521 h 4248150"/>
                <a:gd name="connsiteX89" fmla="*/ 390049 w 981075"/>
                <a:gd name="connsiteY89" fmla="*/ 2662714 h 4248150"/>
                <a:gd name="connsiteX90" fmla="*/ 378619 w 981075"/>
                <a:gd name="connsiteY90" fmla="*/ 2672239 h 4248150"/>
                <a:gd name="connsiteX91" fmla="*/ 367189 w 981075"/>
                <a:gd name="connsiteY91" fmla="*/ 2681764 h 4248150"/>
                <a:gd name="connsiteX92" fmla="*/ 7144 w 981075"/>
                <a:gd name="connsiteY92" fmla="*/ 3192304 h 4248150"/>
                <a:gd name="connsiteX93" fmla="*/ 355759 w 981075"/>
                <a:gd name="connsiteY93" fmla="*/ 3710464 h 4248150"/>
                <a:gd name="connsiteX94" fmla="*/ 367189 w 981075"/>
                <a:gd name="connsiteY94" fmla="*/ 3719989 h 4248150"/>
                <a:gd name="connsiteX95" fmla="*/ 378619 w 981075"/>
                <a:gd name="connsiteY95" fmla="*/ 3729514 h 4248150"/>
                <a:gd name="connsiteX96" fmla="*/ 456724 w 981075"/>
                <a:gd name="connsiteY96" fmla="*/ 3794284 h 4248150"/>
                <a:gd name="connsiteX97" fmla="*/ 488156 w 981075"/>
                <a:gd name="connsiteY97" fmla="*/ 3820001 h 4248150"/>
                <a:gd name="connsiteX98" fmla="*/ 499586 w 981075"/>
                <a:gd name="connsiteY98" fmla="*/ 3829526 h 4248150"/>
                <a:gd name="connsiteX99" fmla="*/ 511016 w 981075"/>
                <a:gd name="connsiteY99" fmla="*/ 3839051 h 4248150"/>
                <a:gd name="connsiteX100" fmla="*/ 830104 w 981075"/>
                <a:gd name="connsiteY100" fmla="*/ 4247674 h 4248150"/>
                <a:gd name="connsiteX101" fmla="*/ 979646 w 981075"/>
                <a:gd name="connsiteY101" fmla="*/ 4247674 h 4248150"/>
                <a:gd name="connsiteX102" fmla="*/ 621506 w 981075"/>
                <a:gd name="connsiteY102" fmla="*/ 3748564 h 4248150"/>
                <a:gd name="connsiteX103" fmla="*/ 252889 w 981075"/>
                <a:gd name="connsiteY103" fmla="*/ 1080611 h 4248150"/>
                <a:gd name="connsiteX104" fmla="*/ 285274 w 981075"/>
                <a:gd name="connsiteY104" fmla="*/ 985361 h 4248150"/>
                <a:gd name="connsiteX105" fmla="*/ 307181 w 981075"/>
                <a:gd name="connsiteY105" fmla="*/ 944404 h 4248150"/>
                <a:gd name="connsiteX106" fmla="*/ 759619 w 981075"/>
                <a:gd name="connsiteY106" fmla="*/ 944404 h 4248150"/>
                <a:gd name="connsiteX107" fmla="*/ 780574 w 981075"/>
                <a:gd name="connsiteY107" fmla="*/ 985361 h 4248150"/>
                <a:gd name="connsiteX108" fmla="*/ 810101 w 981075"/>
                <a:gd name="connsiteY108" fmla="*/ 1080611 h 4248150"/>
                <a:gd name="connsiteX109" fmla="*/ 812006 w 981075"/>
                <a:gd name="connsiteY109" fmla="*/ 1099661 h 4248150"/>
                <a:gd name="connsiteX110" fmla="*/ 250031 w 981075"/>
                <a:gd name="connsiteY110" fmla="*/ 1099661 h 4248150"/>
                <a:gd name="connsiteX111" fmla="*/ 252889 w 981075"/>
                <a:gd name="connsiteY111" fmla="*/ 1080611 h 4248150"/>
                <a:gd name="connsiteX112" fmla="*/ 306229 w 981075"/>
                <a:gd name="connsiteY112" fmla="*/ 1319689 h 4248150"/>
                <a:gd name="connsiteX113" fmla="*/ 273844 w 981075"/>
                <a:gd name="connsiteY113" fmla="*/ 1253014 h 4248150"/>
                <a:gd name="connsiteX114" fmla="*/ 252889 w 981075"/>
                <a:gd name="connsiteY114" fmla="*/ 1167289 h 4248150"/>
                <a:gd name="connsiteX115" fmla="*/ 809149 w 981075"/>
                <a:gd name="connsiteY115" fmla="*/ 1167289 h 4248150"/>
                <a:gd name="connsiteX116" fmla="*/ 787241 w 981075"/>
                <a:gd name="connsiteY116" fmla="*/ 1253014 h 4248150"/>
                <a:gd name="connsiteX117" fmla="*/ 754856 w 981075"/>
                <a:gd name="connsiteY117" fmla="*/ 1319689 h 4248150"/>
                <a:gd name="connsiteX118" fmla="*/ 753904 w 981075"/>
                <a:gd name="connsiteY118" fmla="*/ 1321594 h 4248150"/>
                <a:gd name="connsiteX119" fmla="*/ 308134 w 981075"/>
                <a:gd name="connsiteY119" fmla="*/ 1321594 h 4248150"/>
                <a:gd name="connsiteX120" fmla="*/ 306229 w 981075"/>
                <a:gd name="connsiteY120" fmla="*/ 1319689 h 4248150"/>
                <a:gd name="connsiteX121" fmla="*/ 230981 w 981075"/>
                <a:gd name="connsiteY121" fmla="*/ 2097881 h 4248150"/>
                <a:gd name="connsiteX122" fmla="*/ 230981 w 981075"/>
                <a:gd name="connsiteY122" fmla="*/ 2097881 h 4248150"/>
                <a:gd name="connsiteX123" fmla="*/ 255746 w 981075"/>
                <a:gd name="connsiteY123" fmla="*/ 2002631 h 4248150"/>
                <a:gd name="connsiteX124" fmla="*/ 279559 w 981075"/>
                <a:gd name="connsiteY124" fmla="*/ 1963579 h 4248150"/>
                <a:gd name="connsiteX125" fmla="*/ 751999 w 981075"/>
                <a:gd name="connsiteY125" fmla="*/ 1963579 h 4248150"/>
                <a:gd name="connsiteX126" fmla="*/ 769144 w 981075"/>
                <a:gd name="connsiteY126" fmla="*/ 1997869 h 4248150"/>
                <a:gd name="connsiteX127" fmla="*/ 769144 w 981075"/>
                <a:gd name="connsiteY127" fmla="*/ 1997869 h 4248150"/>
                <a:gd name="connsiteX128" fmla="*/ 771049 w 981075"/>
                <a:gd name="connsiteY128" fmla="*/ 2002631 h 4248150"/>
                <a:gd name="connsiteX129" fmla="*/ 796766 w 981075"/>
                <a:gd name="connsiteY129" fmla="*/ 2097881 h 4248150"/>
                <a:gd name="connsiteX130" fmla="*/ 798671 w 981075"/>
                <a:gd name="connsiteY130" fmla="*/ 2118836 h 4248150"/>
                <a:gd name="connsiteX131" fmla="*/ 551974 w 981075"/>
                <a:gd name="connsiteY131" fmla="*/ 2118836 h 4248150"/>
                <a:gd name="connsiteX132" fmla="*/ 551021 w 981075"/>
                <a:gd name="connsiteY132" fmla="*/ 2118836 h 4248150"/>
                <a:gd name="connsiteX133" fmla="*/ 231934 w 981075"/>
                <a:gd name="connsiteY133" fmla="*/ 2118836 h 4248150"/>
                <a:gd name="connsiteX134" fmla="*/ 230981 w 981075"/>
                <a:gd name="connsiteY134" fmla="*/ 2097881 h 4248150"/>
                <a:gd name="connsiteX135" fmla="*/ 305276 w 981075"/>
                <a:gd name="connsiteY135" fmla="*/ 2340769 h 4248150"/>
                <a:gd name="connsiteX136" fmla="*/ 296704 w 981075"/>
                <a:gd name="connsiteY136" fmla="*/ 2327434 h 4248150"/>
                <a:gd name="connsiteX137" fmla="*/ 264319 w 981075"/>
                <a:gd name="connsiteY137" fmla="*/ 2260759 h 4248150"/>
                <a:gd name="connsiteX138" fmla="*/ 240506 w 981075"/>
                <a:gd name="connsiteY138" fmla="*/ 2186464 h 4248150"/>
                <a:gd name="connsiteX139" fmla="*/ 551021 w 981075"/>
                <a:gd name="connsiteY139" fmla="*/ 2186464 h 4248150"/>
                <a:gd name="connsiteX140" fmla="*/ 551974 w 981075"/>
                <a:gd name="connsiteY140" fmla="*/ 2186464 h 4248150"/>
                <a:gd name="connsiteX141" fmla="*/ 794861 w 981075"/>
                <a:gd name="connsiteY141" fmla="*/ 2186464 h 4248150"/>
                <a:gd name="connsiteX142" fmla="*/ 773906 w 981075"/>
                <a:gd name="connsiteY142" fmla="*/ 2260759 h 4248150"/>
                <a:gd name="connsiteX143" fmla="*/ 753904 w 981075"/>
                <a:gd name="connsiteY143" fmla="*/ 2303621 h 4248150"/>
                <a:gd name="connsiteX144" fmla="*/ 754856 w 981075"/>
                <a:gd name="connsiteY144" fmla="*/ 2303621 h 4248150"/>
                <a:gd name="connsiteX145" fmla="*/ 740569 w 981075"/>
                <a:gd name="connsiteY145" fmla="*/ 2328386 h 4248150"/>
                <a:gd name="connsiteX146" fmla="*/ 731996 w 981075"/>
                <a:gd name="connsiteY146" fmla="*/ 2341721 h 4248150"/>
                <a:gd name="connsiteX147" fmla="*/ 305276 w 981075"/>
                <a:gd name="connsiteY147" fmla="*/ 2341721 h 4248150"/>
                <a:gd name="connsiteX148" fmla="*/ 158591 w 981075"/>
                <a:gd name="connsiteY148" fmla="*/ 3162776 h 4248150"/>
                <a:gd name="connsiteX149" fmla="*/ 190976 w 981075"/>
                <a:gd name="connsiteY149" fmla="*/ 3067526 h 4248150"/>
                <a:gd name="connsiteX150" fmla="*/ 227171 w 981075"/>
                <a:gd name="connsiteY150" fmla="*/ 3011329 h 4248150"/>
                <a:gd name="connsiteX151" fmla="*/ 723424 w 981075"/>
                <a:gd name="connsiteY151" fmla="*/ 3011329 h 4248150"/>
                <a:gd name="connsiteX152" fmla="*/ 759619 w 981075"/>
                <a:gd name="connsiteY152" fmla="*/ 3067526 h 4248150"/>
                <a:gd name="connsiteX153" fmla="*/ 795814 w 981075"/>
                <a:gd name="connsiteY153" fmla="*/ 3162776 h 4248150"/>
                <a:gd name="connsiteX154" fmla="*/ 797719 w 981075"/>
                <a:gd name="connsiteY154" fmla="*/ 3174206 h 4248150"/>
                <a:gd name="connsiteX155" fmla="*/ 157639 w 981075"/>
                <a:gd name="connsiteY155" fmla="*/ 3174206 h 4248150"/>
                <a:gd name="connsiteX156" fmla="*/ 158591 w 981075"/>
                <a:gd name="connsiteY156" fmla="*/ 3162776 h 4248150"/>
                <a:gd name="connsiteX157" fmla="*/ 236696 w 981075"/>
                <a:gd name="connsiteY157" fmla="*/ 3391376 h 4248150"/>
                <a:gd name="connsiteX158" fmla="*/ 193834 w 981075"/>
                <a:gd name="connsiteY158" fmla="*/ 3324701 h 4248150"/>
                <a:gd name="connsiteX159" fmla="*/ 163354 w 981075"/>
                <a:gd name="connsiteY159" fmla="*/ 3244691 h 4248150"/>
                <a:gd name="connsiteX160" fmla="*/ 796766 w 981075"/>
                <a:gd name="connsiteY160" fmla="*/ 3244691 h 4248150"/>
                <a:gd name="connsiteX161" fmla="*/ 770096 w 981075"/>
                <a:gd name="connsiteY161" fmla="*/ 3324701 h 4248150"/>
                <a:gd name="connsiteX162" fmla="*/ 730091 w 981075"/>
                <a:gd name="connsiteY162" fmla="*/ 3391376 h 4248150"/>
                <a:gd name="connsiteX163" fmla="*/ 717709 w 981075"/>
                <a:gd name="connsiteY163" fmla="*/ 3408521 h 4248150"/>
                <a:gd name="connsiteX164" fmla="*/ 250984 w 981075"/>
                <a:gd name="connsiteY164" fmla="*/ 3408521 h 4248150"/>
                <a:gd name="connsiteX165" fmla="*/ 236696 w 981075"/>
                <a:gd name="connsiteY165" fmla="*/ 3391376 h 4248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Lst>
              <a:rect l="l" t="t" r="r" b="b"/>
              <a:pathLst>
                <a:path w="981075" h="4248150">
                  <a:moveTo>
                    <a:pt x="621506" y="3748564"/>
                  </a:moveTo>
                  <a:cubicBezTo>
                    <a:pt x="617696" y="3745706"/>
                    <a:pt x="613886" y="3741896"/>
                    <a:pt x="610076" y="3739039"/>
                  </a:cubicBezTo>
                  <a:cubicBezTo>
                    <a:pt x="606266" y="3736181"/>
                    <a:pt x="602456" y="3732371"/>
                    <a:pt x="598646" y="3729514"/>
                  </a:cubicBezTo>
                  <a:cubicBezTo>
                    <a:pt x="585311" y="3719036"/>
                    <a:pt x="572929" y="3707606"/>
                    <a:pt x="559594" y="3697129"/>
                  </a:cubicBezTo>
                  <a:cubicBezTo>
                    <a:pt x="535781" y="3678079"/>
                    <a:pt x="511969" y="3658076"/>
                    <a:pt x="489109" y="3638074"/>
                  </a:cubicBezTo>
                  <a:cubicBezTo>
                    <a:pt x="485299" y="3635216"/>
                    <a:pt x="481489" y="3631406"/>
                    <a:pt x="477679" y="3628549"/>
                  </a:cubicBezTo>
                  <a:cubicBezTo>
                    <a:pt x="473869" y="3625691"/>
                    <a:pt x="470059" y="3621881"/>
                    <a:pt x="466249" y="3619024"/>
                  </a:cubicBezTo>
                  <a:cubicBezTo>
                    <a:pt x="411956" y="3573304"/>
                    <a:pt x="359569" y="3526631"/>
                    <a:pt x="313849" y="3479959"/>
                  </a:cubicBezTo>
                  <a:lnTo>
                    <a:pt x="658654" y="3479959"/>
                  </a:lnTo>
                  <a:cubicBezTo>
                    <a:pt x="614839" y="3526631"/>
                    <a:pt x="565309" y="3573304"/>
                    <a:pt x="512921" y="3619024"/>
                  </a:cubicBezTo>
                  <a:cubicBezTo>
                    <a:pt x="535781" y="3638074"/>
                    <a:pt x="559594" y="3657124"/>
                    <a:pt x="582454" y="3676174"/>
                  </a:cubicBezTo>
                  <a:cubicBezTo>
                    <a:pt x="595789" y="3687604"/>
                    <a:pt x="609124" y="3698081"/>
                    <a:pt x="622459" y="3709511"/>
                  </a:cubicBezTo>
                  <a:cubicBezTo>
                    <a:pt x="796766" y="3557111"/>
                    <a:pt x="950119" y="3395186"/>
                    <a:pt x="950119" y="3202781"/>
                  </a:cubicBezTo>
                  <a:cubicBezTo>
                    <a:pt x="950119" y="3012281"/>
                    <a:pt x="794861" y="2857976"/>
                    <a:pt x="625316" y="2696051"/>
                  </a:cubicBezTo>
                  <a:cubicBezTo>
                    <a:pt x="593884" y="2721769"/>
                    <a:pt x="562451" y="2747486"/>
                    <a:pt x="531971" y="2772251"/>
                  </a:cubicBezTo>
                  <a:cubicBezTo>
                    <a:pt x="526256" y="2777014"/>
                    <a:pt x="520541" y="2781776"/>
                    <a:pt x="514826" y="2785586"/>
                  </a:cubicBezTo>
                  <a:cubicBezTo>
                    <a:pt x="570071" y="2837974"/>
                    <a:pt x="623411" y="2889409"/>
                    <a:pt x="668179" y="2940844"/>
                  </a:cubicBezTo>
                  <a:lnTo>
                    <a:pt x="288131" y="2940844"/>
                  </a:lnTo>
                  <a:cubicBezTo>
                    <a:pt x="339566" y="2888456"/>
                    <a:pt x="401479" y="2837021"/>
                    <a:pt x="466249" y="2783681"/>
                  </a:cubicBezTo>
                  <a:cubicBezTo>
                    <a:pt x="470059" y="2780824"/>
                    <a:pt x="473869" y="2777014"/>
                    <a:pt x="477679" y="2774156"/>
                  </a:cubicBezTo>
                  <a:cubicBezTo>
                    <a:pt x="481489" y="2771299"/>
                    <a:pt x="485299" y="2767489"/>
                    <a:pt x="490061" y="2764631"/>
                  </a:cubicBezTo>
                  <a:cubicBezTo>
                    <a:pt x="495776" y="2759869"/>
                    <a:pt x="501491" y="2755106"/>
                    <a:pt x="508159" y="2750344"/>
                  </a:cubicBezTo>
                  <a:cubicBezTo>
                    <a:pt x="538639" y="2725579"/>
                    <a:pt x="570071" y="2700814"/>
                    <a:pt x="601504" y="2675096"/>
                  </a:cubicBezTo>
                  <a:cubicBezTo>
                    <a:pt x="605314" y="2672239"/>
                    <a:pt x="609124" y="2668429"/>
                    <a:pt x="612934" y="2665571"/>
                  </a:cubicBezTo>
                  <a:cubicBezTo>
                    <a:pt x="616744" y="2662714"/>
                    <a:pt x="620554" y="2658904"/>
                    <a:pt x="624364" y="2656046"/>
                  </a:cubicBezTo>
                  <a:cubicBezTo>
                    <a:pt x="746284" y="2553176"/>
                    <a:pt x="860584" y="2438876"/>
                    <a:pt x="914876" y="2303621"/>
                  </a:cubicBezTo>
                  <a:lnTo>
                    <a:pt x="913924" y="2303621"/>
                  </a:lnTo>
                  <a:cubicBezTo>
                    <a:pt x="934879" y="2251234"/>
                    <a:pt x="947261" y="2195989"/>
                    <a:pt x="947261" y="2136934"/>
                  </a:cubicBezTo>
                  <a:cubicBezTo>
                    <a:pt x="947261" y="2087404"/>
                    <a:pt x="939641" y="2041684"/>
                    <a:pt x="926306" y="1998821"/>
                  </a:cubicBezTo>
                  <a:lnTo>
                    <a:pt x="927259" y="1998821"/>
                  </a:lnTo>
                  <a:cubicBezTo>
                    <a:pt x="884396" y="1863566"/>
                    <a:pt x="781526" y="1760696"/>
                    <a:pt x="669131" y="1666399"/>
                  </a:cubicBezTo>
                  <a:cubicBezTo>
                    <a:pt x="665321" y="1663541"/>
                    <a:pt x="661511" y="1659731"/>
                    <a:pt x="657701" y="1656874"/>
                  </a:cubicBezTo>
                  <a:cubicBezTo>
                    <a:pt x="653891" y="1654016"/>
                    <a:pt x="650081" y="1650206"/>
                    <a:pt x="646271" y="1647349"/>
                  </a:cubicBezTo>
                  <a:cubicBezTo>
                    <a:pt x="625316" y="1630204"/>
                    <a:pt x="604361" y="1614011"/>
                    <a:pt x="583406" y="1596866"/>
                  </a:cubicBezTo>
                  <a:cubicBezTo>
                    <a:pt x="567214" y="1583531"/>
                    <a:pt x="551021" y="1570196"/>
                    <a:pt x="534829" y="1557814"/>
                  </a:cubicBezTo>
                  <a:cubicBezTo>
                    <a:pt x="531019" y="1554956"/>
                    <a:pt x="527209" y="1551146"/>
                    <a:pt x="523399" y="1548289"/>
                  </a:cubicBezTo>
                  <a:cubicBezTo>
                    <a:pt x="519589" y="1545431"/>
                    <a:pt x="515779" y="1541621"/>
                    <a:pt x="511969" y="1538764"/>
                  </a:cubicBezTo>
                  <a:cubicBezTo>
                    <a:pt x="454819" y="1491139"/>
                    <a:pt x="400526" y="1442561"/>
                    <a:pt x="356711" y="1390174"/>
                  </a:cubicBezTo>
                  <a:lnTo>
                    <a:pt x="708184" y="1390174"/>
                  </a:lnTo>
                  <a:cubicBezTo>
                    <a:pt x="666274" y="1442561"/>
                    <a:pt x="613886" y="1492091"/>
                    <a:pt x="558641" y="1538764"/>
                  </a:cubicBezTo>
                  <a:cubicBezTo>
                    <a:pt x="573881" y="1551146"/>
                    <a:pt x="590074" y="1563529"/>
                    <a:pt x="605314" y="1575911"/>
                  </a:cubicBezTo>
                  <a:cubicBezTo>
                    <a:pt x="627221" y="1593056"/>
                    <a:pt x="648176" y="1610201"/>
                    <a:pt x="670084" y="1628299"/>
                  </a:cubicBezTo>
                  <a:cubicBezTo>
                    <a:pt x="826294" y="1495901"/>
                    <a:pt x="962501" y="1339691"/>
                    <a:pt x="962501" y="1119664"/>
                  </a:cubicBezTo>
                  <a:cubicBezTo>
                    <a:pt x="962501" y="919639"/>
                    <a:pt x="811054" y="753904"/>
                    <a:pt x="636746" y="585311"/>
                  </a:cubicBezTo>
                  <a:cubicBezTo>
                    <a:pt x="617696" y="607219"/>
                    <a:pt x="598646" y="629126"/>
                    <a:pt x="579596" y="651034"/>
                  </a:cubicBezTo>
                  <a:cubicBezTo>
                    <a:pt x="567214" y="664369"/>
                    <a:pt x="555784" y="678656"/>
                    <a:pt x="543401" y="691991"/>
                  </a:cubicBezTo>
                  <a:cubicBezTo>
                    <a:pt x="608171" y="755809"/>
                    <a:pt x="668179" y="817721"/>
                    <a:pt x="715804" y="880586"/>
                  </a:cubicBezTo>
                  <a:lnTo>
                    <a:pt x="350044" y="880586"/>
                  </a:lnTo>
                  <a:cubicBezTo>
                    <a:pt x="392906" y="820579"/>
                    <a:pt x="444341" y="757714"/>
                    <a:pt x="500539" y="693896"/>
                  </a:cubicBezTo>
                  <a:cubicBezTo>
                    <a:pt x="503396" y="690086"/>
                    <a:pt x="507206" y="686276"/>
                    <a:pt x="510064" y="682466"/>
                  </a:cubicBezTo>
                  <a:cubicBezTo>
                    <a:pt x="512921" y="678656"/>
                    <a:pt x="516731" y="674846"/>
                    <a:pt x="519589" y="671036"/>
                  </a:cubicBezTo>
                  <a:cubicBezTo>
                    <a:pt x="530066" y="658654"/>
                    <a:pt x="541496" y="646271"/>
                    <a:pt x="552926" y="633889"/>
                  </a:cubicBezTo>
                  <a:cubicBezTo>
                    <a:pt x="572929" y="611029"/>
                    <a:pt x="592931" y="588169"/>
                    <a:pt x="612934" y="565309"/>
                  </a:cubicBezTo>
                  <a:cubicBezTo>
                    <a:pt x="615791" y="561499"/>
                    <a:pt x="619601" y="557689"/>
                    <a:pt x="622459" y="553879"/>
                  </a:cubicBezTo>
                  <a:cubicBezTo>
                    <a:pt x="625316" y="550069"/>
                    <a:pt x="629126" y="546259"/>
                    <a:pt x="631984" y="542449"/>
                  </a:cubicBezTo>
                  <a:cubicBezTo>
                    <a:pt x="700564" y="463391"/>
                    <a:pt x="773906" y="384334"/>
                    <a:pt x="823436" y="295751"/>
                  </a:cubicBezTo>
                  <a:cubicBezTo>
                    <a:pt x="879634" y="191929"/>
                    <a:pt x="905351" y="96679"/>
                    <a:pt x="911066" y="7144"/>
                  </a:cubicBezTo>
                  <a:lnTo>
                    <a:pt x="769144" y="7144"/>
                  </a:lnTo>
                  <a:cubicBezTo>
                    <a:pt x="762476" y="83344"/>
                    <a:pt x="738664" y="159544"/>
                    <a:pt x="696754" y="224314"/>
                  </a:cubicBezTo>
                  <a:cubicBezTo>
                    <a:pt x="649129" y="297656"/>
                    <a:pt x="591026" y="369094"/>
                    <a:pt x="531019" y="439579"/>
                  </a:cubicBezTo>
                  <a:cubicBezTo>
                    <a:pt x="528161" y="443389"/>
                    <a:pt x="524351" y="447199"/>
                    <a:pt x="521494" y="451009"/>
                  </a:cubicBezTo>
                  <a:cubicBezTo>
                    <a:pt x="518636" y="454819"/>
                    <a:pt x="514826" y="458629"/>
                    <a:pt x="511969" y="462439"/>
                  </a:cubicBezTo>
                  <a:cubicBezTo>
                    <a:pt x="487204" y="491014"/>
                    <a:pt x="462439" y="519589"/>
                    <a:pt x="437674" y="547211"/>
                  </a:cubicBezTo>
                  <a:cubicBezTo>
                    <a:pt x="431006" y="554831"/>
                    <a:pt x="425291" y="561499"/>
                    <a:pt x="418624" y="568166"/>
                  </a:cubicBezTo>
                  <a:cubicBezTo>
                    <a:pt x="414814" y="571976"/>
                    <a:pt x="411956" y="575786"/>
                    <a:pt x="409099" y="579596"/>
                  </a:cubicBezTo>
                  <a:cubicBezTo>
                    <a:pt x="405289" y="583406"/>
                    <a:pt x="402431" y="587216"/>
                    <a:pt x="399574" y="591026"/>
                  </a:cubicBezTo>
                  <a:cubicBezTo>
                    <a:pt x="242411" y="772001"/>
                    <a:pt x="102394" y="943451"/>
                    <a:pt x="102394" y="1115854"/>
                  </a:cubicBezTo>
                  <a:cubicBezTo>
                    <a:pt x="102394" y="1344454"/>
                    <a:pt x="247174" y="1495901"/>
                    <a:pt x="399574" y="1623536"/>
                  </a:cubicBezTo>
                  <a:cubicBezTo>
                    <a:pt x="403384" y="1626394"/>
                    <a:pt x="407194" y="1630204"/>
                    <a:pt x="411004" y="1633061"/>
                  </a:cubicBezTo>
                  <a:cubicBezTo>
                    <a:pt x="414814" y="1635919"/>
                    <a:pt x="418624" y="1639729"/>
                    <a:pt x="422434" y="1642586"/>
                  </a:cubicBezTo>
                  <a:cubicBezTo>
                    <a:pt x="443389" y="1659731"/>
                    <a:pt x="464344" y="1676876"/>
                    <a:pt x="485299" y="1693069"/>
                  </a:cubicBezTo>
                  <a:cubicBezTo>
                    <a:pt x="502444" y="1706404"/>
                    <a:pt x="518636" y="1719739"/>
                    <a:pt x="534829" y="1733074"/>
                  </a:cubicBezTo>
                  <a:cubicBezTo>
                    <a:pt x="538639" y="1735931"/>
                    <a:pt x="542449" y="1739741"/>
                    <a:pt x="547211" y="1742599"/>
                  </a:cubicBezTo>
                  <a:cubicBezTo>
                    <a:pt x="551021" y="1745456"/>
                    <a:pt x="554831" y="1749266"/>
                    <a:pt x="558641" y="1752124"/>
                  </a:cubicBezTo>
                  <a:cubicBezTo>
                    <a:pt x="614839" y="1798796"/>
                    <a:pt x="666274" y="1845469"/>
                    <a:pt x="707231" y="1894046"/>
                  </a:cubicBezTo>
                  <a:lnTo>
                    <a:pt x="338614" y="1894046"/>
                  </a:lnTo>
                  <a:cubicBezTo>
                    <a:pt x="386239" y="1847374"/>
                    <a:pt x="445294" y="1800701"/>
                    <a:pt x="509111" y="1751171"/>
                  </a:cubicBezTo>
                  <a:cubicBezTo>
                    <a:pt x="493871" y="1738789"/>
                    <a:pt x="478631" y="1726406"/>
                    <a:pt x="462439" y="1714024"/>
                  </a:cubicBezTo>
                  <a:cubicBezTo>
                    <a:pt x="440531" y="1696879"/>
                    <a:pt x="418624" y="1678781"/>
                    <a:pt x="396716" y="1660684"/>
                  </a:cubicBezTo>
                  <a:cubicBezTo>
                    <a:pt x="230029" y="1790224"/>
                    <a:pt x="81439" y="1915954"/>
                    <a:pt x="81439" y="2095024"/>
                  </a:cubicBezTo>
                  <a:cubicBezTo>
                    <a:pt x="81439" y="2312194"/>
                    <a:pt x="216694" y="2487454"/>
                    <a:pt x="368141" y="2641759"/>
                  </a:cubicBezTo>
                  <a:cubicBezTo>
                    <a:pt x="374809" y="2636044"/>
                    <a:pt x="381476" y="2631281"/>
                    <a:pt x="388144" y="2625566"/>
                  </a:cubicBezTo>
                  <a:cubicBezTo>
                    <a:pt x="418624" y="2600801"/>
                    <a:pt x="449104" y="2576989"/>
                    <a:pt x="479584" y="2552224"/>
                  </a:cubicBezTo>
                  <a:cubicBezTo>
                    <a:pt x="432911" y="2504599"/>
                    <a:pt x="388144" y="2455069"/>
                    <a:pt x="350996" y="2404586"/>
                  </a:cubicBezTo>
                  <a:lnTo>
                    <a:pt x="680561" y="2404586"/>
                  </a:lnTo>
                  <a:cubicBezTo>
                    <a:pt x="635794" y="2456021"/>
                    <a:pt x="581501" y="2505551"/>
                    <a:pt x="524351" y="2554129"/>
                  </a:cubicBezTo>
                  <a:cubicBezTo>
                    <a:pt x="520541" y="2556986"/>
                    <a:pt x="516731" y="2560796"/>
                    <a:pt x="512921" y="2563654"/>
                  </a:cubicBezTo>
                  <a:cubicBezTo>
                    <a:pt x="509111" y="2566511"/>
                    <a:pt x="505301" y="2570321"/>
                    <a:pt x="501491" y="2573179"/>
                  </a:cubicBezTo>
                  <a:cubicBezTo>
                    <a:pt x="471964" y="2597944"/>
                    <a:pt x="440531" y="2622709"/>
                    <a:pt x="410051" y="2646521"/>
                  </a:cubicBezTo>
                  <a:cubicBezTo>
                    <a:pt x="403384" y="2652236"/>
                    <a:pt x="396716" y="2656999"/>
                    <a:pt x="390049" y="2662714"/>
                  </a:cubicBezTo>
                  <a:cubicBezTo>
                    <a:pt x="386239" y="2665571"/>
                    <a:pt x="382429" y="2669381"/>
                    <a:pt x="378619" y="2672239"/>
                  </a:cubicBezTo>
                  <a:cubicBezTo>
                    <a:pt x="374809" y="2675096"/>
                    <a:pt x="370999" y="2678906"/>
                    <a:pt x="367189" y="2681764"/>
                  </a:cubicBezTo>
                  <a:cubicBezTo>
                    <a:pt x="182404" y="2832259"/>
                    <a:pt x="7144" y="2988469"/>
                    <a:pt x="7144" y="3192304"/>
                  </a:cubicBezTo>
                  <a:cubicBezTo>
                    <a:pt x="7144" y="3388519"/>
                    <a:pt x="170974" y="3553301"/>
                    <a:pt x="355759" y="3710464"/>
                  </a:cubicBezTo>
                  <a:cubicBezTo>
                    <a:pt x="359569" y="3713321"/>
                    <a:pt x="363379" y="3717131"/>
                    <a:pt x="367189" y="3719989"/>
                  </a:cubicBezTo>
                  <a:cubicBezTo>
                    <a:pt x="370999" y="3722846"/>
                    <a:pt x="374809" y="3726656"/>
                    <a:pt x="378619" y="3729514"/>
                  </a:cubicBezTo>
                  <a:cubicBezTo>
                    <a:pt x="404336" y="3751421"/>
                    <a:pt x="431006" y="3773329"/>
                    <a:pt x="456724" y="3794284"/>
                  </a:cubicBezTo>
                  <a:cubicBezTo>
                    <a:pt x="467201" y="3802856"/>
                    <a:pt x="477679" y="3811429"/>
                    <a:pt x="488156" y="3820001"/>
                  </a:cubicBezTo>
                  <a:cubicBezTo>
                    <a:pt x="491966" y="3822859"/>
                    <a:pt x="495776" y="3826669"/>
                    <a:pt x="499586" y="3829526"/>
                  </a:cubicBezTo>
                  <a:cubicBezTo>
                    <a:pt x="503396" y="3832384"/>
                    <a:pt x="507206" y="3836194"/>
                    <a:pt x="511016" y="3839051"/>
                  </a:cubicBezTo>
                  <a:cubicBezTo>
                    <a:pt x="675799" y="3976211"/>
                    <a:pt x="830104" y="4116229"/>
                    <a:pt x="830104" y="4247674"/>
                  </a:cubicBezTo>
                  <a:lnTo>
                    <a:pt x="979646" y="4247674"/>
                  </a:lnTo>
                  <a:cubicBezTo>
                    <a:pt x="980599" y="4064794"/>
                    <a:pt x="807244" y="3903821"/>
                    <a:pt x="621506" y="3748564"/>
                  </a:cubicBezTo>
                  <a:close/>
                  <a:moveTo>
                    <a:pt x="252889" y="1080611"/>
                  </a:moveTo>
                  <a:cubicBezTo>
                    <a:pt x="257651" y="1050131"/>
                    <a:pt x="269081" y="1017746"/>
                    <a:pt x="285274" y="985361"/>
                  </a:cubicBezTo>
                  <a:cubicBezTo>
                    <a:pt x="291941" y="972026"/>
                    <a:pt x="299561" y="958691"/>
                    <a:pt x="307181" y="944404"/>
                  </a:cubicBezTo>
                  <a:lnTo>
                    <a:pt x="759619" y="944404"/>
                  </a:lnTo>
                  <a:cubicBezTo>
                    <a:pt x="767239" y="957739"/>
                    <a:pt x="774859" y="971074"/>
                    <a:pt x="780574" y="985361"/>
                  </a:cubicBezTo>
                  <a:cubicBezTo>
                    <a:pt x="794861" y="1016794"/>
                    <a:pt x="805339" y="1049179"/>
                    <a:pt x="810101" y="1080611"/>
                  </a:cubicBezTo>
                  <a:cubicBezTo>
                    <a:pt x="811054" y="1087279"/>
                    <a:pt x="812006" y="1092994"/>
                    <a:pt x="812006" y="1099661"/>
                  </a:cubicBezTo>
                  <a:lnTo>
                    <a:pt x="250031" y="1099661"/>
                  </a:lnTo>
                  <a:cubicBezTo>
                    <a:pt x="250984" y="1093946"/>
                    <a:pt x="251936" y="1087279"/>
                    <a:pt x="252889" y="1080611"/>
                  </a:cubicBezTo>
                  <a:close/>
                  <a:moveTo>
                    <a:pt x="306229" y="1319689"/>
                  </a:moveTo>
                  <a:cubicBezTo>
                    <a:pt x="293846" y="1298734"/>
                    <a:pt x="282416" y="1275874"/>
                    <a:pt x="273844" y="1253014"/>
                  </a:cubicBezTo>
                  <a:cubicBezTo>
                    <a:pt x="263366" y="1225391"/>
                    <a:pt x="256699" y="1196816"/>
                    <a:pt x="252889" y="1167289"/>
                  </a:cubicBezTo>
                  <a:lnTo>
                    <a:pt x="809149" y="1167289"/>
                  </a:lnTo>
                  <a:cubicBezTo>
                    <a:pt x="805339" y="1196816"/>
                    <a:pt x="797719" y="1226344"/>
                    <a:pt x="787241" y="1253014"/>
                  </a:cubicBezTo>
                  <a:cubicBezTo>
                    <a:pt x="778669" y="1275874"/>
                    <a:pt x="767239" y="1298734"/>
                    <a:pt x="754856" y="1319689"/>
                  </a:cubicBezTo>
                  <a:cubicBezTo>
                    <a:pt x="754856" y="1320641"/>
                    <a:pt x="753904" y="1320641"/>
                    <a:pt x="753904" y="1321594"/>
                  </a:cubicBezTo>
                  <a:lnTo>
                    <a:pt x="308134" y="1321594"/>
                  </a:lnTo>
                  <a:cubicBezTo>
                    <a:pt x="307181" y="1320641"/>
                    <a:pt x="307181" y="1320641"/>
                    <a:pt x="306229" y="1319689"/>
                  </a:cubicBezTo>
                  <a:close/>
                  <a:moveTo>
                    <a:pt x="230981" y="2097881"/>
                  </a:moveTo>
                  <a:cubicBezTo>
                    <a:pt x="230981" y="2097881"/>
                    <a:pt x="230981" y="2097881"/>
                    <a:pt x="230981" y="2097881"/>
                  </a:cubicBezTo>
                  <a:cubicBezTo>
                    <a:pt x="230981" y="2064544"/>
                    <a:pt x="240506" y="2033111"/>
                    <a:pt x="255746" y="2002631"/>
                  </a:cubicBezTo>
                  <a:cubicBezTo>
                    <a:pt x="262414" y="1989296"/>
                    <a:pt x="270986" y="1976914"/>
                    <a:pt x="279559" y="1963579"/>
                  </a:cubicBezTo>
                  <a:lnTo>
                    <a:pt x="751999" y="1963579"/>
                  </a:lnTo>
                  <a:cubicBezTo>
                    <a:pt x="758666" y="1975009"/>
                    <a:pt x="764381" y="1986439"/>
                    <a:pt x="769144" y="1997869"/>
                  </a:cubicBezTo>
                  <a:lnTo>
                    <a:pt x="769144" y="1997869"/>
                  </a:lnTo>
                  <a:cubicBezTo>
                    <a:pt x="770096" y="1999774"/>
                    <a:pt x="771049" y="2000726"/>
                    <a:pt x="771049" y="2002631"/>
                  </a:cubicBezTo>
                  <a:cubicBezTo>
                    <a:pt x="784384" y="2032159"/>
                    <a:pt x="792956" y="2064544"/>
                    <a:pt x="796766" y="2097881"/>
                  </a:cubicBezTo>
                  <a:cubicBezTo>
                    <a:pt x="797719" y="2104549"/>
                    <a:pt x="797719" y="2111216"/>
                    <a:pt x="798671" y="2118836"/>
                  </a:cubicBezTo>
                  <a:lnTo>
                    <a:pt x="551974" y="2118836"/>
                  </a:lnTo>
                  <a:lnTo>
                    <a:pt x="551021" y="2118836"/>
                  </a:lnTo>
                  <a:lnTo>
                    <a:pt x="231934" y="2118836"/>
                  </a:lnTo>
                  <a:cubicBezTo>
                    <a:pt x="230981" y="2112169"/>
                    <a:pt x="230981" y="2104549"/>
                    <a:pt x="230981" y="2097881"/>
                  </a:cubicBezTo>
                  <a:close/>
                  <a:moveTo>
                    <a:pt x="305276" y="2340769"/>
                  </a:moveTo>
                  <a:cubicBezTo>
                    <a:pt x="302419" y="2336006"/>
                    <a:pt x="299561" y="2331244"/>
                    <a:pt x="296704" y="2327434"/>
                  </a:cubicBezTo>
                  <a:cubicBezTo>
                    <a:pt x="284321" y="2305526"/>
                    <a:pt x="272891" y="2283619"/>
                    <a:pt x="264319" y="2260759"/>
                  </a:cubicBezTo>
                  <a:cubicBezTo>
                    <a:pt x="254794" y="2235994"/>
                    <a:pt x="246221" y="2211229"/>
                    <a:pt x="240506" y="2186464"/>
                  </a:cubicBezTo>
                  <a:lnTo>
                    <a:pt x="551021" y="2186464"/>
                  </a:lnTo>
                  <a:lnTo>
                    <a:pt x="551974" y="2186464"/>
                  </a:lnTo>
                  <a:lnTo>
                    <a:pt x="794861" y="2186464"/>
                  </a:lnTo>
                  <a:cubicBezTo>
                    <a:pt x="791051" y="2212181"/>
                    <a:pt x="783431" y="2236946"/>
                    <a:pt x="773906" y="2260759"/>
                  </a:cubicBezTo>
                  <a:cubicBezTo>
                    <a:pt x="768191" y="2275046"/>
                    <a:pt x="761524" y="2289334"/>
                    <a:pt x="753904" y="2303621"/>
                  </a:cubicBezTo>
                  <a:lnTo>
                    <a:pt x="754856" y="2303621"/>
                  </a:lnTo>
                  <a:cubicBezTo>
                    <a:pt x="750094" y="2312194"/>
                    <a:pt x="745331" y="2319814"/>
                    <a:pt x="740569" y="2328386"/>
                  </a:cubicBezTo>
                  <a:cubicBezTo>
                    <a:pt x="737711" y="2333149"/>
                    <a:pt x="734854" y="2337911"/>
                    <a:pt x="731996" y="2341721"/>
                  </a:cubicBezTo>
                  <a:lnTo>
                    <a:pt x="305276" y="2341721"/>
                  </a:lnTo>
                  <a:close/>
                  <a:moveTo>
                    <a:pt x="158591" y="3162776"/>
                  </a:moveTo>
                  <a:cubicBezTo>
                    <a:pt x="163354" y="3130391"/>
                    <a:pt x="173831" y="3098006"/>
                    <a:pt x="190976" y="3067526"/>
                  </a:cubicBezTo>
                  <a:cubicBezTo>
                    <a:pt x="201454" y="3048476"/>
                    <a:pt x="213836" y="3029426"/>
                    <a:pt x="227171" y="3011329"/>
                  </a:cubicBezTo>
                  <a:lnTo>
                    <a:pt x="723424" y="3011329"/>
                  </a:lnTo>
                  <a:cubicBezTo>
                    <a:pt x="736759" y="3030379"/>
                    <a:pt x="749141" y="3048476"/>
                    <a:pt x="759619" y="3067526"/>
                  </a:cubicBezTo>
                  <a:cubicBezTo>
                    <a:pt x="776764" y="3098959"/>
                    <a:pt x="789146" y="3131344"/>
                    <a:pt x="795814" y="3162776"/>
                  </a:cubicBezTo>
                  <a:cubicBezTo>
                    <a:pt x="796766" y="3166586"/>
                    <a:pt x="796766" y="3170396"/>
                    <a:pt x="797719" y="3174206"/>
                  </a:cubicBezTo>
                  <a:lnTo>
                    <a:pt x="157639" y="3174206"/>
                  </a:lnTo>
                  <a:cubicBezTo>
                    <a:pt x="157639" y="3170396"/>
                    <a:pt x="157639" y="3166586"/>
                    <a:pt x="158591" y="3162776"/>
                  </a:cubicBezTo>
                  <a:close/>
                  <a:moveTo>
                    <a:pt x="236696" y="3391376"/>
                  </a:moveTo>
                  <a:cubicBezTo>
                    <a:pt x="220504" y="3369469"/>
                    <a:pt x="205264" y="3346609"/>
                    <a:pt x="193834" y="3324701"/>
                  </a:cubicBezTo>
                  <a:cubicBezTo>
                    <a:pt x="179546" y="3298031"/>
                    <a:pt x="169069" y="3271361"/>
                    <a:pt x="163354" y="3244691"/>
                  </a:cubicBezTo>
                  <a:lnTo>
                    <a:pt x="796766" y="3244691"/>
                  </a:lnTo>
                  <a:cubicBezTo>
                    <a:pt x="792004" y="3271361"/>
                    <a:pt x="782479" y="3298031"/>
                    <a:pt x="770096" y="3324701"/>
                  </a:cubicBezTo>
                  <a:cubicBezTo>
                    <a:pt x="759619" y="3347561"/>
                    <a:pt x="746284" y="3369469"/>
                    <a:pt x="730091" y="3391376"/>
                  </a:cubicBezTo>
                  <a:cubicBezTo>
                    <a:pt x="726281" y="3397091"/>
                    <a:pt x="721519" y="3402806"/>
                    <a:pt x="717709" y="3408521"/>
                  </a:cubicBezTo>
                  <a:lnTo>
                    <a:pt x="250984" y="3408521"/>
                  </a:lnTo>
                  <a:cubicBezTo>
                    <a:pt x="245269" y="3402806"/>
                    <a:pt x="240506" y="3397091"/>
                    <a:pt x="236696" y="3391376"/>
                  </a:cubicBezTo>
                  <a:close/>
                </a:path>
              </a:pathLst>
            </a:custGeom>
            <a:grpFill/>
            <a:ln w="9525" cap="flat">
              <a:noFill/>
              <a:prstDash val="solid"/>
              <a:miter/>
            </a:ln>
          </p:spPr>
          <p:txBody>
            <a:bodyPr rtlCol="0" anchor="ctr"/>
            <a:lstStyle/>
            <a:p>
              <a:endParaRPr lang="en-US" dirty="0"/>
            </a:p>
          </p:txBody>
        </p:sp>
      </p:grpSp>
      <p:grpSp>
        <p:nvGrpSpPr>
          <p:cNvPr id="614" name="Group 613">
            <a:extLst>
              <a:ext uri="{FF2B5EF4-FFF2-40B4-BE49-F238E27FC236}">
                <a16:creationId xmlns:a16="http://schemas.microsoft.com/office/drawing/2014/main" id="{D1C8C66F-565A-4DE8-BE26-BA5BC930DEEB}"/>
              </a:ext>
            </a:extLst>
          </p:cNvPr>
          <p:cNvGrpSpPr/>
          <p:nvPr userDrawn="1"/>
        </p:nvGrpSpPr>
        <p:grpSpPr>
          <a:xfrm>
            <a:off x="11170" y="472600"/>
            <a:ext cx="3398860" cy="6236782"/>
            <a:chOff x="11170" y="472600"/>
            <a:chExt cx="3398860" cy="6236782"/>
          </a:xfrm>
          <a:gradFill>
            <a:gsLst>
              <a:gs pos="93000">
                <a:schemeClr val="accent1">
                  <a:lumMod val="81000"/>
                </a:schemeClr>
              </a:gs>
              <a:gs pos="33000">
                <a:schemeClr val="accent1">
                  <a:lumMod val="90000"/>
                </a:schemeClr>
              </a:gs>
            </a:gsLst>
            <a:lin ang="10800000" scaled="1"/>
          </a:gradFill>
        </p:grpSpPr>
        <p:grpSp>
          <p:nvGrpSpPr>
            <p:cNvPr id="574" name="Group 573">
              <a:extLst>
                <a:ext uri="{FF2B5EF4-FFF2-40B4-BE49-F238E27FC236}">
                  <a16:creationId xmlns:a16="http://schemas.microsoft.com/office/drawing/2014/main" id="{B8882349-D833-4C0B-BD24-63BB8656D5D7}"/>
                </a:ext>
              </a:extLst>
            </p:cNvPr>
            <p:cNvGrpSpPr/>
            <p:nvPr userDrawn="1"/>
          </p:nvGrpSpPr>
          <p:grpSpPr>
            <a:xfrm rot="2885641">
              <a:off x="-30246" y="565979"/>
              <a:ext cx="1888205" cy="1701448"/>
              <a:chOff x="5884197" y="3445640"/>
              <a:chExt cx="1888205" cy="1701448"/>
            </a:xfrm>
            <a:grpFill/>
          </p:grpSpPr>
          <p:cxnSp>
            <p:nvCxnSpPr>
              <p:cNvPr id="575" name="Straight Connector 574">
                <a:extLst>
                  <a:ext uri="{FF2B5EF4-FFF2-40B4-BE49-F238E27FC236}">
                    <a16:creationId xmlns:a16="http://schemas.microsoft.com/office/drawing/2014/main" id="{B750D35F-5468-49EC-89C0-3A18A0B96339}"/>
                  </a:ext>
                </a:extLst>
              </p:cNvPr>
              <p:cNvCxnSpPr>
                <a:cxnSpLocks/>
              </p:cNvCxnSpPr>
              <p:nvPr/>
            </p:nvCxnSpPr>
            <p:spPr>
              <a:xfrm flipH="1" flipV="1">
                <a:off x="6045862" y="3579224"/>
                <a:ext cx="253165" cy="803438"/>
              </a:xfrm>
              <a:prstGeom prst="line">
                <a:avLst/>
              </a:prstGeom>
              <a:grpFill/>
              <a:ln w="3175">
                <a:gradFill>
                  <a:gsLst>
                    <a:gs pos="0">
                      <a:schemeClr val="accent1">
                        <a:lumMod val="90000"/>
                      </a:schemeClr>
                    </a:gs>
                    <a:gs pos="100000">
                      <a:schemeClr val="accent1">
                        <a:lumMod val="90000"/>
                      </a:schemeClr>
                    </a:gs>
                  </a:gsLst>
                  <a:lin ang="5400000" scaled="1"/>
                </a:gra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576" name="Straight Connector 575">
                <a:extLst>
                  <a:ext uri="{FF2B5EF4-FFF2-40B4-BE49-F238E27FC236}">
                    <a16:creationId xmlns:a16="http://schemas.microsoft.com/office/drawing/2014/main" id="{74B75543-7638-48B6-842F-8DF0E43A1010}"/>
                  </a:ext>
                </a:extLst>
              </p:cNvPr>
              <p:cNvCxnSpPr>
                <a:cxnSpLocks/>
              </p:cNvCxnSpPr>
              <p:nvPr/>
            </p:nvCxnSpPr>
            <p:spPr>
              <a:xfrm>
                <a:off x="6307804" y="4382663"/>
                <a:ext cx="754727" cy="113626"/>
              </a:xfrm>
              <a:prstGeom prst="line">
                <a:avLst/>
              </a:prstGeom>
              <a:grpFill/>
              <a:ln w="3175">
                <a:gradFill>
                  <a:gsLst>
                    <a:gs pos="0">
                      <a:schemeClr val="accent1">
                        <a:lumMod val="90000"/>
                      </a:schemeClr>
                    </a:gs>
                    <a:gs pos="100000">
                      <a:schemeClr val="accent1">
                        <a:lumMod val="90000"/>
                      </a:schemeClr>
                    </a:gs>
                  </a:gsLst>
                  <a:lin ang="5400000" scaled="1"/>
                </a:gra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577" name="Straight Connector 576">
                <a:extLst>
                  <a:ext uri="{FF2B5EF4-FFF2-40B4-BE49-F238E27FC236}">
                    <a16:creationId xmlns:a16="http://schemas.microsoft.com/office/drawing/2014/main" id="{F695C379-7F4B-414F-83C3-0C5682AD47F9}"/>
                  </a:ext>
                </a:extLst>
              </p:cNvPr>
              <p:cNvCxnSpPr>
                <a:cxnSpLocks/>
              </p:cNvCxnSpPr>
              <p:nvPr/>
            </p:nvCxnSpPr>
            <p:spPr>
              <a:xfrm flipH="1">
                <a:off x="7053754" y="3560075"/>
                <a:ext cx="590803" cy="936214"/>
              </a:xfrm>
              <a:prstGeom prst="line">
                <a:avLst/>
              </a:prstGeom>
              <a:grpFill/>
              <a:ln w="3175">
                <a:gradFill>
                  <a:gsLst>
                    <a:gs pos="0">
                      <a:schemeClr val="accent1">
                        <a:lumMod val="90000"/>
                      </a:schemeClr>
                    </a:gs>
                    <a:gs pos="100000">
                      <a:schemeClr val="accent1">
                        <a:lumMod val="90000"/>
                      </a:schemeClr>
                    </a:gs>
                  </a:gsLst>
                  <a:lin ang="5400000" scaled="1"/>
                </a:gra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578" name="Straight Connector 577">
                <a:extLst>
                  <a:ext uri="{FF2B5EF4-FFF2-40B4-BE49-F238E27FC236}">
                    <a16:creationId xmlns:a16="http://schemas.microsoft.com/office/drawing/2014/main" id="{385D1C1F-2002-4098-8B66-D7D0836D11A2}"/>
                  </a:ext>
                </a:extLst>
              </p:cNvPr>
              <p:cNvCxnSpPr>
                <a:cxnSpLocks/>
              </p:cNvCxnSpPr>
              <p:nvPr/>
            </p:nvCxnSpPr>
            <p:spPr>
              <a:xfrm flipH="1" flipV="1">
                <a:off x="7062531" y="4496289"/>
                <a:ext cx="286624" cy="650799"/>
              </a:xfrm>
              <a:prstGeom prst="line">
                <a:avLst/>
              </a:prstGeom>
              <a:grpFill/>
              <a:ln w="3175">
                <a:gradFill>
                  <a:gsLst>
                    <a:gs pos="0">
                      <a:schemeClr val="accent1">
                        <a:lumMod val="90000"/>
                      </a:schemeClr>
                    </a:gs>
                    <a:gs pos="100000">
                      <a:schemeClr val="accent1">
                        <a:lumMod val="90000"/>
                      </a:schemeClr>
                    </a:gs>
                  </a:gsLst>
                  <a:lin ang="5400000" scaled="1"/>
                </a:gra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579" name="Straight Connector 578">
                <a:extLst>
                  <a:ext uri="{FF2B5EF4-FFF2-40B4-BE49-F238E27FC236}">
                    <a16:creationId xmlns:a16="http://schemas.microsoft.com/office/drawing/2014/main" id="{07D05259-DE62-457C-B709-858E9E3534B1}"/>
                  </a:ext>
                </a:extLst>
              </p:cNvPr>
              <p:cNvCxnSpPr>
                <a:cxnSpLocks/>
              </p:cNvCxnSpPr>
              <p:nvPr/>
            </p:nvCxnSpPr>
            <p:spPr>
              <a:xfrm flipV="1">
                <a:off x="5884197" y="4382663"/>
                <a:ext cx="414830" cy="315629"/>
              </a:xfrm>
              <a:prstGeom prst="line">
                <a:avLst/>
              </a:prstGeom>
              <a:grpFill/>
              <a:ln w="3175">
                <a:gradFill>
                  <a:gsLst>
                    <a:gs pos="0">
                      <a:schemeClr val="accent1">
                        <a:lumMod val="90000"/>
                      </a:schemeClr>
                    </a:gs>
                    <a:gs pos="100000">
                      <a:schemeClr val="accent1">
                        <a:lumMod val="90000"/>
                      </a:schemeClr>
                    </a:gs>
                  </a:gsLst>
                  <a:lin ang="5400000" scaled="1"/>
                </a:gra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580" name="Straight Connector 579">
                <a:extLst>
                  <a:ext uri="{FF2B5EF4-FFF2-40B4-BE49-F238E27FC236}">
                    <a16:creationId xmlns:a16="http://schemas.microsoft.com/office/drawing/2014/main" id="{BC99ED62-AF3C-4567-9F06-750F7EBBF3B8}"/>
                  </a:ext>
                </a:extLst>
              </p:cNvPr>
              <p:cNvCxnSpPr>
                <a:cxnSpLocks/>
              </p:cNvCxnSpPr>
              <p:nvPr/>
            </p:nvCxnSpPr>
            <p:spPr>
              <a:xfrm flipH="1">
                <a:off x="7062531" y="4210875"/>
                <a:ext cx="709871" cy="285414"/>
              </a:xfrm>
              <a:prstGeom prst="line">
                <a:avLst/>
              </a:prstGeom>
              <a:grpFill/>
              <a:ln w="3175">
                <a:gradFill>
                  <a:gsLst>
                    <a:gs pos="0">
                      <a:schemeClr val="accent1">
                        <a:lumMod val="90000"/>
                      </a:schemeClr>
                    </a:gs>
                    <a:gs pos="100000">
                      <a:schemeClr val="accent1">
                        <a:lumMod val="90000"/>
                      </a:schemeClr>
                    </a:gs>
                  </a:gsLst>
                  <a:lin ang="5400000" scaled="1"/>
                </a:gradFill>
                <a:headEnd type="oval" w="lg" len="lg"/>
                <a:tailEnd type="oval" w="lg" len="lg"/>
              </a:ln>
            </p:spPr>
            <p:style>
              <a:lnRef idx="1">
                <a:schemeClr val="accent1"/>
              </a:lnRef>
              <a:fillRef idx="0">
                <a:schemeClr val="accent1"/>
              </a:fillRef>
              <a:effectRef idx="0">
                <a:schemeClr val="accent1"/>
              </a:effectRef>
              <a:fontRef idx="minor">
                <a:schemeClr val="tx1"/>
              </a:fontRef>
            </p:style>
          </p:cxnSp>
          <p:sp>
            <p:nvSpPr>
              <p:cNvPr id="581" name="Oval 580">
                <a:extLst>
                  <a:ext uri="{FF2B5EF4-FFF2-40B4-BE49-F238E27FC236}">
                    <a16:creationId xmlns:a16="http://schemas.microsoft.com/office/drawing/2014/main" id="{7633CBC9-77E8-4927-A270-46954C9DF437}"/>
                  </a:ext>
                </a:extLst>
              </p:cNvPr>
              <p:cNvSpPr/>
              <p:nvPr/>
            </p:nvSpPr>
            <p:spPr>
              <a:xfrm>
                <a:off x="6925909" y="4353582"/>
                <a:ext cx="286624" cy="286624"/>
              </a:xfrm>
              <a:prstGeom prst="ellipse">
                <a:avLst/>
              </a:prstGeom>
              <a:grpFill/>
              <a:ln>
                <a:gradFill>
                  <a:gsLst>
                    <a:gs pos="0">
                      <a:schemeClr val="accent1">
                        <a:lumMod val="90000"/>
                      </a:schemeClr>
                    </a:gs>
                    <a:gs pos="100000">
                      <a:schemeClr val="accent1">
                        <a:lumMod val="9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2" name="Oval 581">
                <a:extLst>
                  <a:ext uri="{FF2B5EF4-FFF2-40B4-BE49-F238E27FC236}">
                    <a16:creationId xmlns:a16="http://schemas.microsoft.com/office/drawing/2014/main" id="{2D12ED10-6A25-4FDE-BF79-8716090CF7C7}"/>
                  </a:ext>
                </a:extLst>
              </p:cNvPr>
              <p:cNvSpPr/>
              <p:nvPr/>
            </p:nvSpPr>
            <p:spPr>
              <a:xfrm>
                <a:off x="7530122" y="3445640"/>
                <a:ext cx="228869" cy="228869"/>
              </a:xfrm>
              <a:prstGeom prst="ellipse">
                <a:avLst/>
              </a:prstGeom>
              <a:grpFill/>
              <a:ln>
                <a:gradFill>
                  <a:gsLst>
                    <a:gs pos="0">
                      <a:schemeClr val="accent1">
                        <a:lumMod val="90000"/>
                      </a:schemeClr>
                    </a:gs>
                    <a:gs pos="100000">
                      <a:schemeClr val="accent1">
                        <a:lumMod val="9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3" name="Oval 582">
                <a:extLst>
                  <a:ext uri="{FF2B5EF4-FFF2-40B4-BE49-F238E27FC236}">
                    <a16:creationId xmlns:a16="http://schemas.microsoft.com/office/drawing/2014/main" id="{939F2FA9-DEC0-47FE-A2D7-9E9553DF9448}"/>
                  </a:ext>
                </a:extLst>
              </p:cNvPr>
              <p:cNvSpPr/>
              <p:nvPr/>
            </p:nvSpPr>
            <p:spPr>
              <a:xfrm>
                <a:off x="6184592" y="4268228"/>
                <a:ext cx="228869" cy="228869"/>
              </a:xfrm>
              <a:prstGeom prst="ellipse">
                <a:avLst/>
              </a:prstGeom>
              <a:grpFill/>
              <a:ln>
                <a:gradFill>
                  <a:gsLst>
                    <a:gs pos="0">
                      <a:schemeClr val="accent1">
                        <a:lumMod val="90000"/>
                      </a:schemeClr>
                    </a:gs>
                    <a:gs pos="100000">
                      <a:schemeClr val="accent1">
                        <a:lumMod val="9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84" name="Group 583">
              <a:extLst>
                <a:ext uri="{FF2B5EF4-FFF2-40B4-BE49-F238E27FC236}">
                  <a16:creationId xmlns:a16="http://schemas.microsoft.com/office/drawing/2014/main" id="{94244470-0351-4D74-B98C-E2AA2D3759B0}"/>
                </a:ext>
              </a:extLst>
            </p:cNvPr>
            <p:cNvGrpSpPr/>
            <p:nvPr userDrawn="1"/>
          </p:nvGrpSpPr>
          <p:grpSpPr>
            <a:xfrm rot="2885641">
              <a:off x="149974" y="4914556"/>
              <a:ext cx="1888205" cy="1701448"/>
              <a:chOff x="5884197" y="3445640"/>
              <a:chExt cx="1888205" cy="1701448"/>
            </a:xfrm>
            <a:grpFill/>
          </p:grpSpPr>
          <p:cxnSp>
            <p:nvCxnSpPr>
              <p:cNvPr id="585" name="Straight Connector 584">
                <a:extLst>
                  <a:ext uri="{FF2B5EF4-FFF2-40B4-BE49-F238E27FC236}">
                    <a16:creationId xmlns:a16="http://schemas.microsoft.com/office/drawing/2014/main" id="{D2AA1FF5-FCB4-481E-98AC-5FF273AEFE12}"/>
                  </a:ext>
                </a:extLst>
              </p:cNvPr>
              <p:cNvCxnSpPr>
                <a:cxnSpLocks/>
              </p:cNvCxnSpPr>
              <p:nvPr/>
            </p:nvCxnSpPr>
            <p:spPr>
              <a:xfrm flipH="1" flipV="1">
                <a:off x="6045862" y="3579224"/>
                <a:ext cx="253165" cy="803438"/>
              </a:xfrm>
              <a:prstGeom prst="line">
                <a:avLst/>
              </a:prstGeom>
              <a:grpFill/>
              <a:ln w="3175">
                <a:gradFill>
                  <a:gsLst>
                    <a:gs pos="0">
                      <a:schemeClr val="accent1">
                        <a:lumMod val="90000"/>
                      </a:schemeClr>
                    </a:gs>
                    <a:gs pos="100000">
                      <a:schemeClr val="accent1">
                        <a:lumMod val="90000"/>
                      </a:schemeClr>
                    </a:gs>
                  </a:gsLst>
                  <a:lin ang="5400000" scaled="1"/>
                </a:gra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586" name="Straight Connector 585">
                <a:extLst>
                  <a:ext uri="{FF2B5EF4-FFF2-40B4-BE49-F238E27FC236}">
                    <a16:creationId xmlns:a16="http://schemas.microsoft.com/office/drawing/2014/main" id="{0CB433A7-E912-4B57-8FBA-D6121A1EA786}"/>
                  </a:ext>
                </a:extLst>
              </p:cNvPr>
              <p:cNvCxnSpPr>
                <a:cxnSpLocks/>
              </p:cNvCxnSpPr>
              <p:nvPr/>
            </p:nvCxnSpPr>
            <p:spPr>
              <a:xfrm>
                <a:off x="6307804" y="4382663"/>
                <a:ext cx="754727" cy="113626"/>
              </a:xfrm>
              <a:prstGeom prst="line">
                <a:avLst/>
              </a:prstGeom>
              <a:grpFill/>
              <a:ln w="3175">
                <a:gradFill>
                  <a:gsLst>
                    <a:gs pos="0">
                      <a:schemeClr val="accent1">
                        <a:lumMod val="90000"/>
                      </a:schemeClr>
                    </a:gs>
                    <a:gs pos="100000">
                      <a:schemeClr val="accent1">
                        <a:lumMod val="90000"/>
                      </a:schemeClr>
                    </a:gs>
                  </a:gsLst>
                  <a:lin ang="5400000" scaled="1"/>
                </a:gra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587" name="Straight Connector 586">
                <a:extLst>
                  <a:ext uri="{FF2B5EF4-FFF2-40B4-BE49-F238E27FC236}">
                    <a16:creationId xmlns:a16="http://schemas.microsoft.com/office/drawing/2014/main" id="{4DC1AD19-9595-4F06-A1F2-F46477971103}"/>
                  </a:ext>
                </a:extLst>
              </p:cNvPr>
              <p:cNvCxnSpPr>
                <a:cxnSpLocks/>
              </p:cNvCxnSpPr>
              <p:nvPr/>
            </p:nvCxnSpPr>
            <p:spPr>
              <a:xfrm flipH="1">
                <a:off x="7053754" y="3560075"/>
                <a:ext cx="590803" cy="936214"/>
              </a:xfrm>
              <a:prstGeom prst="line">
                <a:avLst/>
              </a:prstGeom>
              <a:grpFill/>
              <a:ln w="3175">
                <a:gradFill>
                  <a:gsLst>
                    <a:gs pos="0">
                      <a:schemeClr val="accent1">
                        <a:lumMod val="90000"/>
                      </a:schemeClr>
                    </a:gs>
                    <a:gs pos="100000">
                      <a:schemeClr val="accent1">
                        <a:lumMod val="90000"/>
                      </a:schemeClr>
                    </a:gs>
                  </a:gsLst>
                  <a:lin ang="5400000" scaled="1"/>
                </a:gra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588" name="Straight Connector 587">
                <a:extLst>
                  <a:ext uri="{FF2B5EF4-FFF2-40B4-BE49-F238E27FC236}">
                    <a16:creationId xmlns:a16="http://schemas.microsoft.com/office/drawing/2014/main" id="{8BCC94C4-14F9-4A56-BF56-F4F20D9ED22E}"/>
                  </a:ext>
                </a:extLst>
              </p:cNvPr>
              <p:cNvCxnSpPr>
                <a:cxnSpLocks/>
              </p:cNvCxnSpPr>
              <p:nvPr/>
            </p:nvCxnSpPr>
            <p:spPr>
              <a:xfrm flipH="1" flipV="1">
                <a:off x="7062531" y="4496289"/>
                <a:ext cx="286624" cy="650799"/>
              </a:xfrm>
              <a:prstGeom prst="line">
                <a:avLst/>
              </a:prstGeom>
              <a:grpFill/>
              <a:ln w="3175">
                <a:gradFill>
                  <a:gsLst>
                    <a:gs pos="0">
                      <a:schemeClr val="accent1">
                        <a:lumMod val="90000"/>
                      </a:schemeClr>
                    </a:gs>
                    <a:gs pos="100000">
                      <a:schemeClr val="accent1">
                        <a:lumMod val="90000"/>
                      </a:schemeClr>
                    </a:gs>
                  </a:gsLst>
                  <a:lin ang="5400000" scaled="1"/>
                </a:gra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589" name="Straight Connector 588">
                <a:extLst>
                  <a:ext uri="{FF2B5EF4-FFF2-40B4-BE49-F238E27FC236}">
                    <a16:creationId xmlns:a16="http://schemas.microsoft.com/office/drawing/2014/main" id="{CD0001A4-1BD3-475C-B157-0F549086469A}"/>
                  </a:ext>
                </a:extLst>
              </p:cNvPr>
              <p:cNvCxnSpPr>
                <a:cxnSpLocks/>
              </p:cNvCxnSpPr>
              <p:nvPr/>
            </p:nvCxnSpPr>
            <p:spPr>
              <a:xfrm flipV="1">
                <a:off x="5884197" y="4382663"/>
                <a:ext cx="414830" cy="315629"/>
              </a:xfrm>
              <a:prstGeom prst="line">
                <a:avLst/>
              </a:prstGeom>
              <a:grpFill/>
              <a:ln w="3175">
                <a:gradFill>
                  <a:gsLst>
                    <a:gs pos="0">
                      <a:schemeClr val="accent1">
                        <a:lumMod val="90000"/>
                      </a:schemeClr>
                    </a:gs>
                    <a:gs pos="100000">
                      <a:schemeClr val="accent1">
                        <a:lumMod val="90000"/>
                      </a:schemeClr>
                    </a:gs>
                  </a:gsLst>
                  <a:lin ang="5400000" scaled="1"/>
                </a:gra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590" name="Straight Connector 589">
                <a:extLst>
                  <a:ext uri="{FF2B5EF4-FFF2-40B4-BE49-F238E27FC236}">
                    <a16:creationId xmlns:a16="http://schemas.microsoft.com/office/drawing/2014/main" id="{B505CDD1-E67C-47A4-A5AA-58748285D124}"/>
                  </a:ext>
                </a:extLst>
              </p:cNvPr>
              <p:cNvCxnSpPr>
                <a:cxnSpLocks/>
              </p:cNvCxnSpPr>
              <p:nvPr/>
            </p:nvCxnSpPr>
            <p:spPr>
              <a:xfrm flipH="1">
                <a:off x="7062531" y="4210875"/>
                <a:ext cx="709871" cy="285414"/>
              </a:xfrm>
              <a:prstGeom prst="line">
                <a:avLst/>
              </a:prstGeom>
              <a:grpFill/>
              <a:ln w="3175">
                <a:gradFill>
                  <a:gsLst>
                    <a:gs pos="0">
                      <a:schemeClr val="accent1">
                        <a:lumMod val="90000"/>
                      </a:schemeClr>
                    </a:gs>
                    <a:gs pos="100000">
                      <a:schemeClr val="accent1">
                        <a:lumMod val="90000"/>
                      </a:schemeClr>
                    </a:gs>
                  </a:gsLst>
                  <a:lin ang="5400000" scaled="1"/>
                </a:gradFill>
                <a:headEnd type="oval" w="lg" len="lg"/>
                <a:tailEnd type="oval" w="lg" len="lg"/>
              </a:ln>
            </p:spPr>
            <p:style>
              <a:lnRef idx="1">
                <a:schemeClr val="accent1"/>
              </a:lnRef>
              <a:fillRef idx="0">
                <a:schemeClr val="accent1"/>
              </a:fillRef>
              <a:effectRef idx="0">
                <a:schemeClr val="accent1"/>
              </a:effectRef>
              <a:fontRef idx="minor">
                <a:schemeClr val="tx1"/>
              </a:fontRef>
            </p:style>
          </p:cxnSp>
          <p:sp>
            <p:nvSpPr>
              <p:cNvPr id="591" name="Oval 590">
                <a:extLst>
                  <a:ext uri="{FF2B5EF4-FFF2-40B4-BE49-F238E27FC236}">
                    <a16:creationId xmlns:a16="http://schemas.microsoft.com/office/drawing/2014/main" id="{ECD0D724-4D6F-4C75-A1C1-856BB1890ACD}"/>
                  </a:ext>
                </a:extLst>
              </p:cNvPr>
              <p:cNvSpPr/>
              <p:nvPr/>
            </p:nvSpPr>
            <p:spPr>
              <a:xfrm>
                <a:off x="6925909" y="4353582"/>
                <a:ext cx="286624" cy="286624"/>
              </a:xfrm>
              <a:prstGeom prst="ellipse">
                <a:avLst/>
              </a:prstGeom>
              <a:grpFill/>
              <a:ln>
                <a:gradFill>
                  <a:gsLst>
                    <a:gs pos="0">
                      <a:schemeClr val="accent1">
                        <a:lumMod val="90000"/>
                      </a:schemeClr>
                    </a:gs>
                    <a:gs pos="100000">
                      <a:schemeClr val="accent1">
                        <a:lumMod val="9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2" name="Oval 591">
                <a:extLst>
                  <a:ext uri="{FF2B5EF4-FFF2-40B4-BE49-F238E27FC236}">
                    <a16:creationId xmlns:a16="http://schemas.microsoft.com/office/drawing/2014/main" id="{5C99316B-C82C-42F0-AAC9-8F3B0DCEAE1F}"/>
                  </a:ext>
                </a:extLst>
              </p:cNvPr>
              <p:cNvSpPr/>
              <p:nvPr/>
            </p:nvSpPr>
            <p:spPr>
              <a:xfrm>
                <a:off x="7530122" y="3445640"/>
                <a:ext cx="228869" cy="228869"/>
              </a:xfrm>
              <a:prstGeom prst="ellipse">
                <a:avLst/>
              </a:prstGeom>
              <a:grpFill/>
              <a:ln>
                <a:gradFill>
                  <a:gsLst>
                    <a:gs pos="0">
                      <a:schemeClr val="accent1">
                        <a:lumMod val="90000"/>
                      </a:schemeClr>
                    </a:gs>
                    <a:gs pos="100000">
                      <a:schemeClr val="accent1">
                        <a:lumMod val="9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3" name="Oval 592">
                <a:extLst>
                  <a:ext uri="{FF2B5EF4-FFF2-40B4-BE49-F238E27FC236}">
                    <a16:creationId xmlns:a16="http://schemas.microsoft.com/office/drawing/2014/main" id="{8EE43BA7-16D6-4A7C-9390-AADDDF6AD3AA}"/>
                  </a:ext>
                </a:extLst>
              </p:cNvPr>
              <p:cNvSpPr/>
              <p:nvPr/>
            </p:nvSpPr>
            <p:spPr>
              <a:xfrm>
                <a:off x="6184592" y="4268228"/>
                <a:ext cx="228869" cy="228869"/>
              </a:xfrm>
              <a:prstGeom prst="ellipse">
                <a:avLst/>
              </a:prstGeom>
              <a:grpFill/>
              <a:ln>
                <a:gradFill>
                  <a:gsLst>
                    <a:gs pos="0">
                      <a:schemeClr val="accent1">
                        <a:lumMod val="90000"/>
                      </a:schemeClr>
                    </a:gs>
                    <a:gs pos="100000">
                      <a:schemeClr val="accent1">
                        <a:lumMod val="9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94" name="Group 593">
              <a:extLst>
                <a:ext uri="{FF2B5EF4-FFF2-40B4-BE49-F238E27FC236}">
                  <a16:creationId xmlns:a16="http://schemas.microsoft.com/office/drawing/2014/main" id="{3C6C8749-A045-4199-9990-E33448D3F751}"/>
                </a:ext>
              </a:extLst>
            </p:cNvPr>
            <p:cNvGrpSpPr/>
            <p:nvPr userDrawn="1"/>
          </p:nvGrpSpPr>
          <p:grpSpPr>
            <a:xfrm rot="21145992">
              <a:off x="11170" y="2947542"/>
              <a:ext cx="1888205" cy="1701448"/>
              <a:chOff x="5884197" y="3445640"/>
              <a:chExt cx="1888205" cy="1701448"/>
            </a:xfrm>
            <a:grpFill/>
          </p:grpSpPr>
          <p:cxnSp>
            <p:nvCxnSpPr>
              <p:cNvPr id="595" name="Straight Connector 594">
                <a:extLst>
                  <a:ext uri="{FF2B5EF4-FFF2-40B4-BE49-F238E27FC236}">
                    <a16:creationId xmlns:a16="http://schemas.microsoft.com/office/drawing/2014/main" id="{126B43C4-AA5C-466B-A4D7-E4947D23C6C8}"/>
                  </a:ext>
                </a:extLst>
              </p:cNvPr>
              <p:cNvCxnSpPr>
                <a:cxnSpLocks/>
              </p:cNvCxnSpPr>
              <p:nvPr/>
            </p:nvCxnSpPr>
            <p:spPr>
              <a:xfrm flipH="1" flipV="1">
                <a:off x="6045862" y="3579224"/>
                <a:ext cx="253165" cy="803438"/>
              </a:xfrm>
              <a:prstGeom prst="line">
                <a:avLst/>
              </a:prstGeom>
              <a:grpFill/>
              <a:ln w="3175">
                <a:gradFill>
                  <a:gsLst>
                    <a:gs pos="0">
                      <a:schemeClr val="accent1">
                        <a:lumMod val="90000"/>
                      </a:schemeClr>
                    </a:gs>
                    <a:gs pos="100000">
                      <a:schemeClr val="accent1">
                        <a:lumMod val="90000"/>
                      </a:schemeClr>
                    </a:gs>
                  </a:gsLst>
                  <a:lin ang="5400000" scaled="1"/>
                </a:gra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596" name="Straight Connector 595">
                <a:extLst>
                  <a:ext uri="{FF2B5EF4-FFF2-40B4-BE49-F238E27FC236}">
                    <a16:creationId xmlns:a16="http://schemas.microsoft.com/office/drawing/2014/main" id="{EF8481FF-8960-4663-B19F-D9CDB52C403E}"/>
                  </a:ext>
                </a:extLst>
              </p:cNvPr>
              <p:cNvCxnSpPr>
                <a:cxnSpLocks/>
              </p:cNvCxnSpPr>
              <p:nvPr/>
            </p:nvCxnSpPr>
            <p:spPr>
              <a:xfrm>
                <a:off x="6307804" y="4382663"/>
                <a:ext cx="754727" cy="113626"/>
              </a:xfrm>
              <a:prstGeom prst="line">
                <a:avLst/>
              </a:prstGeom>
              <a:grpFill/>
              <a:ln w="3175">
                <a:gradFill>
                  <a:gsLst>
                    <a:gs pos="0">
                      <a:schemeClr val="accent1">
                        <a:lumMod val="90000"/>
                      </a:schemeClr>
                    </a:gs>
                    <a:gs pos="100000">
                      <a:schemeClr val="accent1">
                        <a:lumMod val="90000"/>
                      </a:schemeClr>
                    </a:gs>
                  </a:gsLst>
                  <a:lin ang="5400000" scaled="1"/>
                </a:gra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597" name="Straight Connector 596">
                <a:extLst>
                  <a:ext uri="{FF2B5EF4-FFF2-40B4-BE49-F238E27FC236}">
                    <a16:creationId xmlns:a16="http://schemas.microsoft.com/office/drawing/2014/main" id="{1EA5EAAD-7E92-4F27-A934-CA20462C0835}"/>
                  </a:ext>
                </a:extLst>
              </p:cNvPr>
              <p:cNvCxnSpPr>
                <a:cxnSpLocks/>
              </p:cNvCxnSpPr>
              <p:nvPr/>
            </p:nvCxnSpPr>
            <p:spPr>
              <a:xfrm flipH="1">
                <a:off x="7053754" y="3560075"/>
                <a:ext cx="590803" cy="936214"/>
              </a:xfrm>
              <a:prstGeom prst="line">
                <a:avLst/>
              </a:prstGeom>
              <a:grpFill/>
              <a:ln w="3175">
                <a:gradFill>
                  <a:gsLst>
                    <a:gs pos="0">
                      <a:schemeClr val="accent1">
                        <a:lumMod val="90000"/>
                      </a:schemeClr>
                    </a:gs>
                    <a:gs pos="100000">
                      <a:schemeClr val="accent1">
                        <a:lumMod val="90000"/>
                      </a:schemeClr>
                    </a:gs>
                  </a:gsLst>
                  <a:lin ang="5400000" scaled="1"/>
                </a:gra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598" name="Straight Connector 597">
                <a:extLst>
                  <a:ext uri="{FF2B5EF4-FFF2-40B4-BE49-F238E27FC236}">
                    <a16:creationId xmlns:a16="http://schemas.microsoft.com/office/drawing/2014/main" id="{F1A68994-E636-4369-8632-C61BB42B8858}"/>
                  </a:ext>
                </a:extLst>
              </p:cNvPr>
              <p:cNvCxnSpPr>
                <a:cxnSpLocks/>
              </p:cNvCxnSpPr>
              <p:nvPr/>
            </p:nvCxnSpPr>
            <p:spPr>
              <a:xfrm flipH="1" flipV="1">
                <a:off x="7062531" y="4496289"/>
                <a:ext cx="286624" cy="650799"/>
              </a:xfrm>
              <a:prstGeom prst="line">
                <a:avLst/>
              </a:prstGeom>
              <a:grpFill/>
              <a:ln w="3175">
                <a:gradFill>
                  <a:gsLst>
                    <a:gs pos="0">
                      <a:schemeClr val="accent1">
                        <a:lumMod val="90000"/>
                      </a:schemeClr>
                    </a:gs>
                    <a:gs pos="100000">
                      <a:schemeClr val="accent1">
                        <a:lumMod val="90000"/>
                      </a:schemeClr>
                    </a:gs>
                  </a:gsLst>
                  <a:lin ang="5400000" scaled="1"/>
                </a:gra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599" name="Straight Connector 598">
                <a:extLst>
                  <a:ext uri="{FF2B5EF4-FFF2-40B4-BE49-F238E27FC236}">
                    <a16:creationId xmlns:a16="http://schemas.microsoft.com/office/drawing/2014/main" id="{D4348280-285C-4042-944D-B7F1315FD5CA}"/>
                  </a:ext>
                </a:extLst>
              </p:cNvPr>
              <p:cNvCxnSpPr>
                <a:cxnSpLocks/>
              </p:cNvCxnSpPr>
              <p:nvPr/>
            </p:nvCxnSpPr>
            <p:spPr>
              <a:xfrm flipV="1">
                <a:off x="5884197" y="4382663"/>
                <a:ext cx="414830" cy="315629"/>
              </a:xfrm>
              <a:prstGeom prst="line">
                <a:avLst/>
              </a:prstGeom>
              <a:grpFill/>
              <a:ln w="3175">
                <a:gradFill>
                  <a:gsLst>
                    <a:gs pos="0">
                      <a:schemeClr val="accent1">
                        <a:lumMod val="90000"/>
                      </a:schemeClr>
                    </a:gs>
                    <a:gs pos="100000">
                      <a:schemeClr val="accent1">
                        <a:lumMod val="90000"/>
                      </a:schemeClr>
                    </a:gs>
                  </a:gsLst>
                  <a:lin ang="5400000" scaled="1"/>
                </a:gra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600" name="Straight Connector 599">
                <a:extLst>
                  <a:ext uri="{FF2B5EF4-FFF2-40B4-BE49-F238E27FC236}">
                    <a16:creationId xmlns:a16="http://schemas.microsoft.com/office/drawing/2014/main" id="{2A7143A5-3F3D-42D3-990A-60C4FB011A6C}"/>
                  </a:ext>
                </a:extLst>
              </p:cNvPr>
              <p:cNvCxnSpPr>
                <a:cxnSpLocks/>
              </p:cNvCxnSpPr>
              <p:nvPr/>
            </p:nvCxnSpPr>
            <p:spPr>
              <a:xfrm flipH="1">
                <a:off x="7062531" y="4210875"/>
                <a:ext cx="709871" cy="285414"/>
              </a:xfrm>
              <a:prstGeom prst="line">
                <a:avLst/>
              </a:prstGeom>
              <a:grpFill/>
              <a:ln w="3175">
                <a:gradFill>
                  <a:gsLst>
                    <a:gs pos="0">
                      <a:schemeClr val="accent1">
                        <a:lumMod val="90000"/>
                      </a:schemeClr>
                    </a:gs>
                    <a:gs pos="100000">
                      <a:schemeClr val="accent1">
                        <a:lumMod val="90000"/>
                      </a:schemeClr>
                    </a:gs>
                  </a:gsLst>
                  <a:lin ang="5400000" scaled="1"/>
                </a:gradFill>
                <a:headEnd type="oval" w="lg" len="lg"/>
                <a:tailEnd type="oval" w="lg" len="lg"/>
              </a:ln>
            </p:spPr>
            <p:style>
              <a:lnRef idx="1">
                <a:schemeClr val="accent1"/>
              </a:lnRef>
              <a:fillRef idx="0">
                <a:schemeClr val="accent1"/>
              </a:fillRef>
              <a:effectRef idx="0">
                <a:schemeClr val="accent1"/>
              </a:effectRef>
              <a:fontRef idx="minor">
                <a:schemeClr val="tx1"/>
              </a:fontRef>
            </p:style>
          </p:cxnSp>
          <p:sp>
            <p:nvSpPr>
              <p:cNvPr id="601" name="Oval 600">
                <a:extLst>
                  <a:ext uri="{FF2B5EF4-FFF2-40B4-BE49-F238E27FC236}">
                    <a16:creationId xmlns:a16="http://schemas.microsoft.com/office/drawing/2014/main" id="{FC667DF0-7462-4C4E-A1EB-6723D8DEA4DC}"/>
                  </a:ext>
                </a:extLst>
              </p:cNvPr>
              <p:cNvSpPr/>
              <p:nvPr/>
            </p:nvSpPr>
            <p:spPr>
              <a:xfrm>
                <a:off x="6925909" y="4353582"/>
                <a:ext cx="286624" cy="286624"/>
              </a:xfrm>
              <a:prstGeom prst="ellipse">
                <a:avLst/>
              </a:prstGeom>
              <a:grpFill/>
              <a:ln>
                <a:gradFill>
                  <a:gsLst>
                    <a:gs pos="0">
                      <a:schemeClr val="accent1">
                        <a:lumMod val="90000"/>
                      </a:schemeClr>
                    </a:gs>
                    <a:gs pos="100000">
                      <a:schemeClr val="accent1">
                        <a:lumMod val="9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2" name="Oval 601">
                <a:extLst>
                  <a:ext uri="{FF2B5EF4-FFF2-40B4-BE49-F238E27FC236}">
                    <a16:creationId xmlns:a16="http://schemas.microsoft.com/office/drawing/2014/main" id="{A55BF341-694B-46AC-8138-ED60700A89AC}"/>
                  </a:ext>
                </a:extLst>
              </p:cNvPr>
              <p:cNvSpPr/>
              <p:nvPr/>
            </p:nvSpPr>
            <p:spPr>
              <a:xfrm>
                <a:off x="7530122" y="3445640"/>
                <a:ext cx="228869" cy="228869"/>
              </a:xfrm>
              <a:prstGeom prst="ellipse">
                <a:avLst/>
              </a:prstGeom>
              <a:grpFill/>
              <a:ln>
                <a:gradFill>
                  <a:gsLst>
                    <a:gs pos="0">
                      <a:schemeClr val="accent1">
                        <a:lumMod val="90000"/>
                      </a:schemeClr>
                    </a:gs>
                    <a:gs pos="100000">
                      <a:schemeClr val="accent1">
                        <a:lumMod val="9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3" name="Oval 602">
                <a:extLst>
                  <a:ext uri="{FF2B5EF4-FFF2-40B4-BE49-F238E27FC236}">
                    <a16:creationId xmlns:a16="http://schemas.microsoft.com/office/drawing/2014/main" id="{0A062096-1FD1-449B-AC1F-449D34E3BFEF}"/>
                  </a:ext>
                </a:extLst>
              </p:cNvPr>
              <p:cNvSpPr/>
              <p:nvPr/>
            </p:nvSpPr>
            <p:spPr>
              <a:xfrm>
                <a:off x="6184592" y="4268228"/>
                <a:ext cx="228869" cy="228869"/>
              </a:xfrm>
              <a:prstGeom prst="ellipse">
                <a:avLst/>
              </a:prstGeom>
              <a:grpFill/>
              <a:ln>
                <a:gradFill>
                  <a:gsLst>
                    <a:gs pos="0">
                      <a:schemeClr val="accent1">
                        <a:lumMod val="90000"/>
                      </a:schemeClr>
                    </a:gs>
                    <a:gs pos="100000">
                      <a:schemeClr val="accent1">
                        <a:lumMod val="9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04" name="Group 603">
              <a:extLst>
                <a:ext uri="{FF2B5EF4-FFF2-40B4-BE49-F238E27FC236}">
                  <a16:creationId xmlns:a16="http://schemas.microsoft.com/office/drawing/2014/main" id="{A1924915-B223-4B30-8B2E-9BC80787DCDB}"/>
                </a:ext>
              </a:extLst>
            </p:cNvPr>
            <p:cNvGrpSpPr/>
            <p:nvPr userDrawn="1"/>
          </p:nvGrpSpPr>
          <p:grpSpPr>
            <a:xfrm>
              <a:off x="1353578" y="2112857"/>
              <a:ext cx="1202555" cy="888358"/>
              <a:chOff x="3442589" y="5410039"/>
              <a:chExt cx="1202555" cy="888358"/>
            </a:xfrm>
            <a:grpFill/>
          </p:grpSpPr>
          <p:sp>
            <p:nvSpPr>
              <p:cNvPr id="605" name="Oval 604">
                <a:extLst>
                  <a:ext uri="{FF2B5EF4-FFF2-40B4-BE49-F238E27FC236}">
                    <a16:creationId xmlns:a16="http://schemas.microsoft.com/office/drawing/2014/main" id="{5A887C32-719E-4702-9A77-90D16F5F2CEA}"/>
                  </a:ext>
                </a:extLst>
              </p:cNvPr>
              <p:cNvSpPr/>
              <p:nvPr/>
            </p:nvSpPr>
            <p:spPr>
              <a:xfrm>
                <a:off x="4194644" y="5845659"/>
                <a:ext cx="228869" cy="228869"/>
              </a:xfrm>
              <a:prstGeom prst="ellipse">
                <a:avLst/>
              </a:prstGeom>
              <a:grpFill/>
              <a:ln>
                <a:gradFill>
                  <a:gsLst>
                    <a:gs pos="0">
                      <a:schemeClr val="accent1">
                        <a:lumMod val="90000"/>
                      </a:schemeClr>
                    </a:gs>
                    <a:gs pos="100000">
                      <a:schemeClr val="accent1">
                        <a:lumMod val="9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06" name="Straight Connector 605">
                <a:extLst>
                  <a:ext uri="{FF2B5EF4-FFF2-40B4-BE49-F238E27FC236}">
                    <a16:creationId xmlns:a16="http://schemas.microsoft.com/office/drawing/2014/main" id="{2ED762E0-AA9D-4F79-B80D-16CBD7606AF6}"/>
                  </a:ext>
                </a:extLst>
              </p:cNvPr>
              <p:cNvCxnSpPr>
                <a:cxnSpLocks/>
              </p:cNvCxnSpPr>
              <p:nvPr/>
            </p:nvCxnSpPr>
            <p:spPr>
              <a:xfrm>
                <a:off x="3442589" y="5639826"/>
                <a:ext cx="867151" cy="320268"/>
              </a:xfrm>
              <a:prstGeom prst="line">
                <a:avLst/>
              </a:prstGeom>
              <a:grpFill/>
              <a:ln w="3175">
                <a:gradFill>
                  <a:gsLst>
                    <a:gs pos="0">
                      <a:schemeClr val="accent1">
                        <a:lumMod val="90000"/>
                      </a:schemeClr>
                    </a:gs>
                    <a:gs pos="100000">
                      <a:schemeClr val="accent1">
                        <a:lumMod val="90000"/>
                      </a:schemeClr>
                    </a:gs>
                  </a:gsLst>
                  <a:lin ang="5400000" scaled="1"/>
                </a:gra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607" name="Straight Connector 606">
                <a:extLst>
                  <a:ext uri="{FF2B5EF4-FFF2-40B4-BE49-F238E27FC236}">
                    <a16:creationId xmlns:a16="http://schemas.microsoft.com/office/drawing/2014/main" id="{C185762C-E4CF-45F2-84AF-C0829960ECBB}"/>
                  </a:ext>
                </a:extLst>
              </p:cNvPr>
              <p:cNvCxnSpPr>
                <a:cxnSpLocks/>
              </p:cNvCxnSpPr>
              <p:nvPr/>
            </p:nvCxnSpPr>
            <p:spPr>
              <a:xfrm>
                <a:off x="4309740" y="5960094"/>
                <a:ext cx="167702" cy="338303"/>
              </a:xfrm>
              <a:prstGeom prst="line">
                <a:avLst/>
              </a:prstGeom>
              <a:grpFill/>
              <a:ln w="3175">
                <a:gradFill>
                  <a:gsLst>
                    <a:gs pos="0">
                      <a:schemeClr val="accent1">
                        <a:lumMod val="90000"/>
                      </a:schemeClr>
                    </a:gs>
                    <a:gs pos="100000">
                      <a:schemeClr val="accent1">
                        <a:lumMod val="90000"/>
                      </a:schemeClr>
                    </a:gs>
                  </a:gsLst>
                  <a:lin ang="5400000" scaled="1"/>
                </a:gra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608" name="Straight Connector 607">
                <a:extLst>
                  <a:ext uri="{FF2B5EF4-FFF2-40B4-BE49-F238E27FC236}">
                    <a16:creationId xmlns:a16="http://schemas.microsoft.com/office/drawing/2014/main" id="{73A98454-8982-498C-9F59-0412661C0DC9}"/>
                  </a:ext>
                </a:extLst>
              </p:cNvPr>
              <p:cNvCxnSpPr>
                <a:cxnSpLocks/>
              </p:cNvCxnSpPr>
              <p:nvPr/>
            </p:nvCxnSpPr>
            <p:spPr>
              <a:xfrm flipV="1">
                <a:off x="4309740" y="5410039"/>
                <a:ext cx="335404" cy="550055"/>
              </a:xfrm>
              <a:prstGeom prst="line">
                <a:avLst/>
              </a:prstGeom>
              <a:grpFill/>
              <a:ln w="3175">
                <a:gradFill>
                  <a:gsLst>
                    <a:gs pos="0">
                      <a:schemeClr val="accent1">
                        <a:lumMod val="90000"/>
                      </a:schemeClr>
                    </a:gs>
                    <a:gs pos="100000">
                      <a:schemeClr val="accent1">
                        <a:lumMod val="90000"/>
                      </a:schemeClr>
                    </a:gs>
                  </a:gsLst>
                  <a:lin ang="5400000" scaled="1"/>
                </a:gradFill>
                <a:headEnd type="oval" w="lg" len="lg"/>
                <a:tailEnd type="oval" w="lg" len="lg"/>
              </a:ln>
            </p:spPr>
            <p:style>
              <a:lnRef idx="1">
                <a:schemeClr val="accent1"/>
              </a:lnRef>
              <a:fillRef idx="0">
                <a:schemeClr val="accent1"/>
              </a:fillRef>
              <a:effectRef idx="0">
                <a:schemeClr val="accent1"/>
              </a:effectRef>
              <a:fontRef idx="minor">
                <a:schemeClr val="tx1"/>
              </a:fontRef>
            </p:style>
          </p:cxnSp>
        </p:grpSp>
        <p:grpSp>
          <p:nvGrpSpPr>
            <p:cNvPr id="609" name="Group 608">
              <a:extLst>
                <a:ext uri="{FF2B5EF4-FFF2-40B4-BE49-F238E27FC236}">
                  <a16:creationId xmlns:a16="http://schemas.microsoft.com/office/drawing/2014/main" id="{03E1A37F-B18B-4A1C-A237-8DCAAAD6E531}"/>
                </a:ext>
              </a:extLst>
            </p:cNvPr>
            <p:cNvGrpSpPr/>
            <p:nvPr userDrawn="1"/>
          </p:nvGrpSpPr>
          <p:grpSpPr>
            <a:xfrm rot="15049643">
              <a:off x="2364573" y="5496095"/>
              <a:ext cx="1202555" cy="888358"/>
              <a:chOff x="3442589" y="5410039"/>
              <a:chExt cx="1202555" cy="888358"/>
            </a:xfrm>
            <a:grpFill/>
          </p:grpSpPr>
          <p:sp>
            <p:nvSpPr>
              <p:cNvPr id="610" name="Oval 609">
                <a:extLst>
                  <a:ext uri="{FF2B5EF4-FFF2-40B4-BE49-F238E27FC236}">
                    <a16:creationId xmlns:a16="http://schemas.microsoft.com/office/drawing/2014/main" id="{DFDFEFCE-8802-46F8-B845-D8EDBCD53A5C}"/>
                  </a:ext>
                </a:extLst>
              </p:cNvPr>
              <p:cNvSpPr/>
              <p:nvPr/>
            </p:nvSpPr>
            <p:spPr>
              <a:xfrm>
                <a:off x="4194644" y="5845659"/>
                <a:ext cx="228869" cy="228869"/>
              </a:xfrm>
              <a:prstGeom prst="ellipse">
                <a:avLst/>
              </a:prstGeom>
              <a:grpFill/>
              <a:ln>
                <a:gradFill>
                  <a:gsLst>
                    <a:gs pos="0">
                      <a:schemeClr val="accent1">
                        <a:lumMod val="90000"/>
                      </a:schemeClr>
                    </a:gs>
                    <a:gs pos="100000">
                      <a:schemeClr val="accent1">
                        <a:lumMod val="9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11" name="Straight Connector 610">
                <a:extLst>
                  <a:ext uri="{FF2B5EF4-FFF2-40B4-BE49-F238E27FC236}">
                    <a16:creationId xmlns:a16="http://schemas.microsoft.com/office/drawing/2014/main" id="{D185E355-1F2D-44BE-B900-5F9F037EBF3D}"/>
                  </a:ext>
                </a:extLst>
              </p:cNvPr>
              <p:cNvCxnSpPr>
                <a:cxnSpLocks/>
              </p:cNvCxnSpPr>
              <p:nvPr/>
            </p:nvCxnSpPr>
            <p:spPr>
              <a:xfrm>
                <a:off x="3442589" y="5639826"/>
                <a:ext cx="867151" cy="320268"/>
              </a:xfrm>
              <a:prstGeom prst="line">
                <a:avLst/>
              </a:prstGeom>
              <a:grpFill/>
              <a:ln w="3175">
                <a:gradFill>
                  <a:gsLst>
                    <a:gs pos="0">
                      <a:schemeClr val="accent1">
                        <a:lumMod val="90000"/>
                      </a:schemeClr>
                    </a:gs>
                    <a:gs pos="100000">
                      <a:schemeClr val="accent1">
                        <a:lumMod val="90000"/>
                      </a:schemeClr>
                    </a:gs>
                  </a:gsLst>
                  <a:lin ang="5400000" scaled="1"/>
                </a:gra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612" name="Straight Connector 611">
                <a:extLst>
                  <a:ext uri="{FF2B5EF4-FFF2-40B4-BE49-F238E27FC236}">
                    <a16:creationId xmlns:a16="http://schemas.microsoft.com/office/drawing/2014/main" id="{9D98C8B1-41B9-4874-942A-C66E906E8201}"/>
                  </a:ext>
                </a:extLst>
              </p:cNvPr>
              <p:cNvCxnSpPr>
                <a:cxnSpLocks/>
              </p:cNvCxnSpPr>
              <p:nvPr/>
            </p:nvCxnSpPr>
            <p:spPr>
              <a:xfrm>
                <a:off x="4309740" y="5960094"/>
                <a:ext cx="167702" cy="338303"/>
              </a:xfrm>
              <a:prstGeom prst="line">
                <a:avLst/>
              </a:prstGeom>
              <a:grpFill/>
              <a:ln w="3175">
                <a:gradFill>
                  <a:gsLst>
                    <a:gs pos="0">
                      <a:schemeClr val="accent1">
                        <a:lumMod val="90000"/>
                      </a:schemeClr>
                    </a:gs>
                    <a:gs pos="100000">
                      <a:schemeClr val="accent1">
                        <a:lumMod val="90000"/>
                      </a:schemeClr>
                    </a:gs>
                  </a:gsLst>
                  <a:lin ang="5400000" scaled="1"/>
                </a:gra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613" name="Straight Connector 612">
                <a:extLst>
                  <a:ext uri="{FF2B5EF4-FFF2-40B4-BE49-F238E27FC236}">
                    <a16:creationId xmlns:a16="http://schemas.microsoft.com/office/drawing/2014/main" id="{49EABE8B-C98C-49E2-9DD2-FBC3FAAFBB88}"/>
                  </a:ext>
                </a:extLst>
              </p:cNvPr>
              <p:cNvCxnSpPr>
                <a:cxnSpLocks/>
              </p:cNvCxnSpPr>
              <p:nvPr/>
            </p:nvCxnSpPr>
            <p:spPr>
              <a:xfrm flipV="1">
                <a:off x="4309740" y="5410039"/>
                <a:ext cx="335404" cy="550055"/>
              </a:xfrm>
              <a:prstGeom prst="line">
                <a:avLst/>
              </a:prstGeom>
              <a:grpFill/>
              <a:ln w="3175">
                <a:gradFill>
                  <a:gsLst>
                    <a:gs pos="0">
                      <a:schemeClr val="accent1">
                        <a:lumMod val="90000"/>
                      </a:schemeClr>
                    </a:gs>
                    <a:gs pos="100000">
                      <a:schemeClr val="accent1">
                        <a:lumMod val="90000"/>
                      </a:schemeClr>
                    </a:gs>
                  </a:gsLst>
                  <a:lin ang="5400000" scaled="1"/>
                </a:gradFill>
                <a:headEnd type="oval" w="lg" len="lg"/>
                <a:tailEnd type="oval" w="lg" len="lg"/>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852146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5_Style slide layout">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494290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574483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380142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567502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Contents slide layout">
    <p:spTree>
      <p:nvGrpSpPr>
        <p:cNvPr id="1" name=""/>
        <p:cNvGrpSpPr/>
        <p:nvPr/>
      </p:nvGrpSpPr>
      <p:grpSpPr>
        <a:xfrm>
          <a:off x="0" y="0"/>
          <a:ext cx="0" cy="0"/>
          <a:chOff x="0" y="0"/>
          <a:chExt cx="0" cy="0"/>
        </a:xfrm>
      </p:grpSpPr>
      <p:sp>
        <p:nvSpPr>
          <p:cNvPr id="8" name="Oval 2">
            <a:extLst>
              <a:ext uri="{FF2B5EF4-FFF2-40B4-BE49-F238E27FC236}">
                <a16:creationId xmlns:a16="http://schemas.microsoft.com/office/drawing/2014/main" id="{F3FFAF36-2C4B-400A-925A-732215955DA6}"/>
              </a:ext>
            </a:extLst>
          </p:cNvPr>
          <p:cNvSpPr/>
          <p:nvPr userDrawn="1"/>
        </p:nvSpPr>
        <p:spPr>
          <a:xfrm rot="19437896">
            <a:off x="1838780" y="2362240"/>
            <a:ext cx="1511918" cy="1385050"/>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noFill/>
          <a:ln w="12700">
            <a:solidFill>
              <a:schemeClr val="bg1">
                <a:lumMod val="65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9" name="Oval 2">
            <a:extLst>
              <a:ext uri="{FF2B5EF4-FFF2-40B4-BE49-F238E27FC236}">
                <a16:creationId xmlns:a16="http://schemas.microsoft.com/office/drawing/2014/main" id="{B378E988-CF50-42D9-BB8A-C7CC41B0FF82}"/>
              </a:ext>
            </a:extLst>
          </p:cNvPr>
          <p:cNvSpPr/>
          <p:nvPr userDrawn="1"/>
        </p:nvSpPr>
        <p:spPr>
          <a:xfrm rot="3709911">
            <a:off x="2854980" y="1774880"/>
            <a:ext cx="747626" cy="684890"/>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chemeClr val="bg1">
              <a:lumMod val="95000"/>
              <a:alpha val="60000"/>
            </a:schemeClr>
          </a:solidFill>
          <a:ln w="476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10" name="Oval 2">
            <a:extLst>
              <a:ext uri="{FF2B5EF4-FFF2-40B4-BE49-F238E27FC236}">
                <a16:creationId xmlns:a16="http://schemas.microsoft.com/office/drawing/2014/main" id="{882B12CC-1A46-4380-988F-674F427BDFAA}"/>
              </a:ext>
            </a:extLst>
          </p:cNvPr>
          <p:cNvSpPr/>
          <p:nvPr userDrawn="1"/>
        </p:nvSpPr>
        <p:spPr>
          <a:xfrm>
            <a:off x="1048873" y="497779"/>
            <a:ext cx="898072" cy="822712"/>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chemeClr val="bg1">
              <a:lumMod val="95000"/>
              <a:alpha val="50000"/>
            </a:schemeClr>
          </a:solidFill>
          <a:ln w="476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11" name="Oval 2">
            <a:extLst>
              <a:ext uri="{FF2B5EF4-FFF2-40B4-BE49-F238E27FC236}">
                <a16:creationId xmlns:a16="http://schemas.microsoft.com/office/drawing/2014/main" id="{9E0B5CE1-6191-492E-979D-03E880B959B9}"/>
              </a:ext>
            </a:extLst>
          </p:cNvPr>
          <p:cNvSpPr/>
          <p:nvPr userDrawn="1"/>
        </p:nvSpPr>
        <p:spPr>
          <a:xfrm rot="19437896">
            <a:off x="3270239" y="533348"/>
            <a:ext cx="1511918" cy="1385050"/>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noFill/>
          <a:ln w="12700">
            <a:solidFill>
              <a:schemeClr val="bg1">
                <a:lumMod val="65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12" name="Oval 2">
            <a:extLst>
              <a:ext uri="{FF2B5EF4-FFF2-40B4-BE49-F238E27FC236}">
                <a16:creationId xmlns:a16="http://schemas.microsoft.com/office/drawing/2014/main" id="{0A67EB8D-45A4-4910-AADE-A48602E910EF}"/>
              </a:ext>
            </a:extLst>
          </p:cNvPr>
          <p:cNvSpPr/>
          <p:nvPr userDrawn="1"/>
        </p:nvSpPr>
        <p:spPr>
          <a:xfrm rot="3709911">
            <a:off x="237016" y="1454775"/>
            <a:ext cx="747626" cy="684890"/>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chemeClr val="bg1">
              <a:lumMod val="95000"/>
            </a:schemeClr>
          </a:solidFill>
          <a:ln w="476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13" name="Oval 2">
            <a:extLst>
              <a:ext uri="{FF2B5EF4-FFF2-40B4-BE49-F238E27FC236}">
                <a16:creationId xmlns:a16="http://schemas.microsoft.com/office/drawing/2014/main" id="{A0CF3B62-DB0F-4638-94E6-97B858867087}"/>
              </a:ext>
            </a:extLst>
          </p:cNvPr>
          <p:cNvSpPr/>
          <p:nvPr userDrawn="1"/>
        </p:nvSpPr>
        <p:spPr>
          <a:xfrm rot="8100000">
            <a:off x="998505" y="1013950"/>
            <a:ext cx="1844452" cy="1689680"/>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chemeClr val="bg1">
              <a:lumMod val="50000"/>
              <a:alpha val="5000"/>
            </a:schemeClr>
          </a:solidFill>
          <a:ln w="476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14" name="Oval 2">
            <a:extLst>
              <a:ext uri="{FF2B5EF4-FFF2-40B4-BE49-F238E27FC236}">
                <a16:creationId xmlns:a16="http://schemas.microsoft.com/office/drawing/2014/main" id="{D57B7012-81D1-4191-8692-189F53B11026}"/>
              </a:ext>
            </a:extLst>
          </p:cNvPr>
          <p:cNvSpPr/>
          <p:nvPr userDrawn="1"/>
        </p:nvSpPr>
        <p:spPr>
          <a:xfrm rot="5157174">
            <a:off x="3514632" y="1701234"/>
            <a:ext cx="1231676" cy="1128324"/>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chemeClr val="bg1">
              <a:lumMod val="50000"/>
              <a:alpha val="5000"/>
            </a:schemeClr>
          </a:solidFill>
          <a:ln w="476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15" name="Oval 2">
            <a:extLst>
              <a:ext uri="{FF2B5EF4-FFF2-40B4-BE49-F238E27FC236}">
                <a16:creationId xmlns:a16="http://schemas.microsoft.com/office/drawing/2014/main" id="{8B8C5338-F012-4C7E-9ACF-B5A004F58BC4}"/>
              </a:ext>
            </a:extLst>
          </p:cNvPr>
          <p:cNvSpPr/>
          <p:nvPr userDrawn="1"/>
        </p:nvSpPr>
        <p:spPr>
          <a:xfrm rot="900000">
            <a:off x="3586510" y="2731196"/>
            <a:ext cx="921642" cy="844304"/>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chemeClr val="bg1">
              <a:lumMod val="95000"/>
            </a:schemeClr>
          </a:solidFill>
          <a:ln w="476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16" name="Oval 2">
            <a:extLst>
              <a:ext uri="{FF2B5EF4-FFF2-40B4-BE49-F238E27FC236}">
                <a16:creationId xmlns:a16="http://schemas.microsoft.com/office/drawing/2014/main" id="{F14FC152-57DA-44B2-A3EA-C4C08418F158}"/>
              </a:ext>
            </a:extLst>
          </p:cNvPr>
          <p:cNvSpPr/>
          <p:nvPr userDrawn="1"/>
        </p:nvSpPr>
        <p:spPr>
          <a:xfrm rot="900000">
            <a:off x="1168343" y="3259592"/>
            <a:ext cx="921642" cy="844304"/>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chemeClr val="bg1">
              <a:lumMod val="95000"/>
            </a:schemeClr>
          </a:solidFill>
          <a:ln w="476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17" name="Oval 2">
            <a:extLst>
              <a:ext uri="{FF2B5EF4-FFF2-40B4-BE49-F238E27FC236}">
                <a16:creationId xmlns:a16="http://schemas.microsoft.com/office/drawing/2014/main" id="{547F32D0-9CB1-4705-8640-A43951E0E605}"/>
              </a:ext>
            </a:extLst>
          </p:cNvPr>
          <p:cNvSpPr/>
          <p:nvPr userDrawn="1"/>
        </p:nvSpPr>
        <p:spPr>
          <a:xfrm rot="3709911">
            <a:off x="214059" y="3424670"/>
            <a:ext cx="747626" cy="684890"/>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chemeClr val="bg1">
              <a:lumMod val="95000"/>
              <a:alpha val="60000"/>
            </a:schemeClr>
          </a:solidFill>
          <a:ln w="476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19" name="Oval 2">
            <a:extLst>
              <a:ext uri="{FF2B5EF4-FFF2-40B4-BE49-F238E27FC236}">
                <a16:creationId xmlns:a16="http://schemas.microsoft.com/office/drawing/2014/main" id="{21073768-FD4E-4493-888D-9732C93ED0D8}"/>
              </a:ext>
            </a:extLst>
          </p:cNvPr>
          <p:cNvSpPr/>
          <p:nvPr userDrawn="1"/>
        </p:nvSpPr>
        <p:spPr>
          <a:xfrm rot="8100000">
            <a:off x="4838833" y="581154"/>
            <a:ext cx="778758" cy="713410"/>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chemeClr val="bg1">
              <a:lumMod val="95000"/>
              <a:alpha val="50000"/>
            </a:schemeClr>
          </a:solidFill>
          <a:ln w="476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20" name="Oval 2">
            <a:extLst>
              <a:ext uri="{FF2B5EF4-FFF2-40B4-BE49-F238E27FC236}">
                <a16:creationId xmlns:a16="http://schemas.microsoft.com/office/drawing/2014/main" id="{1D42871E-8273-4BDC-8CA1-94B1735D8EDF}"/>
              </a:ext>
            </a:extLst>
          </p:cNvPr>
          <p:cNvSpPr/>
          <p:nvPr userDrawn="1"/>
        </p:nvSpPr>
        <p:spPr>
          <a:xfrm rot="19437896">
            <a:off x="4863418" y="1780896"/>
            <a:ext cx="1057756" cy="968996"/>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noFill/>
          <a:ln w="12700">
            <a:solidFill>
              <a:schemeClr val="bg1">
                <a:lumMod val="65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21" name="Oval 2">
            <a:extLst>
              <a:ext uri="{FF2B5EF4-FFF2-40B4-BE49-F238E27FC236}">
                <a16:creationId xmlns:a16="http://schemas.microsoft.com/office/drawing/2014/main" id="{CE15439B-0BDE-4539-A86A-60E9DC33FD77}"/>
              </a:ext>
            </a:extLst>
          </p:cNvPr>
          <p:cNvSpPr/>
          <p:nvPr userDrawn="1"/>
        </p:nvSpPr>
        <p:spPr>
          <a:xfrm rot="900000">
            <a:off x="2051612" y="2186572"/>
            <a:ext cx="821418" cy="752490"/>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chemeClr val="bg1">
              <a:lumMod val="95000"/>
            </a:schemeClr>
          </a:solidFill>
          <a:ln w="476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22" name="Oval 2">
            <a:extLst>
              <a:ext uri="{FF2B5EF4-FFF2-40B4-BE49-F238E27FC236}">
                <a16:creationId xmlns:a16="http://schemas.microsoft.com/office/drawing/2014/main" id="{6298CC55-4945-46BD-8615-24E6D3295A86}"/>
              </a:ext>
            </a:extLst>
          </p:cNvPr>
          <p:cNvSpPr/>
          <p:nvPr userDrawn="1"/>
        </p:nvSpPr>
        <p:spPr>
          <a:xfrm rot="3709911">
            <a:off x="2616634" y="3622577"/>
            <a:ext cx="844966" cy="774064"/>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chemeClr val="bg1">
              <a:lumMod val="95000"/>
              <a:alpha val="60000"/>
            </a:schemeClr>
          </a:solidFill>
          <a:ln w="476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23" name="Oval 2">
            <a:extLst>
              <a:ext uri="{FF2B5EF4-FFF2-40B4-BE49-F238E27FC236}">
                <a16:creationId xmlns:a16="http://schemas.microsoft.com/office/drawing/2014/main" id="{A0796784-D231-4ABA-8910-4D81ACFFD485}"/>
              </a:ext>
            </a:extLst>
          </p:cNvPr>
          <p:cNvSpPr/>
          <p:nvPr userDrawn="1"/>
        </p:nvSpPr>
        <p:spPr>
          <a:xfrm rot="3709911">
            <a:off x="2933966" y="330776"/>
            <a:ext cx="844966" cy="774064"/>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chemeClr val="bg1">
              <a:lumMod val="95000"/>
              <a:alpha val="60000"/>
            </a:schemeClr>
          </a:solidFill>
          <a:ln w="476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24" name="Oval 2">
            <a:extLst>
              <a:ext uri="{FF2B5EF4-FFF2-40B4-BE49-F238E27FC236}">
                <a16:creationId xmlns:a16="http://schemas.microsoft.com/office/drawing/2014/main" id="{90FD235E-0A91-4D21-B439-5C7942717E86}"/>
              </a:ext>
            </a:extLst>
          </p:cNvPr>
          <p:cNvSpPr/>
          <p:nvPr userDrawn="1"/>
        </p:nvSpPr>
        <p:spPr>
          <a:xfrm rot="900000">
            <a:off x="5193686" y="3075597"/>
            <a:ext cx="921642" cy="844304"/>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chemeClr val="bg1">
              <a:lumMod val="95000"/>
            </a:schemeClr>
          </a:solidFill>
          <a:ln w="476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26" name="Oval 2">
            <a:extLst>
              <a:ext uri="{FF2B5EF4-FFF2-40B4-BE49-F238E27FC236}">
                <a16:creationId xmlns:a16="http://schemas.microsoft.com/office/drawing/2014/main" id="{0EFA984F-F0B3-4CAF-8E35-AF3B5ED34BB8}"/>
              </a:ext>
            </a:extLst>
          </p:cNvPr>
          <p:cNvSpPr/>
          <p:nvPr userDrawn="1"/>
        </p:nvSpPr>
        <p:spPr>
          <a:xfrm rot="3709911">
            <a:off x="2070340" y="582744"/>
            <a:ext cx="844966" cy="774064"/>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chemeClr val="bg1">
              <a:lumMod val="95000"/>
              <a:alpha val="60000"/>
            </a:schemeClr>
          </a:solidFill>
          <a:ln w="476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27" name="Oval 2">
            <a:extLst>
              <a:ext uri="{FF2B5EF4-FFF2-40B4-BE49-F238E27FC236}">
                <a16:creationId xmlns:a16="http://schemas.microsoft.com/office/drawing/2014/main" id="{716C2270-FE55-45F4-830A-CEEE330AAB4B}"/>
              </a:ext>
            </a:extLst>
          </p:cNvPr>
          <p:cNvSpPr/>
          <p:nvPr userDrawn="1"/>
        </p:nvSpPr>
        <p:spPr>
          <a:xfrm rot="19437896">
            <a:off x="398767" y="424638"/>
            <a:ext cx="1057756" cy="968996"/>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noFill/>
          <a:ln w="12700">
            <a:solidFill>
              <a:schemeClr val="bg1">
                <a:lumMod val="65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28" name="Oval 2">
            <a:extLst>
              <a:ext uri="{FF2B5EF4-FFF2-40B4-BE49-F238E27FC236}">
                <a16:creationId xmlns:a16="http://schemas.microsoft.com/office/drawing/2014/main" id="{E437DF43-9E19-4E00-ADE0-77136E44B427}"/>
              </a:ext>
            </a:extLst>
          </p:cNvPr>
          <p:cNvSpPr/>
          <p:nvPr userDrawn="1"/>
        </p:nvSpPr>
        <p:spPr>
          <a:xfrm rot="19437896">
            <a:off x="539123" y="2595464"/>
            <a:ext cx="826258" cy="756924"/>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noFill/>
          <a:ln w="12700">
            <a:solidFill>
              <a:schemeClr val="bg1">
                <a:lumMod val="65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33" name="Oval 2">
            <a:extLst>
              <a:ext uri="{FF2B5EF4-FFF2-40B4-BE49-F238E27FC236}">
                <a16:creationId xmlns:a16="http://schemas.microsoft.com/office/drawing/2014/main" id="{E6275495-B5CE-4EF7-B942-C32B042C1551}"/>
              </a:ext>
            </a:extLst>
          </p:cNvPr>
          <p:cNvSpPr/>
          <p:nvPr userDrawn="1"/>
        </p:nvSpPr>
        <p:spPr>
          <a:xfrm rot="19437896">
            <a:off x="4270899" y="5258009"/>
            <a:ext cx="1858078" cy="1702162"/>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noFill/>
          <a:ln w="12700">
            <a:solidFill>
              <a:schemeClr val="bg1">
                <a:lumMod val="65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34" name="Oval 2">
            <a:extLst>
              <a:ext uri="{FF2B5EF4-FFF2-40B4-BE49-F238E27FC236}">
                <a16:creationId xmlns:a16="http://schemas.microsoft.com/office/drawing/2014/main" id="{6E4E7F37-8DDA-43E6-815F-6D9BA7B8A2D5}"/>
              </a:ext>
            </a:extLst>
          </p:cNvPr>
          <p:cNvSpPr/>
          <p:nvPr userDrawn="1"/>
        </p:nvSpPr>
        <p:spPr>
          <a:xfrm rot="3709911">
            <a:off x="1553212" y="5870073"/>
            <a:ext cx="747626" cy="684890"/>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chemeClr val="bg1">
              <a:lumMod val="95000"/>
              <a:alpha val="60000"/>
            </a:schemeClr>
          </a:solidFill>
          <a:ln w="476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35" name="Oval 2">
            <a:extLst>
              <a:ext uri="{FF2B5EF4-FFF2-40B4-BE49-F238E27FC236}">
                <a16:creationId xmlns:a16="http://schemas.microsoft.com/office/drawing/2014/main" id="{B94DBAFA-3F1D-47A1-839E-3719DE3EBC6E}"/>
              </a:ext>
            </a:extLst>
          </p:cNvPr>
          <p:cNvSpPr/>
          <p:nvPr userDrawn="1"/>
        </p:nvSpPr>
        <p:spPr>
          <a:xfrm>
            <a:off x="660460" y="4701812"/>
            <a:ext cx="898072" cy="822712"/>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chemeClr val="bg1">
              <a:lumMod val="95000"/>
              <a:alpha val="50000"/>
            </a:schemeClr>
          </a:solidFill>
          <a:ln w="476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36" name="Oval 2">
            <a:extLst>
              <a:ext uri="{FF2B5EF4-FFF2-40B4-BE49-F238E27FC236}">
                <a16:creationId xmlns:a16="http://schemas.microsoft.com/office/drawing/2014/main" id="{5F0DE6B8-9DA6-48F5-AF04-7278BEE6A96F}"/>
              </a:ext>
            </a:extLst>
          </p:cNvPr>
          <p:cNvSpPr/>
          <p:nvPr userDrawn="1"/>
        </p:nvSpPr>
        <p:spPr>
          <a:xfrm rot="19437896">
            <a:off x="2314619" y="4700669"/>
            <a:ext cx="1511918" cy="1385050"/>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noFill/>
          <a:ln w="12700">
            <a:solidFill>
              <a:schemeClr val="bg1">
                <a:lumMod val="65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38" name="Oval 2">
            <a:extLst>
              <a:ext uri="{FF2B5EF4-FFF2-40B4-BE49-F238E27FC236}">
                <a16:creationId xmlns:a16="http://schemas.microsoft.com/office/drawing/2014/main" id="{56472159-3837-4012-8E16-16B2FD021F97}"/>
              </a:ext>
            </a:extLst>
          </p:cNvPr>
          <p:cNvSpPr/>
          <p:nvPr userDrawn="1"/>
        </p:nvSpPr>
        <p:spPr>
          <a:xfrm rot="8100000">
            <a:off x="-424473" y="5170061"/>
            <a:ext cx="2266749" cy="2076540"/>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chemeClr val="bg1">
              <a:lumMod val="50000"/>
              <a:alpha val="5000"/>
            </a:schemeClr>
          </a:solidFill>
          <a:ln w="476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39" name="Oval 2">
            <a:extLst>
              <a:ext uri="{FF2B5EF4-FFF2-40B4-BE49-F238E27FC236}">
                <a16:creationId xmlns:a16="http://schemas.microsoft.com/office/drawing/2014/main" id="{F2D9B3CB-56C4-44F0-923E-75E14486D199}"/>
              </a:ext>
            </a:extLst>
          </p:cNvPr>
          <p:cNvSpPr/>
          <p:nvPr userDrawn="1"/>
        </p:nvSpPr>
        <p:spPr>
          <a:xfrm rot="5157174">
            <a:off x="2212864" y="5796427"/>
            <a:ext cx="1231676" cy="1128324"/>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chemeClr val="bg1">
              <a:lumMod val="50000"/>
              <a:alpha val="5000"/>
            </a:schemeClr>
          </a:solidFill>
          <a:ln w="476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40" name="Oval 2">
            <a:extLst>
              <a:ext uri="{FF2B5EF4-FFF2-40B4-BE49-F238E27FC236}">
                <a16:creationId xmlns:a16="http://schemas.microsoft.com/office/drawing/2014/main" id="{C5F6E746-37D8-4A7A-AD33-6B6B1D014BD4}"/>
              </a:ext>
            </a:extLst>
          </p:cNvPr>
          <p:cNvSpPr/>
          <p:nvPr userDrawn="1"/>
        </p:nvSpPr>
        <p:spPr>
          <a:xfrm rot="900000">
            <a:off x="321825" y="4090744"/>
            <a:ext cx="921642" cy="844304"/>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chemeClr val="bg1">
              <a:lumMod val="95000"/>
            </a:schemeClr>
          </a:solidFill>
          <a:ln w="476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41" name="Oval 2">
            <a:extLst>
              <a:ext uri="{FF2B5EF4-FFF2-40B4-BE49-F238E27FC236}">
                <a16:creationId xmlns:a16="http://schemas.microsoft.com/office/drawing/2014/main" id="{379CFB22-212D-4552-83FB-F9C38030B6EA}"/>
              </a:ext>
            </a:extLst>
          </p:cNvPr>
          <p:cNvSpPr/>
          <p:nvPr userDrawn="1"/>
        </p:nvSpPr>
        <p:spPr>
          <a:xfrm rot="900000">
            <a:off x="1600041" y="4650431"/>
            <a:ext cx="1132658" cy="1037613"/>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chemeClr val="bg1">
              <a:lumMod val="95000"/>
            </a:schemeClr>
          </a:solidFill>
          <a:ln w="476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42" name="Oval 2">
            <a:extLst>
              <a:ext uri="{FF2B5EF4-FFF2-40B4-BE49-F238E27FC236}">
                <a16:creationId xmlns:a16="http://schemas.microsoft.com/office/drawing/2014/main" id="{116A01F3-5E4C-410E-93C1-F085D04D1170}"/>
              </a:ext>
            </a:extLst>
          </p:cNvPr>
          <p:cNvSpPr/>
          <p:nvPr userDrawn="1"/>
        </p:nvSpPr>
        <p:spPr>
          <a:xfrm rot="3709911">
            <a:off x="4429414" y="2983033"/>
            <a:ext cx="747626" cy="684890"/>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chemeClr val="bg1">
              <a:lumMod val="95000"/>
              <a:alpha val="60000"/>
            </a:schemeClr>
          </a:solidFill>
          <a:ln w="476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43" name="Oval 2">
            <a:extLst>
              <a:ext uri="{FF2B5EF4-FFF2-40B4-BE49-F238E27FC236}">
                <a16:creationId xmlns:a16="http://schemas.microsoft.com/office/drawing/2014/main" id="{EF0F6281-4283-4BFA-9BD6-03D8CD575F45}"/>
              </a:ext>
            </a:extLst>
          </p:cNvPr>
          <p:cNvSpPr/>
          <p:nvPr userDrawn="1"/>
        </p:nvSpPr>
        <p:spPr>
          <a:xfrm rot="8100000">
            <a:off x="3377267" y="3485261"/>
            <a:ext cx="778758" cy="713410"/>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chemeClr val="bg1">
              <a:lumMod val="95000"/>
              <a:alpha val="50000"/>
            </a:schemeClr>
          </a:solidFill>
          <a:ln w="476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44" name="Oval 2">
            <a:extLst>
              <a:ext uri="{FF2B5EF4-FFF2-40B4-BE49-F238E27FC236}">
                <a16:creationId xmlns:a16="http://schemas.microsoft.com/office/drawing/2014/main" id="{70C0120E-1DA4-4408-BBA5-0C14EA77E097}"/>
              </a:ext>
            </a:extLst>
          </p:cNvPr>
          <p:cNvSpPr/>
          <p:nvPr userDrawn="1"/>
        </p:nvSpPr>
        <p:spPr>
          <a:xfrm rot="19437896">
            <a:off x="3561650" y="5876089"/>
            <a:ext cx="1057756" cy="968996"/>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noFill/>
          <a:ln w="12700">
            <a:solidFill>
              <a:schemeClr val="bg1">
                <a:lumMod val="65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45" name="Oval 2">
            <a:extLst>
              <a:ext uri="{FF2B5EF4-FFF2-40B4-BE49-F238E27FC236}">
                <a16:creationId xmlns:a16="http://schemas.microsoft.com/office/drawing/2014/main" id="{3C952919-975B-4539-9278-27219E721DA4}"/>
              </a:ext>
            </a:extLst>
          </p:cNvPr>
          <p:cNvSpPr/>
          <p:nvPr userDrawn="1"/>
        </p:nvSpPr>
        <p:spPr>
          <a:xfrm rot="900000">
            <a:off x="4245490" y="3608737"/>
            <a:ext cx="821418" cy="752490"/>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chemeClr val="bg1">
              <a:lumMod val="95000"/>
            </a:schemeClr>
          </a:solidFill>
          <a:ln w="476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46" name="Oval 2">
            <a:extLst>
              <a:ext uri="{FF2B5EF4-FFF2-40B4-BE49-F238E27FC236}">
                <a16:creationId xmlns:a16="http://schemas.microsoft.com/office/drawing/2014/main" id="{D5306C3F-626B-4D03-80B7-B6706B651F76}"/>
              </a:ext>
            </a:extLst>
          </p:cNvPr>
          <p:cNvSpPr/>
          <p:nvPr userDrawn="1"/>
        </p:nvSpPr>
        <p:spPr>
          <a:xfrm rot="3709911">
            <a:off x="3599311" y="4368286"/>
            <a:ext cx="1038426" cy="951290"/>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chemeClr val="bg1">
              <a:lumMod val="95000"/>
              <a:alpha val="60000"/>
            </a:schemeClr>
          </a:solidFill>
          <a:ln w="476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47" name="Oval 2">
            <a:extLst>
              <a:ext uri="{FF2B5EF4-FFF2-40B4-BE49-F238E27FC236}">
                <a16:creationId xmlns:a16="http://schemas.microsoft.com/office/drawing/2014/main" id="{993DAAA7-9B09-4DD2-9187-75E3581900E1}"/>
              </a:ext>
            </a:extLst>
          </p:cNvPr>
          <p:cNvSpPr/>
          <p:nvPr userDrawn="1"/>
        </p:nvSpPr>
        <p:spPr>
          <a:xfrm rot="3709911">
            <a:off x="1848179" y="4037013"/>
            <a:ext cx="844966" cy="774064"/>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chemeClr val="bg1">
              <a:lumMod val="95000"/>
              <a:alpha val="60000"/>
            </a:schemeClr>
          </a:solidFill>
          <a:ln w="476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49" name="Oval 2">
            <a:extLst>
              <a:ext uri="{FF2B5EF4-FFF2-40B4-BE49-F238E27FC236}">
                <a16:creationId xmlns:a16="http://schemas.microsoft.com/office/drawing/2014/main" id="{58EAD41B-5683-47F8-B4DF-FEB698E8D5C9}"/>
              </a:ext>
            </a:extLst>
          </p:cNvPr>
          <p:cNvSpPr/>
          <p:nvPr userDrawn="1"/>
        </p:nvSpPr>
        <p:spPr>
          <a:xfrm rot="900000">
            <a:off x="3336589" y="5100329"/>
            <a:ext cx="815880" cy="747418"/>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chemeClr val="bg1">
              <a:lumMod val="95000"/>
            </a:schemeClr>
          </a:solidFill>
          <a:ln w="476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52" name="Oval 2">
            <a:extLst>
              <a:ext uri="{FF2B5EF4-FFF2-40B4-BE49-F238E27FC236}">
                <a16:creationId xmlns:a16="http://schemas.microsoft.com/office/drawing/2014/main" id="{7F47E53E-A714-49C8-9CF6-E8CEA0D64CE8}"/>
              </a:ext>
            </a:extLst>
          </p:cNvPr>
          <p:cNvSpPr/>
          <p:nvPr userDrawn="1"/>
        </p:nvSpPr>
        <p:spPr>
          <a:xfrm rot="19437896">
            <a:off x="-857233" y="6604006"/>
            <a:ext cx="1015434" cy="930226"/>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noFill/>
          <a:ln w="12700">
            <a:solidFill>
              <a:schemeClr val="bg1">
                <a:lumMod val="65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53" name="Oval 2">
            <a:extLst>
              <a:ext uri="{FF2B5EF4-FFF2-40B4-BE49-F238E27FC236}">
                <a16:creationId xmlns:a16="http://schemas.microsoft.com/office/drawing/2014/main" id="{A538598F-4ECE-4AE8-8B4F-F99AEF364E8B}"/>
              </a:ext>
            </a:extLst>
          </p:cNvPr>
          <p:cNvSpPr/>
          <p:nvPr userDrawn="1"/>
        </p:nvSpPr>
        <p:spPr>
          <a:xfrm rot="19437896">
            <a:off x="4773279" y="4383116"/>
            <a:ext cx="1057756" cy="968996"/>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noFill/>
          <a:ln w="12700">
            <a:solidFill>
              <a:schemeClr val="bg1">
                <a:lumMod val="65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54" name="Oval 2">
            <a:extLst>
              <a:ext uri="{FF2B5EF4-FFF2-40B4-BE49-F238E27FC236}">
                <a16:creationId xmlns:a16="http://schemas.microsoft.com/office/drawing/2014/main" id="{034275C5-196F-49DE-9AF5-76EB1B2D8275}"/>
              </a:ext>
            </a:extLst>
          </p:cNvPr>
          <p:cNvSpPr/>
          <p:nvPr userDrawn="1"/>
        </p:nvSpPr>
        <p:spPr>
          <a:xfrm rot="8100000">
            <a:off x="2818578" y="1990373"/>
            <a:ext cx="1844452" cy="1689680"/>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chemeClr val="bg1">
              <a:lumMod val="50000"/>
              <a:alpha val="5000"/>
            </a:schemeClr>
          </a:solidFill>
          <a:ln w="476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55" name="Oval 2">
            <a:extLst>
              <a:ext uri="{FF2B5EF4-FFF2-40B4-BE49-F238E27FC236}">
                <a16:creationId xmlns:a16="http://schemas.microsoft.com/office/drawing/2014/main" id="{C3F37386-5866-4EED-9107-2A36F47353AE}"/>
              </a:ext>
            </a:extLst>
          </p:cNvPr>
          <p:cNvSpPr/>
          <p:nvPr userDrawn="1"/>
        </p:nvSpPr>
        <p:spPr>
          <a:xfrm rot="8100000">
            <a:off x="4228067" y="4747085"/>
            <a:ext cx="1844452" cy="1689680"/>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chemeClr val="bg1">
              <a:lumMod val="50000"/>
              <a:alpha val="5000"/>
            </a:schemeClr>
          </a:solidFill>
          <a:ln w="476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Tree>
    <p:extLst>
      <p:ext uri="{BB962C8B-B14F-4D97-AF65-F5344CB8AC3E}">
        <p14:creationId xmlns:p14="http://schemas.microsoft.com/office/powerpoint/2010/main" val="33701673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1" name="Picture Placeholder 2">
            <a:extLst>
              <a:ext uri="{FF2B5EF4-FFF2-40B4-BE49-F238E27FC236}">
                <a16:creationId xmlns:a16="http://schemas.microsoft.com/office/drawing/2014/main" id="{711C7802-0270-441B-9D57-6EB560169063}"/>
              </a:ext>
            </a:extLst>
          </p:cNvPr>
          <p:cNvSpPr>
            <a:spLocks noGrp="1"/>
          </p:cNvSpPr>
          <p:nvPr>
            <p:ph type="pic" sz="quarter" idx="42" hasCustomPrompt="1"/>
          </p:nvPr>
        </p:nvSpPr>
        <p:spPr>
          <a:xfrm>
            <a:off x="4895311" y="2263302"/>
            <a:ext cx="1690628" cy="1690816"/>
          </a:xfrm>
          <a:prstGeom prst="ellipse">
            <a:avLst/>
          </a:prstGeom>
          <a:solidFill>
            <a:schemeClr val="bg1">
              <a:lumMod val="95000"/>
            </a:schemeClr>
          </a:solidFill>
        </p:spPr>
        <p:txBody>
          <a:bodyPr anchor="ctr"/>
          <a:lstStyle>
            <a:lvl1pPr marL="0" marR="0" indent="0" algn="ctr" defTabSz="914446" rtl="0" eaLnBrk="1" fontAlgn="auto" latinLnBrk="0" hangingPunct="1">
              <a:lnSpc>
                <a:spcPct val="100000"/>
              </a:lnSpc>
              <a:spcBef>
                <a:spcPct val="20000"/>
              </a:spcBef>
              <a:spcAft>
                <a:spcPts val="0"/>
              </a:spcAft>
              <a:buClrTx/>
              <a:buSzTx/>
              <a:buFont typeface="Arial" pitchFamily="34" charset="0"/>
              <a:buNone/>
              <a:tabLst/>
              <a:defRPr sz="1200">
                <a:solidFill>
                  <a:schemeClr val="tx1">
                    <a:lumMod val="75000"/>
                    <a:lumOff val="25000"/>
                  </a:schemeClr>
                </a:solidFill>
              </a:defRPr>
            </a:lvl1pPr>
          </a:lstStyle>
          <a:p>
            <a:pPr marL="0" lvl="0" algn="ctr"/>
            <a:r>
              <a:rPr lang="en-US" altLang="ko-KR" dirty="0"/>
              <a:t>Place Your Picture Here</a:t>
            </a:r>
            <a:endParaRPr lang="ko-KR" altLang="en-US" dirty="0"/>
          </a:p>
        </p:txBody>
      </p:sp>
      <p:sp>
        <p:nvSpPr>
          <p:cNvPr id="12" name="Picture Placeholder 2">
            <a:extLst>
              <a:ext uri="{FF2B5EF4-FFF2-40B4-BE49-F238E27FC236}">
                <a16:creationId xmlns:a16="http://schemas.microsoft.com/office/drawing/2014/main" id="{866C92F7-2E27-469F-AEAC-8DBEC5FE7725}"/>
              </a:ext>
            </a:extLst>
          </p:cNvPr>
          <p:cNvSpPr>
            <a:spLocks noGrp="1"/>
          </p:cNvSpPr>
          <p:nvPr>
            <p:ph type="pic" sz="quarter" idx="43" hasCustomPrompt="1"/>
          </p:nvPr>
        </p:nvSpPr>
        <p:spPr>
          <a:xfrm>
            <a:off x="7295743" y="2263302"/>
            <a:ext cx="1690628" cy="1690816"/>
          </a:xfrm>
          <a:prstGeom prst="ellipse">
            <a:avLst/>
          </a:prstGeom>
          <a:solidFill>
            <a:schemeClr val="bg1">
              <a:lumMod val="95000"/>
            </a:schemeClr>
          </a:solidFill>
        </p:spPr>
        <p:txBody>
          <a:bodyPr anchor="ctr"/>
          <a:lstStyle>
            <a:lvl1pPr marL="0" marR="0" indent="0" algn="ctr" defTabSz="914446" rtl="0" eaLnBrk="1" fontAlgn="auto" latinLnBrk="0" hangingPunct="1">
              <a:lnSpc>
                <a:spcPct val="100000"/>
              </a:lnSpc>
              <a:spcBef>
                <a:spcPct val="20000"/>
              </a:spcBef>
              <a:spcAft>
                <a:spcPts val="0"/>
              </a:spcAft>
              <a:buClrTx/>
              <a:buSzTx/>
              <a:buFont typeface="Arial" pitchFamily="34" charset="0"/>
              <a:buNone/>
              <a:tabLst/>
              <a:defRPr sz="1200">
                <a:solidFill>
                  <a:schemeClr val="tx1">
                    <a:lumMod val="75000"/>
                    <a:lumOff val="25000"/>
                  </a:schemeClr>
                </a:solidFill>
              </a:defRPr>
            </a:lvl1pPr>
          </a:lstStyle>
          <a:p>
            <a:pPr marL="0" lvl="0" algn="ctr"/>
            <a:r>
              <a:rPr lang="en-US" altLang="ko-KR" dirty="0"/>
              <a:t>Place Your Picture Here</a:t>
            </a:r>
            <a:endParaRPr lang="ko-KR" altLang="en-US" dirty="0"/>
          </a:p>
        </p:txBody>
      </p:sp>
      <p:sp>
        <p:nvSpPr>
          <p:cNvPr id="13" name="Picture Placeholder 2">
            <a:extLst>
              <a:ext uri="{FF2B5EF4-FFF2-40B4-BE49-F238E27FC236}">
                <a16:creationId xmlns:a16="http://schemas.microsoft.com/office/drawing/2014/main" id="{97FCFEA9-28B7-4A1C-8BC7-F3F635A8BB6F}"/>
              </a:ext>
            </a:extLst>
          </p:cNvPr>
          <p:cNvSpPr>
            <a:spLocks noGrp="1"/>
          </p:cNvSpPr>
          <p:nvPr>
            <p:ph type="pic" sz="quarter" idx="44" hasCustomPrompt="1"/>
          </p:nvPr>
        </p:nvSpPr>
        <p:spPr>
          <a:xfrm>
            <a:off x="9696174" y="2263302"/>
            <a:ext cx="1690628" cy="1690816"/>
          </a:xfrm>
          <a:prstGeom prst="ellipse">
            <a:avLst/>
          </a:prstGeom>
          <a:solidFill>
            <a:schemeClr val="bg1">
              <a:lumMod val="95000"/>
            </a:schemeClr>
          </a:solidFill>
        </p:spPr>
        <p:txBody>
          <a:bodyPr anchor="ctr"/>
          <a:lstStyle>
            <a:lvl1pPr marL="0" marR="0" indent="0" algn="ctr" defTabSz="914446" rtl="0" eaLnBrk="1" fontAlgn="auto" latinLnBrk="0" hangingPunct="1">
              <a:lnSpc>
                <a:spcPct val="100000"/>
              </a:lnSpc>
              <a:spcBef>
                <a:spcPct val="20000"/>
              </a:spcBef>
              <a:spcAft>
                <a:spcPts val="0"/>
              </a:spcAft>
              <a:buClrTx/>
              <a:buSzTx/>
              <a:buFont typeface="Arial" pitchFamily="34" charset="0"/>
              <a:buNone/>
              <a:tabLst/>
              <a:defRPr sz="1200">
                <a:solidFill>
                  <a:schemeClr val="tx1">
                    <a:lumMod val="75000"/>
                    <a:lumOff val="25000"/>
                  </a:schemeClr>
                </a:solidFill>
              </a:defRPr>
            </a:lvl1pPr>
          </a:lstStyle>
          <a:p>
            <a:pPr marL="0" lvl="0" algn="ctr"/>
            <a:r>
              <a:rPr lang="en-US" altLang="ko-KR" dirty="0"/>
              <a:t>Place Your Picture Here</a:t>
            </a:r>
            <a:endParaRPr lang="ko-KR" altLang="en-US" dirty="0"/>
          </a:p>
        </p:txBody>
      </p:sp>
    </p:spTree>
    <p:extLst>
      <p:ext uri="{BB962C8B-B14F-4D97-AF65-F5344CB8AC3E}">
        <p14:creationId xmlns:p14="http://schemas.microsoft.com/office/powerpoint/2010/main" val="19269137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slideLayout" Target="../slideLayouts/slideLayout16.xml"/><Relationship Id="rId1" Type="http://schemas.openxmlformats.org/officeDocument/2006/relationships/slideLayout" Target="../slideLayouts/slideLayout15.xml"/><Relationship Id="rId5" Type="http://schemas.openxmlformats.org/officeDocument/2006/relationships/theme" Target="../theme/theme2.xml"/><Relationship Id="rId4" Type="http://schemas.openxmlformats.org/officeDocument/2006/relationships/slideLayout" Target="../slideLayouts/slideLayout18.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20.xml"/><Relationship Id="rId1"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31046580"/>
      </p:ext>
    </p:extLst>
  </p:cSld>
  <p:clrMap bg1="lt1" tx1="dk1" bg2="lt2" tx2="dk2" accent1="accent1" accent2="accent2" accent3="accent3" accent4="accent4" accent5="accent5" accent6="accent6" hlink="hlink" folHlink="folHlink"/>
  <p:sldLayoutIdLst>
    <p:sldLayoutId id="2147483683" r:id="rId1"/>
    <p:sldLayoutId id="2147483655" r:id="rId2"/>
    <p:sldLayoutId id="2147483731" r:id="rId3"/>
    <p:sldLayoutId id="2147483740" r:id="rId4"/>
    <p:sldLayoutId id="2147483736" r:id="rId5"/>
    <p:sldLayoutId id="2147483738" r:id="rId6"/>
    <p:sldLayoutId id="2147483737" r:id="rId7"/>
    <p:sldLayoutId id="2147483753" r:id="rId8"/>
    <p:sldLayoutId id="2147483739" r:id="rId9"/>
    <p:sldLayoutId id="2147483741" r:id="rId10"/>
    <p:sldLayoutId id="2147483745" r:id="rId11"/>
    <p:sldLayoutId id="2147483754" r:id="rId12"/>
    <p:sldLayoutId id="2147483732" r:id="rId13"/>
    <p:sldLayoutId id="2147483756" r:id="rId14"/>
  </p:sldLayoutIdLst>
  <p:hf sldNum="0" hdr="0" dt="0"/>
  <p:txStyles>
    <p:titleStyle>
      <a:lvl1pPr algn="l" defTabSz="914423"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5" indent="-228605" algn="l" defTabSz="914423"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23" rtl="0" eaLnBrk="1" latinLnBrk="0" hangingPunct="1">
        <a:defRPr sz="1800" kern="1200">
          <a:solidFill>
            <a:schemeClr val="tx1"/>
          </a:solidFill>
          <a:latin typeface="+mn-lt"/>
          <a:ea typeface="+mn-ea"/>
          <a:cs typeface="+mn-cs"/>
        </a:defRPr>
      </a:lvl1pPr>
      <a:lvl2pPr marL="457212" algn="l" defTabSz="914423" rtl="0" eaLnBrk="1" latinLnBrk="0" hangingPunct="1">
        <a:defRPr sz="1800" kern="1200">
          <a:solidFill>
            <a:schemeClr val="tx1"/>
          </a:solidFill>
          <a:latin typeface="+mn-lt"/>
          <a:ea typeface="+mn-ea"/>
          <a:cs typeface="+mn-cs"/>
        </a:defRPr>
      </a:lvl2pPr>
      <a:lvl3pPr marL="914423" algn="l" defTabSz="914423" rtl="0" eaLnBrk="1" latinLnBrk="0" hangingPunct="1">
        <a:defRPr sz="1800" kern="1200">
          <a:solidFill>
            <a:schemeClr val="tx1"/>
          </a:solidFill>
          <a:latin typeface="+mn-lt"/>
          <a:ea typeface="+mn-ea"/>
          <a:cs typeface="+mn-cs"/>
        </a:defRPr>
      </a:lvl3pPr>
      <a:lvl4pPr marL="1371635" algn="l" defTabSz="914423" rtl="0" eaLnBrk="1" latinLnBrk="0" hangingPunct="1">
        <a:defRPr sz="1800" kern="1200">
          <a:solidFill>
            <a:schemeClr val="tx1"/>
          </a:solidFill>
          <a:latin typeface="+mn-lt"/>
          <a:ea typeface="+mn-ea"/>
          <a:cs typeface="+mn-cs"/>
        </a:defRPr>
      </a:lvl4pPr>
      <a:lvl5pPr marL="1828845" algn="l" defTabSz="914423" rtl="0" eaLnBrk="1" latinLnBrk="0" hangingPunct="1">
        <a:defRPr sz="1800" kern="1200">
          <a:solidFill>
            <a:schemeClr val="tx1"/>
          </a:solidFill>
          <a:latin typeface="+mn-lt"/>
          <a:ea typeface="+mn-ea"/>
          <a:cs typeface="+mn-cs"/>
        </a:defRPr>
      </a:lvl5pPr>
      <a:lvl6pPr marL="2286058" algn="l" defTabSz="914423" rtl="0" eaLnBrk="1" latinLnBrk="0" hangingPunct="1">
        <a:defRPr sz="1800" kern="1200">
          <a:solidFill>
            <a:schemeClr val="tx1"/>
          </a:solidFill>
          <a:latin typeface="+mn-lt"/>
          <a:ea typeface="+mn-ea"/>
          <a:cs typeface="+mn-cs"/>
        </a:defRPr>
      </a:lvl6pPr>
      <a:lvl7pPr marL="2743268" algn="l" defTabSz="914423" rtl="0" eaLnBrk="1" latinLnBrk="0" hangingPunct="1">
        <a:defRPr sz="1800" kern="1200">
          <a:solidFill>
            <a:schemeClr val="tx1"/>
          </a:solidFill>
          <a:latin typeface="+mn-lt"/>
          <a:ea typeface="+mn-ea"/>
          <a:cs typeface="+mn-cs"/>
        </a:defRPr>
      </a:lvl7pPr>
      <a:lvl8pPr marL="3200480" algn="l" defTabSz="914423" rtl="0" eaLnBrk="1" latinLnBrk="0" hangingPunct="1">
        <a:defRPr sz="1800" kern="1200">
          <a:solidFill>
            <a:schemeClr val="tx1"/>
          </a:solidFill>
          <a:latin typeface="+mn-lt"/>
          <a:ea typeface="+mn-ea"/>
          <a:cs typeface="+mn-cs"/>
        </a:defRPr>
      </a:lvl8pPr>
      <a:lvl9pPr marL="3657692" algn="l" defTabSz="91442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70174220"/>
      </p:ext>
    </p:extLst>
  </p:cSld>
  <p:clrMap bg1="lt1" tx1="dk1" bg2="lt2" tx2="dk2" accent1="accent1" accent2="accent2" accent3="accent3" accent4="accent4" accent5="accent5" accent6="accent6" hlink="hlink" folHlink="folHlink"/>
  <p:sldLayoutIdLst>
    <p:sldLayoutId id="2147483686" r:id="rId1"/>
    <p:sldLayoutId id="2147483654" r:id="rId2"/>
    <p:sldLayoutId id="2147483656" r:id="rId3"/>
    <p:sldLayoutId id="2147483687" r:id="rId4"/>
  </p:sldLayoutIdLst>
  <p:hf sldNum="0" hdr="0" dt="0"/>
  <p:txStyles>
    <p:titleStyle>
      <a:lvl1pPr algn="l" defTabSz="914423"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5" indent="-228605" algn="l" defTabSz="914423"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23" rtl="0" eaLnBrk="1" latinLnBrk="0" hangingPunct="1">
        <a:defRPr sz="1800" kern="1200">
          <a:solidFill>
            <a:schemeClr val="tx1"/>
          </a:solidFill>
          <a:latin typeface="+mn-lt"/>
          <a:ea typeface="+mn-ea"/>
          <a:cs typeface="+mn-cs"/>
        </a:defRPr>
      </a:lvl1pPr>
      <a:lvl2pPr marL="457212" algn="l" defTabSz="914423" rtl="0" eaLnBrk="1" latinLnBrk="0" hangingPunct="1">
        <a:defRPr sz="1800" kern="1200">
          <a:solidFill>
            <a:schemeClr val="tx1"/>
          </a:solidFill>
          <a:latin typeface="+mn-lt"/>
          <a:ea typeface="+mn-ea"/>
          <a:cs typeface="+mn-cs"/>
        </a:defRPr>
      </a:lvl2pPr>
      <a:lvl3pPr marL="914423" algn="l" defTabSz="914423" rtl="0" eaLnBrk="1" latinLnBrk="0" hangingPunct="1">
        <a:defRPr sz="1800" kern="1200">
          <a:solidFill>
            <a:schemeClr val="tx1"/>
          </a:solidFill>
          <a:latin typeface="+mn-lt"/>
          <a:ea typeface="+mn-ea"/>
          <a:cs typeface="+mn-cs"/>
        </a:defRPr>
      </a:lvl3pPr>
      <a:lvl4pPr marL="1371635" algn="l" defTabSz="914423" rtl="0" eaLnBrk="1" latinLnBrk="0" hangingPunct="1">
        <a:defRPr sz="1800" kern="1200">
          <a:solidFill>
            <a:schemeClr val="tx1"/>
          </a:solidFill>
          <a:latin typeface="+mn-lt"/>
          <a:ea typeface="+mn-ea"/>
          <a:cs typeface="+mn-cs"/>
        </a:defRPr>
      </a:lvl4pPr>
      <a:lvl5pPr marL="1828845" algn="l" defTabSz="914423" rtl="0" eaLnBrk="1" latinLnBrk="0" hangingPunct="1">
        <a:defRPr sz="1800" kern="1200">
          <a:solidFill>
            <a:schemeClr val="tx1"/>
          </a:solidFill>
          <a:latin typeface="+mn-lt"/>
          <a:ea typeface="+mn-ea"/>
          <a:cs typeface="+mn-cs"/>
        </a:defRPr>
      </a:lvl5pPr>
      <a:lvl6pPr marL="2286058" algn="l" defTabSz="914423" rtl="0" eaLnBrk="1" latinLnBrk="0" hangingPunct="1">
        <a:defRPr sz="1800" kern="1200">
          <a:solidFill>
            <a:schemeClr val="tx1"/>
          </a:solidFill>
          <a:latin typeface="+mn-lt"/>
          <a:ea typeface="+mn-ea"/>
          <a:cs typeface="+mn-cs"/>
        </a:defRPr>
      </a:lvl6pPr>
      <a:lvl7pPr marL="2743268" algn="l" defTabSz="914423" rtl="0" eaLnBrk="1" latinLnBrk="0" hangingPunct="1">
        <a:defRPr sz="1800" kern="1200">
          <a:solidFill>
            <a:schemeClr val="tx1"/>
          </a:solidFill>
          <a:latin typeface="+mn-lt"/>
          <a:ea typeface="+mn-ea"/>
          <a:cs typeface="+mn-cs"/>
        </a:defRPr>
      </a:lvl7pPr>
      <a:lvl8pPr marL="3200480" algn="l" defTabSz="914423" rtl="0" eaLnBrk="1" latinLnBrk="0" hangingPunct="1">
        <a:defRPr sz="1800" kern="1200">
          <a:solidFill>
            <a:schemeClr val="tx1"/>
          </a:solidFill>
          <a:latin typeface="+mn-lt"/>
          <a:ea typeface="+mn-ea"/>
          <a:cs typeface="+mn-cs"/>
        </a:defRPr>
      </a:lvl8pPr>
      <a:lvl9pPr marL="3657692" algn="l" defTabSz="91442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75178107"/>
      </p:ext>
    </p:extLst>
  </p:cSld>
  <p:clrMap bg1="lt1" tx1="dk1" bg2="lt2" tx2="dk2" accent1="accent1" accent2="accent2" accent3="accent3" accent4="accent4" accent5="accent5" accent6="accent6" hlink="hlink" folHlink="folHlink"/>
  <p:sldLayoutIdLst>
    <p:sldLayoutId id="2147483685" r:id="rId1"/>
    <p:sldLayoutId id="2147483755" r:id="rId2"/>
  </p:sldLayoutIdLst>
  <p:hf sldNum="0" hdr="0" dt="0"/>
  <p:txStyles>
    <p:titleStyle>
      <a:lvl1pPr algn="l" defTabSz="914423"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5" indent="-228605" algn="l" defTabSz="914423"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23" rtl="0" eaLnBrk="1" latinLnBrk="0" hangingPunct="1">
        <a:defRPr sz="1800" kern="1200">
          <a:solidFill>
            <a:schemeClr val="tx1"/>
          </a:solidFill>
          <a:latin typeface="+mn-lt"/>
          <a:ea typeface="+mn-ea"/>
          <a:cs typeface="+mn-cs"/>
        </a:defRPr>
      </a:lvl1pPr>
      <a:lvl2pPr marL="457212" algn="l" defTabSz="914423" rtl="0" eaLnBrk="1" latinLnBrk="0" hangingPunct="1">
        <a:defRPr sz="1800" kern="1200">
          <a:solidFill>
            <a:schemeClr val="tx1"/>
          </a:solidFill>
          <a:latin typeface="+mn-lt"/>
          <a:ea typeface="+mn-ea"/>
          <a:cs typeface="+mn-cs"/>
        </a:defRPr>
      </a:lvl2pPr>
      <a:lvl3pPr marL="914423" algn="l" defTabSz="914423" rtl="0" eaLnBrk="1" latinLnBrk="0" hangingPunct="1">
        <a:defRPr sz="1800" kern="1200">
          <a:solidFill>
            <a:schemeClr val="tx1"/>
          </a:solidFill>
          <a:latin typeface="+mn-lt"/>
          <a:ea typeface="+mn-ea"/>
          <a:cs typeface="+mn-cs"/>
        </a:defRPr>
      </a:lvl3pPr>
      <a:lvl4pPr marL="1371635" algn="l" defTabSz="914423" rtl="0" eaLnBrk="1" latinLnBrk="0" hangingPunct="1">
        <a:defRPr sz="1800" kern="1200">
          <a:solidFill>
            <a:schemeClr val="tx1"/>
          </a:solidFill>
          <a:latin typeface="+mn-lt"/>
          <a:ea typeface="+mn-ea"/>
          <a:cs typeface="+mn-cs"/>
        </a:defRPr>
      </a:lvl4pPr>
      <a:lvl5pPr marL="1828845" algn="l" defTabSz="914423" rtl="0" eaLnBrk="1" latinLnBrk="0" hangingPunct="1">
        <a:defRPr sz="1800" kern="1200">
          <a:solidFill>
            <a:schemeClr val="tx1"/>
          </a:solidFill>
          <a:latin typeface="+mn-lt"/>
          <a:ea typeface="+mn-ea"/>
          <a:cs typeface="+mn-cs"/>
        </a:defRPr>
      </a:lvl5pPr>
      <a:lvl6pPr marL="2286058" algn="l" defTabSz="914423" rtl="0" eaLnBrk="1" latinLnBrk="0" hangingPunct="1">
        <a:defRPr sz="1800" kern="1200">
          <a:solidFill>
            <a:schemeClr val="tx1"/>
          </a:solidFill>
          <a:latin typeface="+mn-lt"/>
          <a:ea typeface="+mn-ea"/>
          <a:cs typeface="+mn-cs"/>
        </a:defRPr>
      </a:lvl6pPr>
      <a:lvl7pPr marL="2743268" algn="l" defTabSz="914423" rtl="0" eaLnBrk="1" latinLnBrk="0" hangingPunct="1">
        <a:defRPr sz="1800" kern="1200">
          <a:solidFill>
            <a:schemeClr val="tx1"/>
          </a:solidFill>
          <a:latin typeface="+mn-lt"/>
          <a:ea typeface="+mn-ea"/>
          <a:cs typeface="+mn-cs"/>
        </a:defRPr>
      </a:lvl7pPr>
      <a:lvl8pPr marL="3200480" algn="l" defTabSz="914423" rtl="0" eaLnBrk="1" latinLnBrk="0" hangingPunct="1">
        <a:defRPr sz="1800" kern="1200">
          <a:solidFill>
            <a:schemeClr val="tx1"/>
          </a:solidFill>
          <a:latin typeface="+mn-lt"/>
          <a:ea typeface="+mn-ea"/>
          <a:cs typeface="+mn-cs"/>
        </a:defRPr>
      </a:lvl8pPr>
      <a:lvl9pPr marL="3657692" algn="l" defTabSz="91442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github.com/TearsWaiting/ACPred-LAF" TargetMode="Externa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0" name="TextBox 19">
            <a:extLst>
              <a:ext uri="{FF2B5EF4-FFF2-40B4-BE49-F238E27FC236}">
                <a16:creationId xmlns:a16="http://schemas.microsoft.com/office/drawing/2014/main" id="{25312A95-42B6-4780-9E25-3982572FE535}"/>
              </a:ext>
            </a:extLst>
          </p:cNvPr>
          <p:cNvSpPr txBox="1"/>
          <p:nvPr/>
        </p:nvSpPr>
        <p:spPr>
          <a:xfrm>
            <a:off x="0" y="1634653"/>
            <a:ext cx="12192000" cy="4719497"/>
          </a:xfrm>
          <a:prstGeom prst="rect">
            <a:avLst/>
          </a:prstGeom>
          <a:solidFill>
            <a:schemeClr val="bg1">
              <a:alpha val="89000"/>
            </a:schemeClr>
          </a:solidFill>
          <a:ln>
            <a:solidFill>
              <a:schemeClr val="accent1"/>
            </a:solidFill>
          </a:ln>
        </p:spPr>
        <p:txBody>
          <a:bodyPr wrap="square" rtlCol="0" anchor="ctr">
            <a:spAutoFit/>
          </a:bodyPr>
          <a:lstStyle/>
          <a:p>
            <a:pPr marL="0" marR="0" algn="ctr">
              <a:lnSpc>
                <a:spcPct val="150000"/>
              </a:lnSpc>
              <a:spcBef>
                <a:spcPts val="0"/>
              </a:spcBef>
              <a:spcAft>
                <a:spcPts val="0"/>
              </a:spcAft>
            </a:pPr>
            <a:endParaRPr lang="en-GB" sz="1800" dirty="0">
              <a:solidFill>
                <a:schemeClr val="tx2">
                  <a:lumMod val="50000"/>
                </a:schemeClr>
              </a:solidFill>
              <a:effectLst/>
              <a:latin typeface="Times New Roman" panose="02020603050405020304" pitchFamily="18" charset="0"/>
              <a:ea typeface="Calibri" panose="020F0502020204030204" pitchFamily="34" charset="0"/>
              <a:cs typeface="B Nazanin" panose="00000400000000000000" pitchFamily="2" charset="-78"/>
            </a:endParaRPr>
          </a:p>
          <a:p>
            <a:pPr marL="0" marR="0" algn="ctr">
              <a:lnSpc>
                <a:spcPct val="150000"/>
              </a:lnSpc>
              <a:spcBef>
                <a:spcPts val="0"/>
              </a:spcBef>
              <a:spcAft>
                <a:spcPts val="0"/>
              </a:spcAft>
            </a:pPr>
            <a:endParaRPr lang="en-GB" dirty="0">
              <a:solidFill>
                <a:schemeClr val="tx2">
                  <a:lumMod val="50000"/>
                </a:schemeClr>
              </a:solidFill>
              <a:latin typeface="Times New Roman" panose="02020603050405020304" pitchFamily="18" charset="0"/>
              <a:ea typeface="Calibri" panose="020F0502020204030204" pitchFamily="34" charset="0"/>
              <a:cs typeface="B Nazanin" panose="00000400000000000000" pitchFamily="2" charset="-78"/>
            </a:endParaRPr>
          </a:p>
          <a:p>
            <a:pPr marL="0" marR="0" algn="ctr">
              <a:lnSpc>
                <a:spcPct val="150000"/>
              </a:lnSpc>
              <a:spcBef>
                <a:spcPts val="0"/>
              </a:spcBef>
              <a:spcAft>
                <a:spcPts val="0"/>
              </a:spcAft>
            </a:pPr>
            <a:endParaRPr lang="en-GB" dirty="0">
              <a:solidFill>
                <a:schemeClr val="tx2">
                  <a:lumMod val="50000"/>
                </a:schemeClr>
              </a:solidFill>
              <a:latin typeface="Times New Roman" panose="02020603050405020304" pitchFamily="18" charset="0"/>
              <a:ea typeface="Calibri" panose="020F0502020204030204" pitchFamily="34" charset="0"/>
              <a:cs typeface="B Nazanin" panose="00000400000000000000" pitchFamily="2" charset="-78"/>
            </a:endParaRPr>
          </a:p>
          <a:p>
            <a:pPr marL="0" marR="0" algn="ctr">
              <a:lnSpc>
                <a:spcPct val="150000"/>
              </a:lnSpc>
              <a:spcBef>
                <a:spcPts val="0"/>
              </a:spcBef>
              <a:spcAft>
                <a:spcPts val="0"/>
              </a:spcAft>
            </a:pPr>
            <a:r>
              <a:rPr lang="en-GB" sz="1800" dirty="0">
                <a:solidFill>
                  <a:schemeClr val="tx2">
                    <a:lumMod val="50000"/>
                  </a:schemeClr>
                </a:solidFill>
                <a:effectLst/>
                <a:latin typeface="Times New Roman" panose="02020603050405020304" pitchFamily="18" charset="0"/>
                <a:ea typeface="Calibri" panose="020F0502020204030204" pitchFamily="34" charset="0"/>
                <a:cs typeface="B Nazanin" panose="00000400000000000000" pitchFamily="2" charset="-78"/>
              </a:rPr>
              <a:t>Department of Biophysics</a:t>
            </a:r>
            <a:endParaRPr lang="en-US" sz="1800" dirty="0">
              <a:solidFill>
                <a:schemeClr val="tx2">
                  <a:lumMod val="50000"/>
                </a:schemeClr>
              </a:solidFill>
              <a:effectLst/>
              <a:latin typeface="B Nazanin" panose="00000400000000000000" pitchFamily="2" charset="-78"/>
              <a:ea typeface="B Nazanin" panose="00000400000000000000" pitchFamily="2" charset="-78"/>
              <a:cs typeface="B Nazanin" panose="00000400000000000000" pitchFamily="2" charset="-78"/>
            </a:endParaRPr>
          </a:p>
          <a:p>
            <a:pPr marL="0" marR="0" algn="ctr">
              <a:lnSpc>
                <a:spcPct val="150000"/>
              </a:lnSpc>
              <a:spcBef>
                <a:spcPts val="0"/>
              </a:spcBef>
              <a:spcAft>
                <a:spcPts val="0"/>
              </a:spcAft>
            </a:pPr>
            <a:r>
              <a:rPr lang="en-GB" sz="1800" dirty="0">
                <a:solidFill>
                  <a:schemeClr val="tx2">
                    <a:lumMod val="50000"/>
                  </a:schemeClr>
                </a:solidFill>
                <a:effectLst/>
                <a:latin typeface="Times New Roman" panose="02020603050405020304" pitchFamily="18" charset="0"/>
                <a:ea typeface="Calibri" panose="020F0502020204030204" pitchFamily="34" charset="0"/>
                <a:cs typeface="B Nazanin" panose="00000400000000000000" pitchFamily="2" charset="-78"/>
              </a:rPr>
              <a:t>Faculty of Bioinformatics</a:t>
            </a:r>
            <a:endParaRPr lang="en-US" altLang="ko-KR" sz="1900" dirty="0">
              <a:solidFill>
                <a:schemeClr val="tx2">
                  <a:lumMod val="50000"/>
                </a:schemeClr>
              </a:solidFill>
              <a:latin typeface="Times New Roman" panose="02020603050405020304" pitchFamily="18" charset="0"/>
              <a:cs typeface="Times New Roman" panose="02020603050405020304" pitchFamily="18" charset="0"/>
            </a:endParaRPr>
          </a:p>
          <a:p>
            <a:pPr algn="ctr"/>
            <a:endParaRPr lang="en-US" altLang="ko-KR" sz="1900" dirty="0">
              <a:solidFill>
                <a:schemeClr val="tx2">
                  <a:lumMod val="50000"/>
                </a:schemeClr>
              </a:solidFill>
              <a:latin typeface="Times New Roman" panose="02020603050405020304" pitchFamily="18" charset="0"/>
              <a:cs typeface="Times New Roman" panose="02020603050405020304" pitchFamily="18" charset="0"/>
            </a:endParaRPr>
          </a:p>
          <a:p>
            <a:pPr algn="ctr"/>
            <a:r>
              <a:rPr lang="en-US" altLang="ko-KR" dirty="0">
                <a:solidFill>
                  <a:schemeClr val="tx2">
                    <a:lumMod val="50000"/>
                  </a:schemeClr>
                </a:solidFill>
                <a:latin typeface="Times New Roman" panose="02020603050405020304" pitchFamily="18" charset="0"/>
                <a:cs typeface="Times New Roman" panose="02020603050405020304" pitchFamily="18" charset="0"/>
              </a:rPr>
              <a:t>By:</a:t>
            </a:r>
          </a:p>
          <a:p>
            <a:pPr algn="ctr"/>
            <a:r>
              <a:rPr lang="en-US" b="1" dirty="0">
                <a:solidFill>
                  <a:schemeClr val="tx2">
                    <a:lumMod val="50000"/>
                  </a:schemeClr>
                </a:solidFill>
                <a:latin typeface="Times New Roman (Headings CS)"/>
                <a:cs typeface="Times New Roman" panose="02020603050405020304" pitchFamily="18" charset="0"/>
              </a:rPr>
              <a:t>Mohammadtabar </a:t>
            </a:r>
            <a:r>
              <a:rPr lang="en-US" b="1" dirty="0">
                <a:solidFill>
                  <a:schemeClr val="tx2">
                    <a:lumMod val="50000"/>
                  </a:schemeClr>
                </a:solidFill>
                <a:latin typeface="Times New Roman" panose="02020603050405020304" pitchFamily="18" charset="0"/>
                <a:cs typeface="Times New Roman" panose="02020603050405020304" pitchFamily="18" charset="0"/>
              </a:rPr>
              <a:t>Zeynab</a:t>
            </a:r>
          </a:p>
          <a:p>
            <a:pPr algn="ctr"/>
            <a:endParaRPr lang="en-US" altLang="ko-KR" sz="1867" b="1" dirty="0">
              <a:solidFill>
                <a:schemeClr val="tx2">
                  <a:lumMod val="50000"/>
                </a:schemeClr>
              </a:solidFill>
              <a:latin typeface="Times New Roman" panose="02020603050405020304" pitchFamily="18" charset="0"/>
              <a:cs typeface="Times New Roman" panose="02020603050405020304" pitchFamily="18" charset="0"/>
            </a:endParaRPr>
          </a:p>
          <a:p>
            <a:pPr algn="ctr"/>
            <a:r>
              <a:rPr lang="en-US" altLang="ko-KR" dirty="0">
                <a:solidFill>
                  <a:schemeClr val="tx2">
                    <a:lumMod val="50000"/>
                  </a:schemeClr>
                </a:solidFill>
                <a:latin typeface="Times New Roman" panose="02020603050405020304" pitchFamily="18" charset="0"/>
                <a:cs typeface="Times New Roman" panose="02020603050405020304" pitchFamily="18" charset="0"/>
              </a:rPr>
              <a:t>Supervisor:</a:t>
            </a:r>
            <a:r>
              <a:rPr lang="ko-KR" altLang="en-US" dirty="0">
                <a:solidFill>
                  <a:schemeClr val="tx2">
                    <a:lumMod val="50000"/>
                  </a:schemeClr>
                </a:solidFill>
                <a:latin typeface="Times New Roman" panose="02020603050405020304" pitchFamily="18" charset="0"/>
                <a:cs typeface="Times New Roman" panose="02020603050405020304" pitchFamily="18" charset="0"/>
              </a:rPr>
              <a:t> </a:t>
            </a:r>
            <a:endParaRPr lang="en-US" altLang="ko-KR" dirty="0">
              <a:solidFill>
                <a:schemeClr val="tx2">
                  <a:lumMod val="50000"/>
                </a:schemeClr>
              </a:solidFill>
              <a:latin typeface="Times New Roman" panose="02020603050405020304" pitchFamily="18" charset="0"/>
              <a:cs typeface="Times New Roman" panose="02020603050405020304" pitchFamily="18" charset="0"/>
            </a:endParaRPr>
          </a:p>
          <a:p>
            <a:pPr algn="ctr"/>
            <a:r>
              <a:rPr lang="en-US" b="1" dirty="0">
                <a:solidFill>
                  <a:schemeClr val="tx2">
                    <a:lumMod val="50000"/>
                  </a:schemeClr>
                </a:solidFill>
                <a:latin typeface="Times New Roman" panose="02020603050405020304" pitchFamily="18" charset="0"/>
                <a:cs typeface="Times New Roman" panose="02020603050405020304" pitchFamily="18" charset="0"/>
              </a:rPr>
              <a:t>Dr. </a:t>
            </a:r>
            <a:r>
              <a:rPr lang="en-US" b="1" dirty="0" err="1">
                <a:solidFill>
                  <a:schemeClr val="tx2">
                    <a:lumMod val="50000"/>
                  </a:schemeClr>
                </a:solidFill>
                <a:latin typeface="Times New Roman" panose="02020603050405020304" pitchFamily="18" charset="0"/>
                <a:cs typeface="Times New Roman" panose="02020603050405020304" pitchFamily="18" charset="0"/>
              </a:rPr>
              <a:t>Abdolmaleki</a:t>
            </a:r>
            <a:r>
              <a:rPr lang="en-US" b="1" dirty="0">
                <a:solidFill>
                  <a:schemeClr val="tx2">
                    <a:lumMod val="50000"/>
                  </a:schemeClr>
                </a:solidFill>
                <a:latin typeface="Times New Roman" panose="02020603050405020304" pitchFamily="18" charset="0"/>
                <a:cs typeface="Times New Roman" panose="02020603050405020304" pitchFamily="18" charset="0"/>
              </a:rPr>
              <a:t> </a:t>
            </a:r>
            <a:r>
              <a:rPr lang="en-US" b="1" dirty="0" err="1">
                <a:solidFill>
                  <a:schemeClr val="tx2">
                    <a:lumMod val="50000"/>
                  </a:schemeClr>
                </a:solidFill>
                <a:latin typeface="Times New Roman" panose="02020603050405020304" pitchFamily="18" charset="0"/>
                <a:cs typeface="Times New Roman" panose="02020603050405020304" pitchFamily="18" charset="0"/>
              </a:rPr>
              <a:t>Parviz</a:t>
            </a:r>
            <a:endParaRPr lang="en-US" altLang="ko-KR" b="1" dirty="0">
              <a:solidFill>
                <a:schemeClr val="tx2">
                  <a:lumMod val="50000"/>
                </a:schemeClr>
              </a:solidFill>
              <a:latin typeface="Times New Roman" panose="02020603050405020304" pitchFamily="18" charset="0"/>
              <a:cs typeface="Times New Roman" panose="02020603050405020304" pitchFamily="18" charset="0"/>
            </a:endParaRPr>
          </a:p>
          <a:p>
            <a:pPr algn="ctr" rtl="1"/>
            <a:endParaRPr lang="en-US" altLang="ko-KR" sz="1867" b="1" dirty="0">
              <a:solidFill>
                <a:schemeClr val="tx2">
                  <a:lumMod val="50000"/>
                </a:schemeClr>
              </a:solidFill>
              <a:latin typeface="Times New Roman" panose="02020603050405020304" pitchFamily="18" charset="0"/>
              <a:cs typeface="Times New Roman" panose="02020603050405020304" pitchFamily="18" charset="0"/>
            </a:endParaRPr>
          </a:p>
          <a:p>
            <a:pPr algn="ctr"/>
            <a:r>
              <a:rPr lang="en-US" altLang="ko-KR" sz="1867" dirty="0">
                <a:solidFill>
                  <a:schemeClr val="tx2">
                    <a:lumMod val="50000"/>
                  </a:schemeClr>
                </a:solidFill>
                <a:latin typeface="Times New Roman" panose="02020603050405020304" pitchFamily="18" charset="0"/>
                <a:cs typeface="Times New Roman" panose="02020603050405020304" pitchFamily="18" charset="0"/>
              </a:rPr>
              <a:t>January 2022</a:t>
            </a:r>
          </a:p>
          <a:p>
            <a:pPr algn="ctr"/>
            <a:endParaRPr lang="en-US" altLang="ko-KR" sz="1867" dirty="0">
              <a:solidFill>
                <a:schemeClr val="tx2">
                  <a:lumMod val="50000"/>
                </a:schemeClr>
              </a:solidFill>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C221F751-3C5B-4561-AD14-8637C5B66736}"/>
              </a:ext>
            </a:extLst>
          </p:cNvPr>
          <p:cNvSpPr txBox="1"/>
          <p:nvPr/>
        </p:nvSpPr>
        <p:spPr>
          <a:xfrm>
            <a:off x="0" y="269631"/>
            <a:ext cx="12192000" cy="954107"/>
          </a:xfrm>
          <a:prstGeom prst="rect">
            <a:avLst/>
          </a:prstGeom>
          <a:solidFill>
            <a:schemeClr val="bg1">
              <a:alpha val="89000"/>
            </a:schemeClr>
          </a:solidFill>
          <a:ln>
            <a:solidFill>
              <a:schemeClr val="accent1"/>
            </a:solidFill>
          </a:ln>
        </p:spPr>
        <p:txBody>
          <a:bodyPr wrap="square" rtlCol="0" anchor="ctr">
            <a:spAutoFit/>
          </a:bodyPr>
          <a:lstStyle/>
          <a:p>
            <a:pPr algn="ctr"/>
            <a:r>
              <a:rPr lang="en-US" altLang="ko-KR" sz="2800" b="1" dirty="0">
                <a:solidFill>
                  <a:schemeClr val="tx2">
                    <a:lumMod val="50000"/>
                  </a:schemeClr>
                </a:solidFill>
                <a:latin typeface="Times New Roman" panose="02020603050405020304" pitchFamily="18" charset="0"/>
                <a:cs typeface="Times New Roman" panose="02020603050405020304" pitchFamily="18" charset="0"/>
              </a:rPr>
              <a:t>Prediction of Anticancer Peptides</a:t>
            </a:r>
          </a:p>
          <a:p>
            <a:pPr algn="ctr"/>
            <a:r>
              <a:rPr lang="en-US" altLang="ko-KR" sz="2800" b="1" dirty="0">
                <a:solidFill>
                  <a:schemeClr val="tx2">
                    <a:lumMod val="50000"/>
                  </a:schemeClr>
                </a:solidFill>
                <a:latin typeface="Times New Roman" panose="02020603050405020304" pitchFamily="18" charset="0"/>
                <a:cs typeface="Times New Roman" panose="02020603050405020304" pitchFamily="18" charset="0"/>
              </a:rPr>
              <a:t>Using Machine Learning</a:t>
            </a:r>
            <a:endParaRPr lang="ko-KR" altLang="en-US" sz="2800" b="1" dirty="0">
              <a:solidFill>
                <a:schemeClr val="tx2">
                  <a:lumMod val="50000"/>
                </a:schemeClr>
              </a:solidFill>
              <a:latin typeface="Times New Roman" panose="02020603050405020304" pitchFamily="18" charset="0"/>
              <a:cs typeface="Times New Roman" panose="02020603050405020304" pitchFamily="18" charset="0"/>
            </a:endParaRPr>
          </a:p>
        </p:txBody>
      </p:sp>
      <p:sp>
        <p:nvSpPr>
          <p:cNvPr id="5" name="Freeform: Shape 4">
            <a:extLst>
              <a:ext uri="{FF2B5EF4-FFF2-40B4-BE49-F238E27FC236}">
                <a16:creationId xmlns:a16="http://schemas.microsoft.com/office/drawing/2014/main" id="{2D27DFF5-FA32-41A8-A04D-E0125D1B6938}"/>
              </a:ext>
            </a:extLst>
          </p:cNvPr>
          <p:cNvSpPr/>
          <p:nvPr/>
        </p:nvSpPr>
        <p:spPr>
          <a:xfrm>
            <a:off x="906029" y="5213732"/>
            <a:ext cx="1046784" cy="292484"/>
          </a:xfrm>
          <a:custGeom>
            <a:avLst/>
            <a:gdLst>
              <a:gd name="connsiteX0" fmla="*/ 67911 w 1046784"/>
              <a:gd name="connsiteY0" fmla="*/ 147959 h 292483"/>
              <a:gd name="connsiteX1" fmla="*/ 137183 w 1046784"/>
              <a:gd name="connsiteY1" fmla="*/ 255716 h 292483"/>
              <a:gd name="connsiteX2" fmla="*/ 158735 w 1046784"/>
              <a:gd name="connsiteY2" fmla="*/ 283425 h 292483"/>
              <a:gd name="connsiteX3" fmla="*/ 913035 w 1046784"/>
              <a:gd name="connsiteY3" fmla="*/ 283425 h 292483"/>
              <a:gd name="connsiteX4" fmla="*/ 933047 w 1046784"/>
              <a:gd name="connsiteY4" fmla="*/ 255716 h 292483"/>
              <a:gd name="connsiteX5" fmla="*/ 997702 w 1046784"/>
              <a:gd name="connsiteY5" fmla="*/ 147959 h 292483"/>
              <a:gd name="connsiteX6" fmla="*/ 1040804 w 1046784"/>
              <a:gd name="connsiteY6" fmla="*/ 18650 h 292483"/>
              <a:gd name="connsiteX7" fmla="*/ 18650 w 1046784"/>
              <a:gd name="connsiteY7" fmla="*/ 18650 h 292483"/>
              <a:gd name="connsiteX8" fmla="*/ 67911 w 1046784"/>
              <a:gd name="connsiteY8" fmla="*/ 147959 h 292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46784" h="292483">
                <a:moveTo>
                  <a:pt x="67911" y="147959"/>
                </a:moveTo>
                <a:cubicBezTo>
                  <a:pt x="87923" y="183365"/>
                  <a:pt x="111014" y="220310"/>
                  <a:pt x="137183" y="255716"/>
                </a:cubicBezTo>
                <a:cubicBezTo>
                  <a:pt x="143341" y="264953"/>
                  <a:pt x="151038" y="274189"/>
                  <a:pt x="158735" y="283425"/>
                </a:cubicBezTo>
                <a:lnTo>
                  <a:pt x="913035" y="283425"/>
                </a:lnTo>
                <a:cubicBezTo>
                  <a:pt x="919193" y="274189"/>
                  <a:pt x="926890" y="264953"/>
                  <a:pt x="933047" y="255716"/>
                </a:cubicBezTo>
                <a:cubicBezTo>
                  <a:pt x="957678" y="220310"/>
                  <a:pt x="979229" y="183365"/>
                  <a:pt x="997702" y="147959"/>
                </a:cubicBezTo>
                <a:cubicBezTo>
                  <a:pt x="1017714" y="104856"/>
                  <a:pt x="1033108" y="61753"/>
                  <a:pt x="1040804" y="18650"/>
                </a:cubicBezTo>
                <a:lnTo>
                  <a:pt x="18650" y="18650"/>
                </a:lnTo>
                <a:cubicBezTo>
                  <a:pt x="29426" y="61753"/>
                  <a:pt x="46359" y="104856"/>
                  <a:pt x="67911" y="147959"/>
                </a:cubicBezTo>
                <a:close/>
              </a:path>
            </a:pathLst>
          </a:custGeom>
          <a:noFill/>
          <a:ln w="15387"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3E92FD7D-E97F-4C09-B986-EB9ED6429FC5}"/>
              </a:ext>
            </a:extLst>
          </p:cNvPr>
          <p:cNvSpPr/>
          <p:nvPr/>
        </p:nvSpPr>
        <p:spPr>
          <a:xfrm>
            <a:off x="1049192" y="1496108"/>
            <a:ext cx="939027" cy="277090"/>
          </a:xfrm>
          <a:custGeom>
            <a:avLst/>
            <a:gdLst>
              <a:gd name="connsiteX0" fmla="*/ 922272 w 939027"/>
              <a:gd name="connsiteY0" fmla="*/ 238783 h 277089"/>
              <a:gd name="connsiteX1" fmla="*/ 874550 w 939027"/>
              <a:gd name="connsiteY1" fmla="*/ 84844 h 277089"/>
              <a:gd name="connsiteX2" fmla="*/ 840684 w 939027"/>
              <a:gd name="connsiteY2" fmla="*/ 18650 h 277089"/>
              <a:gd name="connsiteX3" fmla="*/ 109474 w 939027"/>
              <a:gd name="connsiteY3" fmla="*/ 18650 h 277089"/>
              <a:gd name="connsiteX4" fmla="*/ 74068 w 939027"/>
              <a:gd name="connsiteY4" fmla="*/ 84844 h 277089"/>
              <a:gd name="connsiteX5" fmla="*/ 21729 w 939027"/>
              <a:gd name="connsiteY5" fmla="*/ 238783 h 277089"/>
              <a:gd name="connsiteX6" fmla="*/ 18650 w 939027"/>
              <a:gd name="connsiteY6" fmla="*/ 269571 h 277089"/>
              <a:gd name="connsiteX7" fmla="*/ 926890 w 939027"/>
              <a:gd name="connsiteY7" fmla="*/ 269571 h 277089"/>
              <a:gd name="connsiteX8" fmla="*/ 922272 w 939027"/>
              <a:gd name="connsiteY8" fmla="*/ 238783 h 277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39027" h="277089">
                <a:moveTo>
                  <a:pt x="922272" y="238783"/>
                </a:moveTo>
                <a:cubicBezTo>
                  <a:pt x="914575" y="186444"/>
                  <a:pt x="899181" y="135644"/>
                  <a:pt x="874550" y="84844"/>
                </a:cubicBezTo>
                <a:cubicBezTo>
                  <a:pt x="863775" y="63293"/>
                  <a:pt x="852999" y="41741"/>
                  <a:pt x="840684" y="18650"/>
                </a:cubicBezTo>
                <a:lnTo>
                  <a:pt x="109474" y="18650"/>
                </a:lnTo>
                <a:cubicBezTo>
                  <a:pt x="97159" y="40202"/>
                  <a:pt x="84844" y="63293"/>
                  <a:pt x="74068" y="84844"/>
                </a:cubicBezTo>
                <a:cubicBezTo>
                  <a:pt x="47899" y="138723"/>
                  <a:pt x="29426" y="189522"/>
                  <a:pt x="21729" y="238783"/>
                </a:cubicBezTo>
                <a:cubicBezTo>
                  <a:pt x="20190" y="249559"/>
                  <a:pt x="18650" y="258795"/>
                  <a:pt x="18650" y="269571"/>
                </a:cubicBezTo>
                <a:lnTo>
                  <a:pt x="926890" y="269571"/>
                </a:lnTo>
                <a:cubicBezTo>
                  <a:pt x="925350" y="258795"/>
                  <a:pt x="923811" y="249559"/>
                  <a:pt x="922272" y="238783"/>
                </a:cubicBezTo>
                <a:close/>
              </a:path>
            </a:pathLst>
          </a:custGeom>
          <a:noFill/>
          <a:ln w="15387"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BB3C9BBE-EC25-47B2-B3D9-832D0DF0F417}"/>
              </a:ext>
            </a:extLst>
          </p:cNvPr>
          <p:cNvSpPr/>
          <p:nvPr/>
        </p:nvSpPr>
        <p:spPr>
          <a:xfrm>
            <a:off x="1018404" y="3143254"/>
            <a:ext cx="892846" cy="277090"/>
          </a:xfrm>
          <a:custGeom>
            <a:avLst/>
            <a:gdLst>
              <a:gd name="connsiteX0" fmla="*/ 888405 w 892845"/>
              <a:gd name="connsiteY0" fmla="*/ 74068 h 277089"/>
              <a:gd name="connsiteX1" fmla="*/ 860696 w 892845"/>
              <a:gd name="connsiteY1" fmla="*/ 18650 h 277089"/>
              <a:gd name="connsiteX2" fmla="*/ 97159 w 892845"/>
              <a:gd name="connsiteY2" fmla="*/ 18650 h 277089"/>
              <a:gd name="connsiteX3" fmla="*/ 58674 w 892845"/>
              <a:gd name="connsiteY3" fmla="*/ 81765 h 277089"/>
              <a:gd name="connsiteX4" fmla="*/ 18650 w 892845"/>
              <a:gd name="connsiteY4" fmla="*/ 235704 h 277089"/>
              <a:gd name="connsiteX5" fmla="*/ 18650 w 892845"/>
              <a:gd name="connsiteY5" fmla="*/ 235704 h 277089"/>
              <a:gd name="connsiteX6" fmla="*/ 20190 w 892845"/>
              <a:gd name="connsiteY6" fmla="*/ 269571 h 277089"/>
              <a:gd name="connsiteX7" fmla="*/ 538964 w 892845"/>
              <a:gd name="connsiteY7" fmla="*/ 269571 h 277089"/>
              <a:gd name="connsiteX8" fmla="*/ 538964 w 892845"/>
              <a:gd name="connsiteY8" fmla="*/ 74068 h 277089"/>
              <a:gd name="connsiteX9" fmla="*/ 888405 w 892845"/>
              <a:gd name="connsiteY9" fmla="*/ 74068 h 277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2845" h="277089">
                <a:moveTo>
                  <a:pt x="888405" y="74068"/>
                </a:moveTo>
                <a:cubicBezTo>
                  <a:pt x="880708" y="55596"/>
                  <a:pt x="869932" y="37123"/>
                  <a:pt x="860696" y="18650"/>
                </a:cubicBezTo>
                <a:lnTo>
                  <a:pt x="97159" y="18650"/>
                </a:lnTo>
                <a:cubicBezTo>
                  <a:pt x="81765" y="38662"/>
                  <a:pt x="69450" y="60214"/>
                  <a:pt x="58674" y="81765"/>
                </a:cubicBezTo>
                <a:cubicBezTo>
                  <a:pt x="32505" y="131026"/>
                  <a:pt x="18650" y="181826"/>
                  <a:pt x="18650" y="235704"/>
                </a:cubicBezTo>
                <a:cubicBezTo>
                  <a:pt x="18650" y="235704"/>
                  <a:pt x="18650" y="235704"/>
                  <a:pt x="18650" y="235704"/>
                </a:cubicBezTo>
                <a:cubicBezTo>
                  <a:pt x="18650" y="246480"/>
                  <a:pt x="18650" y="258795"/>
                  <a:pt x="20190" y="269571"/>
                </a:cubicBezTo>
                <a:lnTo>
                  <a:pt x="538964" y="269571"/>
                </a:lnTo>
                <a:lnTo>
                  <a:pt x="538964" y="74068"/>
                </a:lnTo>
                <a:lnTo>
                  <a:pt x="888405" y="74068"/>
                </a:lnTo>
                <a:close/>
              </a:path>
            </a:pathLst>
          </a:custGeom>
          <a:noFill/>
          <a:ln w="15387"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29898A41-40B0-45E9-9B71-D0C5903AE86C}"/>
              </a:ext>
            </a:extLst>
          </p:cNvPr>
          <p:cNvSpPr/>
          <p:nvPr/>
        </p:nvSpPr>
        <p:spPr>
          <a:xfrm>
            <a:off x="1052271" y="1856325"/>
            <a:ext cx="923633" cy="277090"/>
          </a:xfrm>
          <a:custGeom>
            <a:avLst/>
            <a:gdLst>
              <a:gd name="connsiteX0" fmla="*/ 831448 w 923633"/>
              <a:gd name="connsiteY0" fmla="*/ 264953 h 277089"/>
              <a:gd name="connsiteX1" fmla="*/ 883787 w 923633"/>
              <a:gd name="connsiteY1" fmla="*/ 157195 h 277089"/>
              <a:gd name="connsiteX2" fmla="*/ 919193 w 923633"/>
              <a:gd name="connsiteY2" fmla="*/ 18650 h 277089"/>
              <a:gd name="connsiteX3" fmla="*/ 18650 w 923633"/>
              <a:gd name="connsiteY3" fmla="*/ 18650 h 277089"/>
              <a:gd name="connsiteX4" fmla="*/ 52517 w 923633"/>
              <a:gd name="connsiteY4" fmla="*/ 157195 h 277089"/>
              <a:gd name="connsiteX5" fmla="*/ 104856 w 923633"/>
              <a:gd name="connsiteY5" fmla="*/ 264953 h 277089"/>
              <a:gd name="connsiteX6" fmla="*/ 106395 w 923633"/>
              <a:gd name="connsiteY6" fmla="*/ 268031 h 277089"/>
              <a:gd name="connsiteX7" fmla="*/ 828369 w 923633"/>
              <a:gd name="connsiteY7" fmla="*/ 268031 h 277089"/>
              <a:gd name="connsiteX8" fmla="*/ 831448 w 923633"/>
              <a:gd name="connsiteY8" fmla="*/ 264953 h 277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23633" h="277089">
                <a:moveTo>
                  <a:pt x="831448" y="264953"/>
                </a:moveTo>
                <a:cubicBezTo>
                  <a:pt x="851460" y="229547"/>
                  <a:pt x="869932" y="194141"/>
                  <a:pt x="883787" y="157195"/>
                </a:cubicBezTo>
                <a:cubicBezTo>
                  <a:pt x="900720" y="112553"/>
                  <a:pt x="911496" y="66371"/>
                  <a:pt x="919193" y="18650"/>
                </a:cubicBezTo>
                <a:lnTo>
                  <a:pt x="18650" y="18650"/>
                </a:lnTo>
                <a:cubicBezTo>
                  <a:pt x="24808" y="67911"/>
                  <a:pt x="35584" y="114092"/>
                  <a:pt x="52517" y="157195"/>
                </a:cubicBezTo>
                <a:cubicBezTo>
                  <a:pt x="66371" y="194141"/>
                  <a:pt x="84844" y="231086"/>
                  <a:pt x="104856" y="264953"/>
                </a:cubicBezTo>
                <a:cubicBezTo>
                  <a:pt x="104856" y="266492"/>
                  <a:pt x="106395" y="266492"/>
                  <a:pt x="106395" y="268031"/>
                </a:cubicBezTo>
                <a:lnTo>
                  <a:pt x="828369" y="268031"/>
                </a:lnTo>
                <a:cubicBezTo>
                  <a:pt x="829908" y="266492"/>
                  <a:pt x="829908" y="266492"/>
                  <a:pt x="831448" y="264953"/>
                </a:cubicBezTo>
                <a:close/>
              </a:path>
            </a:pathLst>
          </a:custGeom>
          <a:noFill/>
          <a:ln w="15387"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614DBE7D-3558-4414-95D8-884751D88C88}"/>
              </a:ext>
            </a:extLst>
          </p:cNvPr>
          <p:cNvSpPr/>
          <p:nvPr/>
        </p:nvSpPr>
        <p:spPr>
          <a:xfrm>
            <a:off x="1032259" y="3501932"/>
            <a:ext cx="862058" cy="277090"/>
          </a:xfrm>
          <a:custGeom>
            <a:avLst/>
            <a:gdLst>
              <a:gd name="connsiteX0" fmla="*/ 522030 w 862057"/>
              <a:gd name="connsiteY0" fmla="*/ 18650 h 277089"/>
              <a:gd name="connsiteX1" fmla="*/ 18650 w 862057"/>
              <a:gd name="connsiteY1" fmla="*/ 18650 h 277089"/>
              <a:gd name="connsiteX2" fmla="*/ 57135 w 862057"/>
              <a:gd name="connsiteY2" fmla="*/ 138723 h 277089"/>
              <a:gd name="connsiteX3" fmla="*/ 109474 w 862057"/>
              <a:gd name="connsiteY3" fmla="*/ 246480 h 277089"/>
              <a:gd name="connsiteX4" fmla="*/ 123329 w 862057"/>
              <a:gd name="connsiteY4" fmla="*/ 268031 h 277089"/>
              <a:gd name="connsiteX5" fmla="*/ 811436 w 862057"/>
              <a:gd name="connsiteY5" fmla="*/ 268031 h 277089"/>
              <a:gd name="connsiteX6" fmla="*/ 825290 w 862057"/>
              <a:gd name="connsiteY6" fmla="*/ 246480 h 277089"/>
              <a:gd name="connsiteX7" fmla="*/ 848381 w 862057"/>
              <a:gd name="connsiteY7" fmla="*/ 206456 h 277089"/>
              <a:gd name="connsiteX8" fmla="*/ 522030 w 862057"/>
              <a:gd name="connsiteY8" fmla="*/ 206456 h 277089"/>
              <a:gd name="connsiteX9" fmla="*/ 522030 w 862057"/>
              <a:gd name="connsiteY9" fmla="*/ 18650 h 277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62057" h="277089">
                <a:moveTo>
                  <a:pt x="522030" y="18650"/>
                </a:moveTo>
                <a:lnTo>
                  <a:pt x="18650" y="18650"/>
                </a:lnTo>
                <a:cubicBezTo>
                  <a:pt x="27887" y="60214"/>
                  <a:pt x="40202" y="100238"/>
                  <a:pt x="57135" y="138723"/>
                </a:cubicBezTo>
                <a:cubicBezTo>
                  <a:pt x="72529" y="175668"/>
                  <a:pt x="89462" y="211074"/>
                  <a:pt x="109474" y="246480"/>
                </a:cubicBezTo>
                <a:cubicBezTo>
                  <a:pt x="114092" y="254177"/>
                  <a:pt x="118711" y="261874"/>
                  <a:pt x="123329" y="268031"/>
                </a:cubicBezTo>
                <a:lnTo>
                  <a:pt x="811436" y="268031"/>
                </a:lnTo>
                <a:cubicBezTo>
                  <a:pt x="816054" y="260334"/>
                  <a:pt x="820672" y="252637"/>
                  <a:pt x="825290" y="246480"/>
                </a:cubicBezTo>
                <a:cubicBezTo>
                  <a:pt x="832987" y="234165"/>
                  <a:pt x="840684" y="220310"/>
                  <a:pt x="848381" y="206456"/>
                </a:cubicBezTo>
                <a:lnTo>
                  <a:pt x="522030" y="206456"/>
                </a:lnTo>
                <a:lnTo>
                  <a:pt x="522030" y="18650"/>
                </a:lnTo>
                <a:close/>
              </a:path>
            </a:pathLst>
          </a:custGeom>
          <a:noFill/>
          <a:ln w="15387"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05995D32-6A82-439F-AEA6-48407C44F08D}"/>
              </a:ext>
            </a:extLst>
          </p:cNvPr>
          <p:cNvSpPr/>
          <p:nvPr/>
        </p:nvSpPr>
        <p:spPr>
          <a:xfrm>
            <a:off x="898332" y="4835042"/>
            <a:ext cx="1062178" cy="292484"/>
          </a:xfrm>
          <a:custGeom>
            <a:avLst/>
            <a:gdLst>
              <a:gd name="connsiteX0" fmla="*/ 72529 w 1062178"/>
              <a:gd name="connsiteY0" fmla="*/ 109475 h 292483"/>
              <a:gd name="connsiteX1" fmla="*/ 20190 w 1062178"/>
              <a:gd name="connsiteY1" fmla="*/ 263413 h 292483"/>
              <a:gd name="connsiteX2" fmla="*/ 18650 w 1062178"/>
              <a:gd name="connsiteY2" fmla="*/ 281886 h 292483"/>
              <a:gd name="connsiteX3" fmla="*/ 1053120 w 1062178"/>
              <a:gd name="connsiteY3" fmla="*/ 281886 h 292483"/>
              <a:gd name="connsiteX4" fmla="*/ 1050041 w 1062178"/>
              <a:gd name="connsiteY4" fmla="*/ 263413 h 292483"/>
              <a:gd name="connsiteX5" fmla="*/ 991544 w 1062178"/>
              <a:gd name="connsiteY5" fmla="*/ 109475 h 292483"/>
              <a:gd name="connsiteX6" fmla="*/ 933047 w 1062178"/>
              <a:gd name="connsiteY6" fmla="*/ 18650 h 292483"/>
              <a:gd name="connsiteX7" fmla="*/ 131026 w 1062178"/>
              <a:gd name="connsiteY7" fmla="*/ 18650 h 292483"/>
              <a:gd name="connsiteX8" fmla="*/ 72529 w 1062178"/>
              <a:gd name="connsiteY8" fmla="*/ 109475 h 292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62178" h="292483">
                <a:moveTo>
                  <a:pt x="72529" y="109475"/>
                </a:moveTo>
                <a:cubicBezTo>
                  <a:pt x="46359" y="160274"/>
                  <a:pt x="27887" y="211074"/>
                  <a:pt x="20190" y="263413"/>
                </a:cubicBezTo>
                <a:cubicBezTo>
                  <a:pt x="18650" y="269571"/>
                  <a:pt x="18650" y="275728"/>
                  <a:pt x="18650" y="281886"/>
                </a:cubicBezTo>
                <a:lnTo>
                  <a:pt x="1053120" y="281886"/>
                </a:lnTo>
                <a:cubicBezTo>
                  <a:pt x="1051580" y="275728"/>
                  <a:pt x="1051580" y="269571"/>
                  <a:pt x="1050041" y="263413"/>
                </a:cubicBezTo>
                <a:cubicBezTo>
                  <a:pt x="1040804" y="211074"/>
                  <a:pt x="1020792" y="160274"/>
                  <a:pt x="991544" y="109475"/>
                </a:cubicBezTo>
                <a:cubicBezTo>
                  <a:pt x="974611" y="78687"/>
                  <a:pt x="954599" y="49438"/>
                  <a:pt x="933047" y="18650"/>
                </a:cubicBezTo>
                <a:lnTo>
                  <a:pt x="131026" y="18650"/>
                </a:lnTo>
                <a:cubicBezTo>
                  <a:pt x="107935" y="49438"/>
                  <a:pt x="87923" y="78687"/>
                  <a:pt x="72529" y="109475"/>
                </a:cubicBezTo>
                <a:close/>
              </a:path>
            </a:pathLst>
          </a:custGeom>
          <a:noFill/>
          <a:ln w="15387" cap="flat">
            <a:noFill/>
            <a:prstDash val="solid"/>
            <a:miter/>
          </a:ln>
        </p:spPr>
        <p:txBody>
          <a:bodyPr rtlCol="0" anchor="ctr"/>
          <a:lstStyle/>
          <a:p>
            <a:endParaRPr lang="en-US"/>
          </a:p>
        </p:txBody>
      </p:sp>
      <p:pic>
        <p:nvPicPr>
          <p:cNvPr id="21" name="Picture 20">
            <a:extLst>
              <a:ext uri="{FF2B5EF4-FFF2-40B4-BE49-F238E27FC236}">
                <a16:creationId xmlns:a16="http://schemas.microsoft.com/office/drawing/2014/main" id="{9EE2186C-3842-4F2D-8E92-0987C75471E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94645" y="1634653"/>
            <a:ext cx="1508421" cy="1284164"/>
          </a:xfrm>
          <a:prstGeom prst="rect">
            <a:avLst/>
          </a:prstGeom>
        </p:spPr>
      </p:pic>
    </p:spTree>
    <p:extLst>
      <p:ext uri="{BB962C8B-B14F-4D97-AF65-F5344CB8AC3E}">
        <p14:creationId xmlns:p14="http://schemas.microsoft.com/office/powerpoint/2010/main" val="40324761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 name="Rectangle: Top Corners Rounded 246">
            <a:extLst>
              <a:ext uri="{FF2B5EF4-FFF2-40B4-BE49-F238E27FC236}">
                <a16:creationId xmlns:a16="http://schemas.microsoft.com/office/drawing/2014/main" id="{2573B5BF-096F-4A66-B0B5-F31C42151791}"/>
              </a:ext>
            </a:extLst>
          </p:cNvPr>
          <p:cNvSpPr/>
          <p:nvPr/>
        </p:nvSpPr>
        <p:spPr>
          <a:xfrm rot="5400000">
            <a:off x="7402183" y="-531694"/>
            <a:ext cx="1646881" cy="7932457"/>
          </a:xfrm>
          <a:prstGeom prst="round2SameRect">
            <a:avLst>
              <a:gd name="adj1" fmla="val 0"/>
              <a:gd name="adj2"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948A2979-A456-4286-B8FC-8FF4C0C58EFD}"/>
              </a:ext>
            </a:extLst>
          </p:cNvPr>
          <p:cNvSpPr txBox="1"/>
          <p:nvPr/>
        </p:nvSpPr>
        <p:spPr>
          <a:xfrm>
            <a:off x="4913063" y="2899970"/>
            <a:ext cx="6983663" cy="830997"/>
          </a:xfrm>
          <a:prstGeom prst="rect">
            <a:avLst/>
          </a:prstGeom>
          <a:noFill/>
        </p:spPr>
        <p:txBody>
          <a:bodyPr wrap="square" rtlCol="0" anchor="ctr">
            <a:spAutoFit/>
          </a:bodyPr>
          <a:lstStyle/>
          <a:p>
            <a:pPr algn="ctr"/>
            <a:r>
              <a:rPr lang="en-US" altLang="ko-KR" sz="4800" b="1" dirty="0">
                <a:solidFill>
                  <a:schemeClr val="tx2">
                    <a:lumMod val="50000"/>
                  </a:schemeClr>
                </a:solidFill>
                <a:latin typeface="Bahnschrift" panose="020B0502040204020203" pitchFamily="34" charset="0"/>
                <a:cs typeface="Times New Roman" panose="02020603050405020304" pitchFamily="18" charset="0"/>
              </a:rPr>
              <a:t>Materials and Methods</a:t>
            </a:r>
            <a:endParaRPr lang="ko-KR" altLang="en-US" sz="4800" b="1" dirty="0">
              <a:solidFill>
                <a:schemeClr val="tx2">
                  <a:lumMod val="50000"/>
                </a:schemeClr>
              </a:solidFill>
              <a:latin typeface="Bahnschrift" panose="020B0502040204020203" pitchFamily="34" charset="0"/>
              <a:cs typeface="Times New Roman" panose="02020603050405020304" pitchFamily="18" charset="0"/>
            </a:endParaRPr>
          </a:p>
        </p:txBody>
      </p:sp>
      <p:grpSp>
        <p:nvGrpSpPr>
          <p:cNvPr id="236" name="Group 235">
            <a:extLst>
              <a:ext uri="{FF2B5EF4-FFF2-40B4-BE49-F238E27FC236}">
                <a16:creationId xmlns:a16="http://schemas.microsoft.com/office/drawing/2014/main" id="{C2BB8104-3530-4C06-BCFE-83494F3D2F7E}"/>
              </a:ext>
            </a:extLst>
          </p:cNvPr>
          <p:cNvGrpSpPr/>
          <p:nvPr/>
        </p:nvGrpSpPr>
        <p:grpSpPr>
          <a:xfrm rot="7523209">
            <a:off x="5711085" y="1465946"/>
            <a:ext cx="769829" cy="815241"/>
            <a:chOff x="4121211" y="1005238"/>
            <a:chExt cx="1696343" cy="1796411"/>
          </a:xfrm>
          <a:solidFill>
            <a:schemeClr val="accent2"/>
          </a:solidFill>
        </p:grpSpPr>
        <p:sp>
          <p:nvSpPr>
            <p:cNvPr id="237" name="Rectangle 236">
              <a:extLst>
                <a:ext uri="{FF2B5EF4-FFF2-40B4-BE49-F238E27FC236}">
                  <a16:creationId xmlns:a16="http://schemas.microsoft.com/office/drawing/2014/main" id="{3551FEA2-AE32-4ADC-A559-2DEC1FA8D1BC}"/>
                </a:ext>
              </a:extLst>
            </p:cNvPr>
            <p:cNvSpPr/>
            <p:nvPr/>
          </p:nvSpPr>
          <p:spPr>
            <a:xfrm rot="2613694">
              <a:off x="5367631" y="1259674"/>
              <a:ext cx="65631" cy="542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8" name="Rectangle 237">
              <a:extLst>
                <a:ext uri="{FF2B5EF4-FFF2-40B4-BE49-F238E27FC236}">
                  <a16:creationId xmlns:a16="http://schemas.microsoft.com/office/drawing/2014/main" id="{B79412D0-1765-42E4-A9C8-E9C1D7AF3F36}"/>
                </a:ext>
              </a:extLst>
            </p:cNvPr>
            <p:cNvSpPr/>
            <p:nvPr/>
          </p:nvSpPr>
          <p:spPr>
            <a:xfrm>
              <a:off x="5132704" y="1776958"/>
              <a:ext cx="99918" cy="52155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9" name="Freeform: Shape 238">
              <a:extLst>
                <a:ext uri="{FF2B5EF4-FFF2-40B4-BE49-F238E27FC236}">
                  <a16:creationId xmlns:a16="http://schemas.microsoft.com/office/drawing/2014/main" id="{61D1CCAE-095A-408C-99CE-9A45BFEC0064}"/>
                </a:ext>
              </a:extLst>
            </p:cNvPr>
            <p:cNvSpPr/>
            <p:nvPr/>
          </p:nvSpPr>
          <p:spPr>
            <a:xfrm>
              <a:off x="4763010" y="1958882"/>
              <a:ext cx="842767" cy="84276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sp>
          <p:nvSpPr>
            <p:cNvPr id="240" name="Freeform: Shape 239">
              <a:extLst>
                <a:ext uri="{FF2B5EF4-FFF2-40B4-BE49-F238E27FC236}">
                  <a16:creationId xmlns:a16="http://schemas.microsoft.com/office/drawing/2014/main" id="{2FCAB7B8-5492-43CA-8D58-F7C3BC731C0B}"/>
                </a:ext>
              </a:extLst>
            </p:cNvPr>
            <p:cNvSpPr/>
            <p:nvPr/>
          </p:nvSpPr>
          <p:spPr>
            <a:xfrm>
              <a:off x="5344107" y="1086848"/>
              <a:ext cx="473447" cy="47344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sp>
          <p:nvSpPr>
            <p:cNvPr id="241" name="Rectangle 240">
              <a:extLst>
                <a:ext uri="{FF2B5EF4-FFF2-40B4-BE49-F238E27FC236}">
                  <a16:creationId xmlns:a16="http://schemas.microsoft.com/office/drawing/2014/main" id="{A9A080DE-98B8-47D7-966E-2794E5245C4F}"/>
                </a:ext>
              </a:extLst>
            </p:cNvPr>
            <p:cNvSpPr/>
            <p:nvPr/>
          </p:nvSpPr>
          <p:spPr>
            <a:xfrm rot="18000269" flipH="1">
              <a:off x="4709115" y="1170501"/>
              <a:ext cx="106964" cy="75009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2" name="Freeform: Shape 241">
              <a:extLst>
                <a:ext uri="{FF2B5EF4-FFF2-40B4-BE49-F238E27FC236}">
                  <a16:creationId xmlns:a16="http://schemas.microsoft.com/office/drawing/2014/main" id="{71ED0273-4623-4B75-A8AE-249606E896AF}"/>
                </a:ext>
              </a:extLst>
            </p:cNvPr>
            <p:cNvSpPr/>
            <p:nvPr/>
          </p:nvSpPr>
          <p:spPr>
            <a:xfrm flipH="1">
              <a:off x="4121211" y="1005238"/>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sp>
          <p:nvSpPr>
            <p:cNvPr id="243" name="Freeform: Shape 242">
              <a:extLst>
                <a:ext uri="{FF2B5EF4-FFF2-40B4-BE49-F238E27FC236}">
                  <a16:creationId xmlns:a16="http://schemas.microsoft.com/office/drawing/2014/main" id="{BC745DE2-CCDD-4A4B-BE13-72BBF1D8EBA0}"/>
                </a:ext>
              </a:extLst>
            </p:cNvPr>
            <p:cNvSpPr/>
            <p:nvPr/>
          </p:nvSpPr>
          <p:spPr>
            <a:xfrm>
              <a:off x="4860364" y="1440904"/>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grpSp>
      <p:grpSp>
        <p:nvGrpSpPr>
          <p:cNvPr id="301" name="Group 300">
            <a:extLst>
              <a:ext uri="{FF2B5EF4-FFF2-40B4-BE49-F238E27FC236}">
                <a16:creationId xmlns:a16="http://schemas.microsoft.com/office/drawing/2014/main" id="{B85A96ED-2CA9-490F-ABC6-96360ACCF017}"/>
              </a:ext>
            </a:extLst>
          </p:cNvPr>
          <p:cNvGrpSpPr/>
          <p:nvPr/>
        </p:nvGrpSpPr>
        <p:grpSpPr>
          <a:xfrm>
            <a:off x="1005149" y="1226175"/>
            <a:ext cx="4202976" cy="5037168"/>
            <a:chOff x="1005149" y="1226175"/>
            <a:chExt cx="4202976" cy="5037168"/>
          </a:xfrm>
        </p:grpSpPr>
        <p:grpSp>
          <p:nvGrpSpPr>
            <p:cNvPr id="6" name="Group 5">
              <a:extLst>
                <a:ext uri="{FF2B5EF4-FFF2-40B4-BE49-F238E27FC236}">
                  <a16:creationId xmlns:a16="http://schemas.microsoft.com/office/drawing/2014/main" id="{8ED5B865-0674-4DF5-A9D5-5EE33A5323FF}"/>
                </a:ext>
              </a:extLst>
            </p:cNvPr>
            <p:cNvGrpSpPr/>
            <p:nvPr/>
          </p:nvGrpSpPr>
          <p:grpSpPr>
            <a:xfrm>
              <a:off x="2193664" y="2470136"/>
              <a:ext cx="1710429" cy="1738057"/>
              <a:chOff x="4288042" y="2256809"/>
              <a:chExt cx="2952665" cy="3000359"/>
            </a:xfrm>
            <a:solidFill>
              <a:schemeClr val="accent2"/>
            </a:solidFill>
          </p:grpSpPr>
          <p:sp>
            <p:nvSpPr>
              <p:cNvPr id="7" name="Freeform: Shape 6">
                <a:extLst>
                  <a:ext uri="{FF2B5EF4-FFF2-40B4-BE49-F238E27FC236}">
                    <a16:creationId xmlns:a16="http://schemas.microsoft.com/office/drawing/2014/main" id="{C2C7CFFB-4D44-4F90-8F37-307E0C162BCB}"/>
                  </a:ext>
                </a:extLst>
              </p:cNvPr>
              <p:cNvSpPr/>
              <p:nvPr/>
            </p:nvSpPr>
            <p:spPr>
              <a:xfrm>
                <a:off x="4392101" y="2382547"/>
                <a:ext cx="1560880" cy="1777670"/>
              </a:xfrm>
              <a:custGeom>
                <a:avLst/>
                <a:gdLst>
                  <a:gd name="connsiteX0" fmla="*/ 789601 w 1560880"/>
                  <a:gd name="connsiteY0" fmla="*/ 147906 h 1777669"/>
                  <a:gd name="connsiteX1" fmla="*/ 1110449 w 1560880"/>
                  <a:gd name="connsiteY1" fmla="*/ 334345 h 1777669"/>
                  <a:gd name="connsiteX2" fmla="*/ 1431297 w 1560880"/>
                  <a:gd name="connsiteY2" fmla="*/ 520783 h 1777669"/>
                  <a:gd name="connsiteX3" fmla="*/ 1431297 w 1560880"/>
                  <a:gd name="connsiteY3" fmla="*/ 889324 h 1777669"/>
                  <a:gd name="connsiteX4" fmla="*/ 1431297 w 1560880"/>
                  <a:gd name="connsiteY4" fmla="*/ 1257866 h 1777669"/>
                  <a:gd name="connsiteX5" fmla="*/ 1110449 w 1560880"/>
                  <a:gd name="connsiteY5" fmla="*/ 1444304 h 1777669"/>
                  <a:gd name="connsiteX6" fmla="*/ 789601 w 1560880"/>
                  <a:gd name="connsiteY6" fmla="*/ 1630743 h 1777669"/>
                  <a:gd name="connsiteX7" fmla="*/ 468754 w 1560880"/>
                  <a:gd name="connsiteY7" fmla="*/ 1444304 h 1777669"/>
                  <a:gd name="connsiteX8" fmla="*/ 147906 w 1560880"/>
                  <a:gd name="connsiteY8" fmla="*/ 1257866 h 1777669"/>
                  <a:gd name="connsiteX9" fmla="*/ 147906 w 1560880"/>
                  <a:gd name="connsiteY9" fmla="*/ 889324 h 1777669"/>
                  <a:gd name="connsiteX10" fmla="*/ 147906 w 1560880"/>
                  <a:gd name="connsiteY10" fmla="*/ 520783 h 1777669"/>
                  <a:gd name="connsiteX11" fmla="*/ 468754 w 1560880"/>
                  <a:gd name="connsiteY11" fmla="*/ 334345 h 1777669"/>
                  <a:gd name="connsiteX12" fmla="*/ 789601 w 1560880"/>
                  <a:gd name="connsiteY12" fmla="*/ 147906 h 1777669"/>
                  <a:gd name="connsiteX13" fmla="*/ 789601 w 1560880"/>
                  <a:gd name="connsiteY13" fmla="*/ 147906 h 1777669"/>
                  <a:gd name="connsiteX14" fmla="*/ 789601 w 1560880"/>
                  <a:gd name="connsiteY14" fmla="*/ 277979 h 1777669"/>
                  <a:gd name="connsiteX15" fmla="*/ 264972 w 1560880"/>
                  <a:gd name="connsiteY15" fmla="*/ 581484 h 1777669"/>
                  <a:gd name="connsiteX16" fmla="*/ 264972 w 1560880"/>
                  <a:gd name="connsiteY16" fmla="*/ 1188493 h 1777669"/>
                  <a:gd name="connsiteX17" fmla="*/ 789601 w 1560880"/>
                  <a:gd name="connsiteY17" fmla="*/ 1491998 h 1777669"/>
                  <a:gd name="connsiteX18" fmla="*/ 1314231 w 1560880"/>
                  <a:gd name="connsiteY18" fmla="*/ 1188493 h 1777669"/>
                  <a:gd name="connsiteX19" fmla="*/ 1314231 w 1560880"/>
                  <a:gd name="connsiteY19" fmla="*/ 581484 h 1777669"/>
                  <a:gd name="connsiteX20" fmla="*/ 789601 w 1560880"/>
                  <a:gd name="connsiteY20" fmla="*/ 277979 h 1777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60880" h="1777669">
                    <a:moveTo>
                      <a:pt x="789601" y="147906"/>
                    </a:moveTo>
                    <a:lnTo>
                      <a:pt x="1110449" y="334345"/>
                    </a:lnTo>
                    <a:lnTo>
                      <a:pt x="1431297" y="520783"/>
                    </a:lnTo>
                    <a:lnTo>
                      <a:pt x="1431297" y="889324"/>
                    </a:lnTo>
                    <a:lnTo>
                      <a:pt x="1431297" y="1257866"/>
                    </a:lnTo>
                    <a:lnTo>
                      <a:pt x="1110449" y="1444304"/>
                    </a:lnTo>
                    <a:lnTo>
                      <a:pt x="789601" y="1630743"/>
                    </a:lnTo>
                    <a:lnTo>
                      <a:pt x="468754" y="1444304"/>
                    </a:lnTo>
                    <a:lnTo>
                      <a:pt x="147906" y="1257866"/>
                    </a:lnTo>
                    <a:lnTo>
                      <a:pt x="147906" y="889324"/>
                    </a:lnTo>
                    <a:lnTo>
                      <a:pt x="147906" y="520783"/>
                    </a:lnTo>
                    <a:lnTo>
                      <a:pt x="468754" y="334345"/>
                    </a:lnTo>
                    <a:lnTo>
                      <a:pt x="789601" y="147906"/>
                    </a:lnTo>
                    <a:lnTo>
                      <a:pt x="789601" y="147906"/>
                    </a:lnTo>
                    <a:close/>
                    <a:moveTo>
                      <a:pt x="789601" y="277979"/>
                    </a:moveTo>
                    <a:lnTo>
                      <a:pt x="264972" y="581484"/>
                    </a:lnTo>
                    <a:lnTo>
                      <a:pt x="264972" y="1188493"/>
                    </a:lnTo>
                    <a:lnTo>
                      <a:pt x="789601" y="1491998"/>
                    </a:lnTo>
                    <a:lnTo>
                      <a:pt x="1314231" y="1188493"/>
                    </a:lnTo>
                    <a:lnTo>
                      <a:pt x="1314231" y="581484"/>
                    </a:lnTo>
                    <a:lnTo>
                      <a:pt x="789601" y="277979"/>
                    </a:lnTo>
                    <a:close/>
                  </a:path>
                </a:pathLst>
              </a:custGeom>
              <a:grpFill/>
              <a:ln w="43323"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4ADAC6C0-8C1B-485D-9D2C-3692EC31DF32}"/>
                  </a:ext>
                </a:extLst>
              </p:cNvPr>
              <p:cNvSpPr/>
              <p:nvPr/>
            </p:nvSpPr>
            <p:spPr>
              <a:xfrm>
                <a:off x="4868287" y="2290747"/>
                <a:ext cx="607009" cy="607009"/>
              </a:xfrm>
              <a:custGeom>
                <a:avLst/>
                <a:gdLst>
                  <a:gd name="connsiteX0" fmla="*/ 486846 w 607009"/>
                  <a:gd name="connsiteY0" fmla="*/ 317351 h 607009"/>
                  <a:gd name="connsiteX1" fmla="*/ 318150 w 607009"/>
                  <a:gd name="connsiteY1" fmla="*/ 486846 h 607009"/>
                  <a:gd name="connsiteX2" fmla="*/ 148655 w 607009"/>
                  <a:gd name="connsiteY2" fmla="*/ 318150 h 607009"/>
                  <a:gd name="connsiteX3" fmla="*/ 317351 w 607009"/>
                  <a:gd name="connsiteY3" fmla="*/ 148655 h 607009"/>
                  <a:gd name="connsiteX4" fmla="*/ 486846 w 607009"/>
                  <a:gd name="connsiteY4" fmla="*/ 317351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486846" y="317351"/>
                    </a:moveTo>
                    <a:cubicBezTo>
                      <a:pt x="487066" y="410740"/>
                      <a:pt x="411538" y="486625"/>
                      <a:pt x="318150" y="486846"/>
                    </a:cubicBezTo>
                    <a:cubicBezTo>
                      <a:pt x="224761" y="487066"/>
                      <a:pt x="148875" y="411538"/>
                      <a:pt x="148655" y="318150"/>
                    </a:cubicBezTo>
                    <a:cubicBezTo>
                      <a:pt x="148434" y="224761"/>
                      <a:pt x="223962" y="148875"/>
                      <a:pt x="317351" y="148655"/>
                    </a:cubicBezTo>
                    <a:cubicBezTo>
                      <a:pt x="410740" y="148434"/>
                      <a:pt x="486625" y="223962"/>
                      <a:pt x="486846" y="317351"/>
                    </a:cubicBezTo>
                    <a:close/>
                  </a:path>
                </a:pathLst>
              </a:custGeom>
              <a:grpFill/>
              <a:ln w="43323"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02D97C58-F5CD-4C07-ACE5-7278540B54E2}"/>
                  </a:ext>
                </a:extLst>
              </p:cNvPr>
              <p:cNvSpPr/>
              <p:nvPr/>
            </p:nvSpPr>
            <p:spPr>
              <a:xfrm>
                <a:off x="5445695" y="3297396"/>
                <a:ext cx="607009" cy="607009"/>
              </a:xfrm>
              <a:custGeom>
                <a:avLst/>
                <a:gdLst>
                  <a:gd name="connsiteX0" fmla="*/ 308330 w 607009"/>
                  <a:gd name="connsiteY0" fmla="*/ 468754 h 607009"/>
                  <a:gd name="connsiteX1" fmla="*/ 468754 w 607009"/>
                  <a:gd name="connsiteY1" fmla="*/ 308330 h 607009"/>
                  <a:gd name="connsiteX2" fmla="*/ 308330 w 607009"/>
                  <a:gd name="connsiteY2" fmla="*/ 147906 h 607009"/>
                  <a:gd name="connsiteX3" fmla="*/ 147906 w 607009"/>
                  <a:gd name="connsiteY3" fmla="*/ 308330 h 607009"/>
                  <a:gd name="connsiteX4" fmla="*/ 308330 w 607009"/>
                  <a:gd name="connsiteY4" fmla="*/ 468754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08330" y="468754"/>
                    </a:moveTo>
                    <a:cubicBezTo>
                      <a:pt x="395045" y="468754"/>
                      <a:pt x="468754" y="395045"/>
                      <a:pt x="468754" y="308330"/>
                    </a:cubicBezTo>
                    <a:cubicBezTo>
                      <a:pt x="468754" y="221614"/>
                      <a:pt x="395045" y="147906"/>
                      <a:pt x="308330" y="147906"/>
                    </a:cubicBezTo>
                    <a:cubicBezTo>
                      <a:pt x="221614" y="147906"/>
                      <a:pt x="147906" y="221614"/>
                      <a:pt x="147906" y="308330"/>
                    </a:cubicBezTo>
                    <a:cubicBezTo>
                      <a:pt x="147906" y="395045"/>
                      <a:pt x="221614" y="468754"/>
                      <a:pt x="308330" y="468754"/>
                    </a:cubicBezTo>
                    <a:close/>
                  </a:path>
                </a:pathLst>
              </a:custGeom>
              <a:grpFill/>
              <a:ln w="43323"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D9718C1B-F9B9-4825-ACD8-60632F90FCD4}"/>
                  </a:ext>
                </a:extLst>
              </p:cNvPr>
              <p:cNvSpPr/>
              <p:nvPr/>
            </p:nvSpPr>
            <p:spPr>
              <a:xfrm>
                <a:off x="5606119" y="3297396"/>
                <a:ext cx="433578" cy="607009"/>
              </a:xfrm>
              <a:custGeom>
                <a:avLst/>
                <a:gdLst>
                  <a:gd name="connsiteX0" fmla="*/ 147906 w 433577"/>
                  <a:gd name="connsiteY0" fmla="*/ 468754 h 607009"/>
                  <a:gd name="connsiteX1" fmla="*/ 147906 w 433577"/>
                  <a:gd name="connsiteY1" fmla="*/ 147906 h 607009"/>
                  <a:gd name="connsiteX2" fmla="*/ 308330 w 433577"/>
                  <a:gd name="connsiteY2" fmla="*/ 308330 h 607009"/>
                  <a:gd name="connsiteX3" fmla="*/ 147906 w 433577"/>
                  <a:gd name="connsiteY3" fmla="*/ 468754 h 607009"/>
                </a:gdLst>
                <a:ahLst/>
                <a:cxnLst>
                  <a:cxn ang="0">
                    <a:pos x="connsiteX0" y="connsiteY0"/>
                  </a:cxn>
                  <a:cxn ang="0">
                    <a:pos x="connsiteX1" y="connsiteY1"/>
                  </a:cxn>
                  <a:cxn ang="0">
                    <a:pos x="connsiteX2" y="connsiteY2"/>
                  </a:cxn>
                  <a:cxn ang="0">
                    <a:pos x="connsiteX3" y="connsiteY3"/>
                  </a:cxn>
                </a:cxnLst>
                <a:rect l="l" t="t" r="r" b="b"/>
                <a:pathLst>
                  <a:path w="433577" h="607009">
                    <a:moveTo>
                      <a:pt x="147906" y="468754"/>
                    </a:moveTo>
                    <a:lnTo>
                      <a:pt x="147906" y="147906"/>
                    </a:lnTo>
                    <a:cubicBezTo>
                      <a:pt x="234622" y="147906"/>
                      <a:pt x="308330" y="221614"/>
                      <a:pt x="308330" y="308330"/>
                    </a:cubicBezTo>
                    <a:cubicBezTo>
                      <a:pt x="308330" y="395045"/>
                      <a:pt x="238957" y="468754"/>
                      <a:pt x="147906" y="468754"/>
                    </a:cubicBezTo>
                    <a:close/>
                  </a:path>
                </a:pathLst>
              </a:custGeom>
              <a:grpFill/>
              <a:ln w="43323"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59FB9EDD-08EB-4138-9CFC-F35679CCEFC9}"/>
                  </a:ext>
                </a:extLst>
              </p:cNvPr>
              <p:cNvSpPr/>
              <p:nvPr/>
            </p:nvSpPr>
            <p:spPr>
              <a:xfrm>
                <a:off x="4288042" y="3301732"/>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1614"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96EC2FD3-930E-4580-B5C3-37B50E0345F6}"/>
                  </a:ext>
                </a:extLst>
              </p:cNvPr>
              <p:cNvSpPr/>
              <p:nvPr/>
            </p:nvSpPr>
            <p:spPr>
              <a:xfrm>
                <a:off x="4288042" y="2621014"/>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1614" y="147906"/>
                      <a:pt x="147906" y="225950"/>
                      <a:pt x="147906" y="317001"/>
                    </a:cubicBezTo>
                    <a:cubicBezTo>
                      <a:pt x="147906" y="412389"/>
                      <a:pt x="221614" y="486097"/>
                      <a:pt x="317001" y="486097"/>
                    </a:cubicBezTo>
                    <a:close/>
                  </a:path>
                </a:pathLst>
              </a:custGeom>
              <a:grpFill/>
              <a:ln w="43323"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E5788733-AA04-47CB-A221-3A63786B991B}"/>
                  </a:ext>
                </a:extLst>
              </p:cNvPr>
              <p:cNvSpPr/>
              <p:nvPr/>
            </p:nvSpPr>
            <p:spPr>
              <a:xfrm>
                <a:off x="5554090" y="2382547"/>
                <a:ext cx="1560880" cy="1734312"/>
              </a:xfrm>
              <a:custGeom>
                <a:avLst/>
                <a:gdLst>
                  <a:gd name="connsiteX0" fmla="*/ 789601 w 1560880"/>
                  <a:gd name="connsiteY0" fmla="*/ 147906 h 1734311"/>
                  <a:gd name="connsiteX1" fmla="*/ 1110449 w 1560880"/>
                  <a:gd name="connsiteY1" fmla="*/ 334345 h 1734311"/>
                  <a:gd name="connsiteX2" fmla="*/ 1431297 w 1560880"/>
                  <a:gd name="connsiteY2" fmla="*/ 520783 h 1734311"/>
                  <a:gd name="connsiteX3" fmla="*/ 1431297 w 1560880"/>
                  <a:gd name="connsiteY3" fmla="*/ 889324 h 1734311"/>
                  <a:gd name="connsiteX4" fmla="*/ 1431297 w 1560880"/>
                  <a:gd name="connsiteY4" fmla="*/ 1257866 h 1734311"/>
                  <a:gd name="connsiteX5" fmla="*/ 1110449 w 1560880"/>
                  <a:gd name="connsiteY5" fmla="*/ 1444304 h 1734311"/>
                  <a:gd name="connsiteX6" fmla="*/ 789601 w 1560880"/>
                  <a:gd name="connsiteY6" fmla="*/ 1622071 h 1734311"/>
                  <a:gd name="connsiteX7" fmla="*/ 468754 w 1560880"/>
                  <a:gd name="connsiteY7" fmla="*/ 1435632 h 1734311"/>
                  <a:gd name="connsiteX8" fmla="*/ 147906 w 1560880"/>
                  <a:gd name="connsiteY8" fmla="*/ 1249194 h 1734311"/>
                  <a:gd name="connsiteX9" fmla="*/ 147906 w 1560880"/>
                  <a:gd name="connsiteY9" fmla="*/ 880653 h 1734311"/>
                  <a:gd name="connsiteX10" fmla="*/ 147906 w 1560880"/>
                  <a:gd name="connsiteY10" fmla="*/ 512112 h 1734311"/>
                  <a:gd name="connsiteX11" fmla="*/ 468754 w 1560880"/>
                  <a:gd name="connsiteY11" fmla="*/ 325673 h 1734311"/>
                  <a:gd name="connsiteX12" fmla="*/ 789601 w 1560880"/>
                  <a:gd name="connsiteY12" fmla="*/ 147906 h 1734311"/>
                  <a:gd name="connsiteX13" fmla="*/ 789601 w 1560880"/>
                  <a:gd name="connsiteY13" fmla="*/ 147906 h 1734311"/>
                  <a:gd name="connsiteX14" fmla="*/ 789601 w 1560880"/>
                  <a:gd name="connsiteY14" fmla="*/ 277979 h 1734311"/>
                  <a:gd name="connsiteX15" fmla="*/ 264972 w 1560880"/>
                  <a:gd name="connsiteY15" fmla="*/ 581484 h 1734311"/>
                  <a:gd name="connsiteX16" fmla="*/ 264972 w 1560880"/>
                  <a:gd name="connsiteY16" fmla="*/ 1188493 h 1734311"/>
                  <a:gd name="connsiteX17" fmla="*/ 789601 w 1560880"/>
                  <a:gd name="connsiteY17" fmla="*/ 1491998 h 1734311"/>
                  <a:gd name="connsiteX18" fmla="*/ 1314231 w 1560880"/>
                  <a:gd name="connsiteY18" fmla="*/ 1188493 h 1734311"/>
                  <a:gd name="connsiteX19" fmla="*/ 1314231 w 1560880"/>
                  <a:gd name="connsiteY19" fmla="*/ 581484 h 1734311"/>
                  <a:gd name="connsiteX20" fmla="*/ 789601 w 1560880"/>
                  <a:gd name="connsiteY20" fmla="*/ 277979 h 17343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60880" h="1734311">
                    <a:moveTo>
                      <a:pt x="789601" y="147906"/>
                    </a:moveTo>
                    <a:lnTo>
                      <a:pt x="1110449" y="334345"/>
                    </a:lnTo>
                    <a:lnTo>
                      <a:pt x="1431297" y="520783"/>
                    </a:lnTo>
                    <a:lnTo>
                      <a:pt x="1431297" y="889324"/>
                    </a:lnTo>
                    <a:lnTo>
                      <a:pt x="1431297" y="1257866"/>
                    </a:lnTo>
                    <a:lnTo>
                      <a:pt x="1110449" y="1444304"/>
                    </a:lnTo>
                    <a:lnTo>
                      <a:pt x="789601" y="1622071"/>
                    </a:lnTo>
                    <a:lnTo>
                      <a:pt x="468754" y="1435632"/>
                    </a:lnTo>
                    <a:lnTo>
                      <a:pt x="147906" y="1249194"/>
                    </a:lnTo>
                    <a:lnTo>
                      <a:pt x="147906" y="880653"/>
                    </a:lnTo>
                    <a:lnTo>
                      <a:pt x="147906" y="512112"/>
                    </a:lnTo>
                    <a:lnTo>
                      <a:pt x="468754" y="325673"/>
                    </a:lnTo>
                    <a:lnTo>
                      <a:pt x="789601" y="147906"/>
                    </a:lnTo>
                    <a:lnTo>
                      <a:pt x="789601" y="147906"/>
                    </a:lnTo>
                    <a:close/>
                    <a:moveTo>
                      <a:pt x="789601" y="277979"/>
                    </a:moveTo>
                    <a:lnTo>
                      <a:pt x="264972" y="581484"/>
                    </a:lnTo>
                    <a:lnTo>
                      <a:pt x="264972" y="1188493"/>
                    </a:lnTo>
                    <a:lnTo>
                      <a:pt x="789601" y="1491998"/>
                    </a:lnTo>
                    <a:lnTo>
                      <a:pt x="1314231" y="1188493"/>
                    </a:lnTo>
                    <a:lnTo>
                      <a:pt x="1314231" y="581484"/>
                    </a:lnTo>
                    <a:lnTo>
                      <a:pt x="789601" y="277979"/>
                    </a:lnTo>
                    <a:close/>
                  </a:path>
                </a:pathLst>
              </a:custGeom>
              <a:grpFill/>
              <a:ln w="43323"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4124ADEC-0B66-48CA-BA21-2DA77E6108BF}"/>
                  </a:ext>
                </a:extLst>
              </p:cNvPr>
              <p:cNvSpPr/>
              <p:nvPr/>
            </p:nvSpPr>
            <p:spPr>
              <a:xfrm>
                <a:off x="6057040" y="2256809"/>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B134031B-288E-40C4-9F1A-D9A9D52CAE95}"/>
                  </a:ext>
                </a:extLst>
              </p:cNvPr>
              <p:cNvSpPr/>
              <p:nvPr/>
            </p:nvSpPr>
            <p:spPr>
              <a:xfrm>
                <a:off x="6612019" y="2621014"/>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12389"/>
                      <a:pt x="221614" y="486097"/>
                      <a:pt x="317001" y="486097"/>
                    </a:cubicBezTo>
                    <a:close/>
                  </a:path>
                </a:pathLst>
              </a:custGeom>
              <a:grpFill/>
              <a:ln w="43323"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1C3A804A-B945-4041-992C-BEC47E746A4F}"/>
                  </a:ext>
                </a:extLst>
              </p:cNvPr>
              <p:cNvSpPr/>
              <p:nvPr/>
            </p:nvSpPr>
            <p:spPr>
              <a:xfrm>
                <a:off x="6633698" y="3262710"/>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12389"/>
                      <a:pt x="221614" y="486097"/>
                      <a:pt x="317001" y="486097"/>
                    </a:cubicBezTo>
                    <a:close/>
                  </a:path>
                </a:pathLst>
              </a:custGeom>
              <a:grpFill/>
              <a:ln w="43323"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8D442069-CA1B-407A-B677-835913C09748}"/>
                  </a:ext>
                </a:extLst>
              </p:cNvPr>
              <p:cNvSpPr/>
              <p:nvPr/>
            </p:nvSpPr>
            <p:spPr>
              <a:xfrm>
                <a:off x="5606119" y="3297396"/>
                <a:ext cx="433578" cy="607009"/>
              </a:xfrm>
              <a:custGeom>
                <a:avLst/>
                <a:gdLst>
                  <a:gd name="connsiteX0" fmla="*/ 147906 w 433577"/>
                  <a:gd name="connsiteY0" fmla="*/ 468754 h 607009"/>
                  <a:gd name="connsiteX1" fmla="*/ 147906 w 433577"/>
                  <a:gd name="connsiteY1" fmla="*/ 147906 h 607009"/>
                  <a:gd name="connsiteX2" fmla="*/ 308330 w 433577"/>
                  <a:gd name="connsiteY2" fmla="*/ 308330 h 607009"/>
                  <a:gd name="connsiteX3" fmla="*/ 147906 w 433577"/>
                  <a:gd name="connsiteY3" fmla="*/ 468754 h 607009"/>
                </a:gdLst>
                <a:ahLst/>
                <a:cxnLst>
                  <a:cxn ang="0">
                    <a:pos x="connsiteX0" y="connsiteY0"/>
                  </a:cxn>
                  <a:cxn ang="0">
                    <a:pos x="connsiteX1" y="connsiteY1"/>
                  </a:cxn>
                  <a:cxn ang="0">
                    <a:pos x="connsiteX2" y="connsiteY2"/>
                  </a:cxn>
                  <a:cxn ang="0">
                    <a:pos x="connsiteX3" y="connsiteY3"/>
                  </a:cxn>
                </a:cxnLst>
                <a:rect l="l" t="t" r="r" b="b"/>
                <a:pathLst>
                  <a:path w="433577" h="607009">
                    <a:moveTo>
                      <a:pt x="147906" y="468754"/>
                    </a:moveTo>
                    <a:lnTo>
                      <a:pt x="147906" y="147906"/>
                    </a:lnTo>
                    <a:cubicBezTo>
                      <a:pt x="234622" y="147906"/>
                      <a:pt x="308330" y="221614"/>
                      <a:pt x="308330" y="308330"/>
                    </a:cubicBezTo>
                    <a:cubicBezTo>
                      <a:pt x="308330" y="395045"/>
                      <a:pt x="238957" y="468754"/>
                      <a:pt x="147906" y="468754"/>
                    </a:cubicBezTo>
                    <a:close/>
                  </a:path>
                </a:pathLst>
              </a:custGeom>
              <a:grpFill/>
              <a:ln w="43323"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346D758D-7472-4928-A975-D98C50EEA8C1}"/>
                  </a:ext>
                </a:extLst>
              </p:cNvPr>
              <p:cNvSpPr/>
              <p:nvPr/>
            </p:nvSpPr>
            <p:spPr>
              <a:xfrm>
                <a:off x="5437023" y="2612343"/>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8" y="147906"/>
                      <a:pt x="317001" y="147906"/>
                    </a:cubicBezTo>
                    <a:cubicBezTo>
                      <a:pt x="225950" y="147906"/>
                      <a:pt x="147906" y="221614"/>
                      <a:pt x="147906" y="317001"/>
                    </a:cubicBezTo>
                    <a:cubicBezTo>
                      <a:pt x="147906" y="412389"/>
                      <a:pt x="225950" y="486097"/>
                      <a:pt x="317001" y="486097"/>
                    </a:cubicBezTo>
                    <a:close/>
                  </a:path>
                </a:pathLst>
              </a:custGeom>
              <a:grpFill/>
              <a:ln w="43323"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FE82409E-C831-4160-AD18-9EB9F832AD03}"/>
                  </a:ext>
                </a:extLst>
              </p:cNvPr>
              <p:cNvSpPr/>
              <p:nvPr/>
            </p:nvSpPr>
            <p:spPr>
              <a:xfrm>
                <a:off x="4973095" y="3392783"/>
                <a:ext cx="1560880" cy="1734312"/>
              </a:xfrm>
              <a:custGeom>
                <a:avLst/>
                <a:gdLst>
                  <a:gd name="connsiteX0" fmla="*/ 789601 w 1560880"/>
                  <a:gd name="connsiteY0" fmla="*/ 147906 h 1734311"/>
                  <a:gd name="connsiteX1" fmla="*/ 1110449 w 1560880"/>
                  <a:gd name="connsiteY1" fmla="*/ 334345 h 1734311"/>
                  <a:gd name="connsiteX2" fmla="*/ 1431297 w 1560880"/>
                  <a:gd name="connsiteY2" fmla="*/ 520783 h 1734311"/>
                  <a:gd name="connsiteX3" fmla="*/ 1431297 w 1560880"/>
                  <a:gd name="connsiteY3" fmla="*/ 889324 h 1734311"/>
                  <a:gd name="connsiteX4" fmla="*/ 1431297 w 1560880"/>
                  <a:gd name="connsiteY4" fmla="*/ 1257866 h 1734311"/>
                  <a:gd name="connsiteX5" fmla="*/ 1106113 w 1560880"/>
                  <a:gd name="connsiteY5" fmla="*/ 1439968 h 1734311"/>
                  <a:gd name="connsiteX6" fmla="*/ 785266 w 1560880"/>
                  <a:gd name="connsiteY6" fmla="*/ 1626407 h 1734311"/>
                  <a:gd name="connsiteX7" fmla="*/ 468754 w 1560880"/>
                  <a:gd name="connsiteY7" fmla="*/ 1439968 h 1734311"/>
                  <a:gd name="connsiteX8" fmla="*/ 147906 w 1560880"/>
                  <a:gd name="connsiteY8" fmla="*/ 1253530 h 1734311"/>
                  <a:gd name="connsiteX9" fmla="*/ 147906 w 1560880"/>
                  <a:gd name="connsiteY9" fmla="*/ 884989 h 1734311"/>
                  <a:gd name="connsiteX10" fmla="*/ 147906 w 1560880"/>
                  <a:gd name="connsiteY10" fmla="*/ 516447 h 1734311"/>
                  <a:gd name="connsiteX11" fmla="*/ 468754 w 1560880"/>
                  <a:gd name="connsiteY11" fmla="*/ 330009 h 1734311"/>
                  <a:gd name="connsiteX12" fmla="*/ 789601 w 1560880"/>
                  <a:gd name="connsiteY12" fmla="*/ 147906 h 1734311"/>
                  <a:gd name="connsiteX13" fmla="*/ 789601 w 1560880"/>
                  <a:gd name="connsiteY13" fmla="*/ 147906 h 1734311"/>
                  <a:gd name="connsiteX14" fmla="*/ 789601 w 1560880"/>
                  <a:gd name="connsiteY14" fmla="*/ 277979 h 1734311"/>
                  <a:gd name="connsiteX15" fmla="*/ 264972 w 1560880"/>
                  <a:gd name="connsiteY15" fmla="*/ 581484 h 1734311"/>
                  <a:gd name="connsiteX16" fmla="*/ 264972 w 1560880"/>
                  <a:gd name="connsiteY16" fmla="*/ 1188493 h 1734311"/>
                  <a:gd name="connsiteX17" fmla="*/ 789601 w 1560880"/>
                  <a:gd name="connsiteY17" fmla="*/ 1491998 h 1734311"/>
                  <a:gd name="connsiteX18" fmla="*/ 1314231 w 1560880"/>
                  <a:gd name="connsiteY18" fmla="*/ 1188493 h 1734311"/>
                  <a:gd name="connsiteX19" fmla="*/ 1314231 w 1560880"/>
                  <a:gd name="connsiteY19" fmla="*/ 581484 h 1734311"/>
                  <a:gd name="connsiteX20" fmla="*/ 789601 w 1560880"/>
                  <a:gd name="connsiteY20" fmla="*/ 277979 h 17343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60880" h="1734311">
                    <a:moveTo>
                      <a:pt x="789601" y="147906"/>
                    </a:moveTo>
                    <a:lnTo>
                      <a:pt x="1110449" y="334345"/>
                    </a:lnTo>
                    <a:lnTo>
                      <a:pt x="1431297" y="520783"/>
                    </a:lnTo>
                    <a:lnTo>
                      <a:pt x="1431297" y="889324"/>
                    </a:lnTo>
                    <a:lnTo>
                      <a:pt x="1431297" y="1257866"/>
                    </a:lnTo>
                    <a:lnTo>
                      <a:pt x="1106113" y="1439968"/>
                    </a:lnTo>
                    <a:lnTo>
                      <a:pt x="785266" y="1626407"/>
                    </a:lnTo>
                    <a:lnTo>
                      <a:pt x="468754" y="1439968"/>
                    </a:lnTo>
                    <a:lnTo>
                      <a:pt x="147906" y="1253530"/>
                    </a:lnTo>
                    <a:lnTo>
                      <a:pt x="147906" y="884989"/>
                    </a:lnTo>
                    <a:lnTo>
                      <a:pt x="147906" y="516447"/>
                    </a:lnTo>
                    <a:lnTo>
                      <a:pt x="468754" y="330009"/>
                    </a:lnTo>
                    <a:lnTo>
                      <a:pt x="789601" y="147906"/>
                    </a:lnTo>
                    <a:lnTo>
                      <a:pt x="789601" y="147906"/>
                    </a:lnTo>
                    <a:close/>
                    <a:moveTo>
                      <a:pt x="789601" y="277979"/>
                    </a:moveTo>
                    <a:lnTo>
                      <a:pt x="264972" y="581484"/>
                    </a:lnTo>
                    <a:lnTo>
                      <a:pt x="264972" y="1188493"/>
                    </a:lnTo>
                    <a:lnTo>
                      <a:pt x="789601" y="1491998"/>
                    </a:lnTo>
                    <a:lnTo>
                      <a:pt x="1314231" y="1188493"/>
                    </a:lnTo>
                    <a:lnTo>
                      <a:pt x="1314231" y="581484"/>
                    </a:lnTo>
                    <a:lnTo>
                      <a:pt x="789601" y="277979"/>
                    </a:lnTo>
                    <a:close/>
                  </a:path>
                </a:pathLst>
              </a:custGeom>
              <a:grpFill/>
              <a:ln w="43323"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9C739FEB-8EC0-484C-9A38-44F5B32947BF}"/>
                  </a:ext>
                </a:extLst>
              </p:cNvPr>
              <p:cNvSpPr/>
              <p:nvPr/>
            </p:nvSpPr>
            <p:spPr>
              <a:xfrm>
                <a:off x="5450031" y="4650159"/>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1614" y="147906"/>
                      <a:pt x="147906" y="221614"/>
                      <a:pt x="147906" y="317001"/>
                    </a:cubicBezTo>
                    <a:cubicBezTo>
                      <a:pt x="147906" y="408053"/>
                      <a:pt x="225950" y="486097"/>
                      <a:pt x="317001" y="486097"/>
                    </a:cubicBezTo>
                    <a:close/>
                  </a:path>
                </a:pathLst>
              </a:custGeom>
              <a:grpFill/>
              <a:ln w="43323"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315C419D-7DA6-4C70-910E-F6ABC0F89EA1}"/>
                  </a:ext>
                </a:extLst>
              </p:cNvPr>
              <p:cNvSpPr/>
              <p:nvPr/>
            </p:nvSpPr>
            <p:spPr>
              <a:xfrm>
                <a:off x="5437023" y="3280053"/>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8" y="147906"/>
                      <a:pt x="317001" y="147906"/>
                    </a:cubicBezTo>
                    <a:cubicBezTo>
                      <a:pt x="225950" y="147906"/>
                      <a:pt x="147906" y="221614"/>
                      <a:pt x="147906" y="317001"/>
                    </a:cubicBezTo>
                    <a:cubicBezTo>
                      <a:pt x="147906" y="408053"/>
                      <a:pt x="225950" y="486097"/>
                      <a:pt x="317001" y="486097"/>
                    </a:cubicBezTo>
                    <a:close/>
                  </a:path>
                </a:pathLst>
              </a:custGeom>
              <a:grpFill/>
              <a:ln w="43323"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96E39EE6-B05C-4595-8BDA-B75A83C2768D}"/>
                  </a:ext>
                </a:extLst>
              </p:cNvPr>
              <p:cNvSpPr/>
              <p:nvPr/>
            </p:nvSpPr>
            <p:spPr>
              <a:xfrm>
                <a:off x="6026689" y="3626915"/>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5950" y="486097"/>
                      <a:pt x="317001" y="486097"/>
                    </a:cubicBezTo>
                    <a:close/>
                  </a:path>
                </a:pathLst>
              </a:custGeom>
              <a:grpFill/>
              <a:ln w="43323"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F7B5EBA4-D3E5-473B-BCB4-52CC4073D221}"/>
                  </a:ext>
                </a:extLst>
              </p:cNvPr>
              <p:cNvSpPr/>
              <p:nvPr/>
            </p:nvSpPr>
            <p:spPr>
              <a:xfrm>
                <a:off x="6013682" y="4320640"/>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1614"/>
                      <a:pt x="412389" y="147906"/>
                      <a:pt x="317001" y="147906"/>
                    </a:cubicBezTo>
                    <a:cubicBezTo>
                      <a:pt x="225950" y="147906"/>
                      <a:pt x="147906" y="221614"/>
                      <a:pt x="147906" y="317001"/>
                    </a:cubicBezTo>
                    <a:cubicBezTo>
                      <a:pt x="147906" y="412389"/>
                      <a:pt x="225950" y="486097"/>
                      <a:pt x="317001" y="486097"/>
                    </a:cubicBezTo>
                    <a:close/>
                  </a:path>
                </a:pathLst>
              </a:custGeom>
              <a:grpFill/>
              <a:ln w="43323"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61F278AC-B57F-41D3-95A9-9E2A8FB0D4BE}"/>
                  </a:ext>
                </a:extLst>
              </p:cNvPr>
              <p:cNvSpPr/>
              <p:nvPr/>
            </p:nvSpPr>
            <p:spPr>
              <a:xfrm>
                <a:off x="4869036" y="4298961"/>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1614"/>
                      <a:pt x="412389" y="147906"/>
                      <a:pt x="317001" y="147906"/>
                    </a:cubicBezTo>
                    <a:cubicBezTo>
                      <a:pt x="225950" y="147906"/>
                      <a:pt x="147906" y="221614"/>
                      <a:pt x="147906" y="317001"/>
                    </a:cubicBezTo>
                    <a:cubicBezTo>
                      <a:pt x="147906" y="412389"/>
                      <a:pt x="225950" y="486097"/>
                      <a:pt x="317001" y="486097"/>
                    </a:cubicBezTo>
                    <a:close/>
                  </a:path>
                </a:pathLst>
              </a:custGeom>
              <a:grpFill/>
              <a:ln w="43323"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A74175AC-2668-47C9-81F9-CA93BB64BF0F}"/>
                  </a:ext>
                </a:extLst>
              </p:cNvPr>
              <p:cNvSpPr/>
              <p:nvPr/>
            </p:nvSpPr>
            <p:spPr>
              <a:xfrm>
                <a:off x="4860365" y="3613908"/>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12389"/>
                      <a:pt x="225950" y="486097"/>
                      <a:pt x="317001" y="486097"/>
                    </a:cubicBezTo>
                    <a:close/>
                  </a:path>
                </a:pathLst>
              </a:custGeom>
              <a:grpFill/>
              <a:ln w="43323" cap="flat">
                <a:noFill/>
                <a:prstDash val="solid"/>
                <a:miter/>
              </a:ln>
            </p:spPr>
            <p:txBody>
              <a:bodyPr rtlCol="0" anchor="ctr"/>
              <a:lstStyle/>
              <a:p>
                <a:endParaRPr lang="en-US"/>
              </a:p>
            </p:txBody>
          </p:sp>
        </p:grpSp>
        <p:grpSp>
          <p:nvGrpSpPr>
            <p:cNvPr id="26" name="Group 25">
              <a:extLst>
                <a:ext uri="{FF2B5EF4-FFF2-40B4-BE49-F238E27FC236}">
                  <a16:creationId xmlns:a16="http://schemas.microsoft.com/office/drawing/2014/main" id="{D64752A8-E927-4180-8469-529410C741E1}"/>
                </a:ext>
              </a:extLst>
            </p:cNvPr>
            <p:cNvGrpSpPr/>
            <p:nvPr/>
          </p:nvGrpSpPr>
          <p:grpSpPr>
            <a:xfrm rot="19653185">
              <a:off x="3603047" y="1621327"/>
              <a:ext cx="878032" cy="929827"/>
              <a:chOff x="4121211" y="1005238"/>
              <a:chExt cx="1696343" cy="1796411"/>
            </a:xfrm>
            <a:solidFill>
              <a:schemeClr val="accent2"/>
            </a:solidFill>
          </p:grpSpPr>
          <p:sp>
            <p:nvSpPr>
              <p:cNvPr id="27" name="Rectangle 26">
                <a:extLst>
                  <a:ext uri="{FF2B5EF4-FFF2-40B4-BE49-F238E27FC236}">
                    <a16:creationId xmlns:a16="http://schemas.microsoft.com/office/drawing/2014/main" id="{78CAFD7C-2658-4D7F-A9C8-6C26F79E3088}"/>
                  </a:ext>
                </a:extLst>
              </p:cNvPr>
              <p:cNvSpPr/>
              <p:nvPr/>
            </p:nvSpPr>
            <p:spPr>
              <a:xfrm rot="2613694">
                <a:off x="5367631" y="1259674"/>
                <a:ext cx="65631" cy="542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EAAE1D37-329C-42D4-987D-F4BC9885DDA4}"/>
                  </a:ext>
                </a:extLst>
              </p:cNvPr>
              <p:cNvSpPr/>
              <p:nvPr/>
            </p:nvSpPr>
            <p:spPr>
              <a:xfrm>
                <a:off x="5132704" y="1776958"/>
                <a:ext cx="99918" cy="52155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Freeform: Shape 28">
                <a:extLst>
                  <a:ext uri="{FF2B5EF4-FFF2-40B4-BE49-F238E27FC236}">
                    <a16:creationId xmlns:a16="http://schemas.microsoft.com/office/drawing/2014/main" id="{D5E73F49-421A-4CDE-96F6-83F3854E66F5}"/>
                  </a:ext>
                </a:extLst>
              </p:cNvPr>
              <p:cNvSpPr/>
              <p:nvPr/>
            </p:nvSpPr>
            <p:spPr>
              <a:xfrm>
                <a:off x="4763010" y="1958882"/>
                <a:ext cx="842767" cy="84276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263F31F3-C515-4043-8C65-C796719ACCAB}"/>
                  </a:ext>
                </a:extLst>
              </p:cNvPr>
              <p:cNvSpPr/>
              <p:nvPr/>
            </p:nvSpPr>
            <p:spPr>
              <a:xfrm>
                <a:off x="5344107" y="1086848"/>
                <a:ext cx="473447" cy="47344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sp>
            <p:nvSpPr>
              <p:cNvPr id="31" name="Rectangle 30">
                <a:extLst>
                  <a:ext uri="{FF2B5EF4-FFF2-40B4-BE49-F238E27FC236}">
                    <a16:creationId xmlns:a16="http://schemas.microsoft.com/office/drawing/2014/main" id="{FBCBCA99-DA6A-427E-B68B-502392C3EC63}"/>
                  </a:ext>
                </a:extLst>
              </p:cNvPr>
              <p:cNvSpPr/>
              <p:nvPr/>
            </p:nvSpPr>
            <p:spPr>
              <a:xfrm rot="18000269" flipH="1">
                <a:off x="4709115" y="1170501"/>
                <a:ext cx="106964" cy="75009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Shape 31">
                <a:extLst>
                  <a:ext uri="{FF2B5EF4-FFF2-40B4-BE49-F238E27FC236}">
                    <a16:creationId xmlns:a16="http://schemas.microsoft.com/office/drawing/2014/main" id="{C5A7FFF7-C8D3-4FE4-9AE3-5AD9B1D35CF8}"/>
                  </a:ext>
                </a:extLst>
              </p:cNvPr>
              <p:cNvSpPr/>
              <p:nvPr/>
            </p:nvSpPr>
            <p:spPr>
              <a:xfrm flipH="1">
                <a:off x="4121211" y="1005238"/>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31099D54-CEBD-4ECC-AE6E-A55D40DB62E2}"/>
                  </a:ext>
                </a:extLst>
              </p:cNvPr>
              <p:cNvSpPr/>
              <p:nvPr/>
            </p:nvSpPr>
            <p:spPr>
              <a:xfrm>
                <a:off x="4860364" y="1440904"/>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grpSp>
        <p:grpSp>
          <p:nvGrpSpPr>
            <p:cNvPr id="157" name="Group 156">
              <a:extLst>
                <a:ext uri="{FF2B5EF4-FFF2-40B4-BE49-F238E27FC236}">
                  <a16:creationId xmlns:a16="http://schemas.microsoft.com/office/drawing/2014/main" id="{A93DFB35-5687-4649-AA38-F1753B516DF8}"/>
                </a:ext>
              </a:extLst>
            </p:cNvPr>
            <p:cNvGrpSpPr/>
            <p:nvPr/>
          </p:nvGrpSpPr>
          <p:grpSpPr>
            <a:xfrm rot="3638152">
              <a:off x="911272" y="2746735"/>
              <a:ext cx="1815715" cy="1627961"/>
              <a:chOff x="7643465" y="1330780"/>
              <a:chExt cx="2350271" cy="2107241"/>
            </a:xfrm>
          </p:grpSpPr>
          <p:grpSp>
            <p:nvGrpSpPr>
              <p:cNvPr id="158" name="Group 157">
                <a:extLst>
                  <a:ext uri="{FF2B5EF4-FFF2-40B4-BE49-F238E27FC236}">
                    <a16:creationId xmlns:a16="http://schemas.microsoft.com/office/drawing/2014/main" id="{9C21BCB9-8979-4278-A46B-27986D2ADF70}"/>
                  </a:ext>
                </a:extLst>
              </p:cNvPr>
              <p:cNvGrpSpPr/>
              <p:nvPr/>
            </p:nvGrpSpPr>
            <p:grpSpPr>
              <a:xfrm rot="14189974" flipH="1">
                <a:off x="7820788" y="2761873"/>
                <a:ext cx="449297" cy="803943"/>
                <a:chOff x="4860364" y="1440904"/>
                <a:chExt cx="607009" cy="1086144"/>
              </a:xfrm>
              <a:solidFill>
                <a:schemeClr val="accent2"/>
              </a:solidFill>
            </p:grpSpPr>
            <p:sp>
              <p:nvSpPr>
                <p:cNvPr id="175" name="Rectangle 174">
                  <a:extLst>
                    <a:ext uri="{FF2B5EF4-FFF2-40B4-BE49-F238E27FC236}">
                      <a16:creationId xmlns:a16="http://schemas.microsoft.com/office/drawing/2014/main" id="{78D46A7A-8360-499E-86A6-F8D7AF654670}"/>
                    </a:ext>
                  </a:extLst>
                </p:cNvPr>
                <p:cNvSpPr/>
                <p:nvPr/>
              </p:nvSpPr>
              <p:spPr>
                <a:xfrm>
                  <a:off x="5133776" y="1776958"/>
                  <a:ext cx="106964" cy="75009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 name="Freeform: Shape 175">
                  <a:extLst>
                    <a:ext uri="{FF2B5EF4-FFF2-40B4-BE49-F238E27FC236}">
                      <a16:creationId xmlns:a16="http://schemas.microsoft.com/office/drawing/2014/main" id="{C6B14454-3D6E-4274-A824-59CC2FDA593E}"/>
                    </a:ext>
                  </a:extLst>
                </p:cNvPr>
                <p:cNvSpPr/>
                <p:nvPr/>
              </p:nvSpPr>
              <p:spPr>
                <a:xfrm>
                  <a:off x="4860364" y="1440904"/>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grpSp>
          <p:grpSp>
            <p:nvGrpSpPr>
              <p:cNvPr id="159" name="Group 158">
                <a:extLst>
                  <a:ext uri="{FF2B5EF4-FFF2-40B4-BE49-F238E27FC236}">
                    <a16:creationId xmlns:a16="http://schemas.microsoft.com/office/drawing/2014/main" id="{E52BFDFD-EBF8-49F8-8B25-8088FB8CA7F3}"/>
                  </a:ext>
                </a:extLst>
              </p:cNvPr>
              <p:cNvGrpSpPr/>
              <p:nvPr/>
            </p:nvGrpSpPr>
            <p:grpSpPr>
              <a:xfrm>
                <a:off x="8590072" y="1330780"/>
                <a:ext cx="449297" cy="803943"/>
                <a:chOff x="4860364" y="1440904"/>
                <a:chExt cx="607009" cy="1086144"/>
              </a:xfrm>
              <a:solidFill>
                <a:schemeClr val="accent2"/>
              </a:solidFill>
            </p:grpSpPr>
            <p:sp>
              <p:nvSpPr>
                <p:cNvPr id="173" name="Rectangle 172">
                  <a:extLst>
                    <a:ext uri="{FF2B5EF4-FFF2-40B4-BE49-F238E27FC236}">
                      <a16:creationId xmlns:a16="http://schemas.microsoft.com/office/drawing/2014/main" id="{4703EFEE-81B2-4CEB-9920-7A49211EC349}"/>
                    </a:ext>
                  </a:extLst>
                </p:cNvPr>
                <p:cNvSpPr/>
                <p:nvPr/>
              </p:nvSpPr>
              <p:spPr>
                <a:xfrm>
                  <a:off x="5133776" y="1776958"/>
                  <a:ext cx="106964" cy="75009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 name="Freeform: Shape 173">
                  <a:extLst>
                    <a:ext uri="{FF2B5EF4-FFF2-40B4-BE49-F238E27FC236}">
                      <a16:creationId xmlns:a16="http://schemas.microsoft.com/office/drawing/2014/main" id="{C4884DC0-1F10-46CD-A47D-A61C9F34A5FA}"/>
                    </a:ext>
                  </a:extLst>
                </p:cNvPr>
                <p:cNvSpPr/>
                <p:nvPr/>
              </p:nvSpPr>
              <p:spPr>
                <a:xfrm>
                  <a:off x="4860364" y="1440904"/>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grpSp>
          <p:sp>
            <p:nvSpPr>
              <p:cNvPr id="160" name="Freeform: Shape 159">
                <a:extLst>
                  <a:ext uri="{FF2B5EF4-FFF2-40B4-BE49-F238E27FC236}">
                    <a16:creationId xmlns:a16="http://schemas.microsoft.com/office/drawing/2014/main" id="{3BF7F295-27F7-4C7D-BF72-F2056DF57FD8}"/>
                  </a:ext>
                </a:extLst>
              </p:cNvPr>
              <p:cNvSpPr/>
              <p:nvPr/>
            </p:nvSpPr>
            <p:spPr>
              <a:xfrm>
                <a:off x="8243473" y="2027766"/>
                <a:ext cx="1155334" cy="1315798"/>
              </a:xfrm>
              <a:custGeom>
                <a:avLst/>
                <a:gdLst>
                  <a:gd name="connsiteX0" fmla="*/ 789601 w 1560880"/>
                  <a:gd name="connsiteY0" fmla="*/ 147906 h 1777669"/>
                  <a:gd name="connsiteX1" fmla="*/ 1110449 w 1560880"/>
                  <a:gd name="connsiteY1" fmla="*/ 334345 h 1777669"/>
                  <a:gd name="connsiteX2" fmla="*/ 1431297 w 1560880"/>
                  <a:gd name="connsiteY2" fmla="*/ 520783 h 1777669"/>
                  <a:gd name="connsiteX3" fmla="*/ 1431297 w 1560880"/>
                  <a:gd name="connsiteY3" fmla="*/ 889324 h 1777669"/>
                  <a:gd name="connsiteX4" fmla="*/ 1431297 w 1560880"/>
                  <a:gd name="connsiteY4" fmla="*/ 1257866 h 1777669"/>
                  <a:gd name="connsiteX5" fmla="*/ 1110449 w 1560880"/>
                  <a:gd name="connsiteY5" fmla="*/ 1444304 h 1777669"/>
                  <a:gd name="connsiteX6" fmla="*/ 789601 w 1560880"/>
                  <a:gd name="connsiteY6" fmla="*/ 1630743 h 1777669"/>
                  <a:gd name="connsiteX7" fmla="*/ 468754 w 1560880"/>
                  <a:gd name="connsiteY7" fmla="*/ 1444304 h 1777669"/>
                  <a:gd name="connsiteX8" fmla="*/ 147906 w 1560880"/>
                  <a:gd name="connsiteY8" fmla="*/ 1257866 h 1777669"/>
                  <a:gd name="connsiteX9" fmla="*/ 147906 w 1560880"/>
                  <a:gd name="connsiteY9" fmla="*/ 889324 h 1777669"/>
                  <a:gd name="connsiteX10" fmla="*/ 147906 w 1560880"/>
                  <a:gd name="connsiteY10" fmla="*/ 520783 h 1777669"/>
                  <a:gd name="connsiteX11" fmla="*/ 468754 w 1560880"/>
                  <a:gd name="connsiteY11" fmla="*/ 334345 h 1777669"/>
                  <a:gd name="connsiteX12" fmla="*/ 789601 w 1560880"/>
                  <a:gd name="connsiteY12" fmla="*/ 147906 h 1777669"/>
                  <a:gd name="connsiteX13" fmla="*/ 789601 w 1560880"/>
                  <a:gd name="connsiteY13" fmla="*/ 147906 h 1777669"/>
                  <a:gd name="connsiteX14" fmla="*/ 789601 w 1560880"/>
                  <a:gd name="connsiteY14" fmla="*/ 277979 h 1777669"/>
                  <a:gd name="connsiteX15" fmla="*/ 264972 w 1560880"/>
                  <a:gd name="connsiteY15" fmla="*/ 581484 h 1777669"/>
                  <a:gd name="connsiteX16" fmla="*/ 264972 w 1560880"/>
                  <a:gd name="connsiteY16" fmla="*/ 1188493 h 1777669"/>
                  <a:gd name="connsiteX17" fmla="*/ 789601 w 1560880"/>
                  <a:gd name="connsiteY17" fmla="*/ 1491998 h 1777669"/>
                  <a:gd name="connsiteX18" fmla="*/ 1314231 w 1560880"/>
                  <a:gd name="connsiteY18" fmla="*/ 1188493 h 1777669"/>
                  <a:gd name="connsiteX19" fmla="*/ 1314231 w 1560880"/>
                  <a:gd name="connsiteY19" fmla="*/ 581484 h 1777669"/>
                  <a:gd name="connsiteX20" fmla="*/ 789601 w 1560880"/>
                  <a:gd name="connsiteY20" fmla="*/ 277979 h 1777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60880" h="1777669">
                    <a:moveTo>
                      <a:pt x="789601" y="147906"/>
                    </a:moveTo>
                    <a:lnTo>
                      <a:pt x="1110449" y="334345"/>
                    </a:lnTo>
                    <a:lnTo>
                      <a:pt x="1431297" y="520783"/>
                    </a:lnTo>
                    <a:lnTo>
                      <a:pt x="1431297" y="889324"/>
                    </a:lnTo>
                    <a:lnTo>
                      <a:pt x="1431297" y="1257866"/>
                    </a:lnTo>
                    <a:lnTo>
                      <a:pt x="1110449" y="1444304"/>
                    </a:lnTo>
                    <a:lnTo>
                      <a:pt x="789601" y="1630743"/>
                    </a:lnTo>
                    <a:lnTo>
                      <a:pt x="468754" y="1444304"/>
                    </a:lnTo>
                    <a:lnTo>
                      <a:pt x="147906" y="1257866"/>
                    </a:lnTo>
                    <a:lnTo>
                      <a:pt x="147906" y="889324"/>
                    </a:lnTo>
                    <a:lnTo>
                      <a:pt x="147906" y="520783"/>
                    </a:lnTo>
                    <a:lnTo>
                      <a:pt x="468754" y="334345"/>
                    </a:lnTo>
                    <a:lnTo>
                      <a:pt x="789601" y="147906"/>
                    </a:lnTo>
                    <a:lnTo>
                      <a:pt x="789601" y="147906"/>
                    </a:lnTo>
                    <a:close/>
                    <a:moveTo>
                      <a:pt x="789601" y="277979"/>
                    </a:moveTo>
                    <a:lnTo>
                      <a:pt x="264972" y="581484"/>
                    </a:lnTo>
                    <a:lnTo>
                      <a:pt x="264972" y="1188493"/>
                    </a:lnTo>
                    <a:lnTo>
                      <a:pt x="789601" y="1491998"/>
                    </a:lnTo>
                    <a:lnTo>
                      <a:pt x="1314231" y="1188493"/>
                    </a:lnTo>
                    <a:lnTo>
                      <a:pt x="1314231" y="581484"/>
                    </a:lnTo>
                    <a:lnTo>
                      <a:pt x="789601" y="277979"/>
                    </a:lnTo>
                    <a:close/>
                  </a:path>
                </a:pathLst>
              </a:custGeom>
              <a:solidFill>
                <a:schemeClr val="accent2"/>
              </a:solidFill>
              <a:ln w="43323" cap="flat">
                <a:noFill/>
                <a:prstDash val="solid"/>
                <a:miter/>
              </a:ln>
            </p:spPr>
            <p:txBody>
              <a:bodyPr rtlCol="0" anchor="ctr"/>
              <a:lstStyle/>
              <a:p>
                <a:endParaRPr lang="en-US"/>
              </a:p>
            </p:txBody>
          </p:sp>
          <p:sp>
            <p:nvSpPr>
              <p:cNvPr id="161" name="Freeform: Shape 160">
                <a:extLst>
                  <a:ext uri="{FF2B5EF4-FFF2-40B4-BE49-F238E27FC236}">
                    <a16:creationId xmlns:a16="http://schemas.microsoft.com/office/drawing/2014/main" id="{7A7B3EE1-6695-41AB-9EF1-70A2E96D19CB}"/>
                  </a:ext>
                </a:extLst>
              </p:cNvPr>
              <p:cNvSpPr/>
              <p:nvPr/>
            </p:nvSpPr>
            <p:spPr>
              <a:xfrm>
                <a:off x="8595937" y="1959818"/>
                <a:ext cx="449297" cy="449297"/>
              </a:xfrm>
              <a:custGeom>
                <a:avLst/>
                <a:gdLst>
                  <a:gd name="connsiteX0" fmla="*/ 486846 w 607009"/>
                  <a:gd name="connsiteY0" fmla="*/ 317351 h 607009"/>
                  <a:gd name="connsiteX1" fmla="*/ 318150 w 607009"/>
                  <a:gd name="connsiteY1" fmla="*/ 486846 h 607009"/>
                  <a:gd name="connsiteX2" fmla="*/ 148655 w 607009"/>
                  <a:gd name="connsiteY2" fmla="*/ 318150 h 607009"/>
                  <a:gd name="connsiteX3" fmla="*/ 317351 w 607009"/>
                  <a:gd name="connsiteY3" fmla="*/ 148655 h 607009"/>
                  <a:gd name="connsiteX4" fmla="*/ 486846 w 607009"/>
                  <a:gd name="connsiteY4" fmla="*/ 317351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486846" y="317351"/>
                    </a:moveTo>
                    <a:cubicBezTo>
                      <a:pt x="487066" y="410740"/>
                      <a:pt x="411538" y="486625"/>
                      <a:pt x="318150" y="486846"/>
                    </a:cubicBezTo>
                    <a:cubicBezTo>
                      <a:pt x="224761" y="487066"/>
                      <a:pt x="148875" y="411538"/>
                      <a:pt x="148655" y="318150"/>
                    </a:cubicBezTo>
                    <a:cubicBezTo>
                      <a:pt x="148434" y="224761"/>
                      <a:pt x="223962" y="148875"/>
                      <a:pt x="317351" y="148655"/>
                    </a:cubicBezTo>
                    <a:cubicBezTo>
                      <a:pt x="410740" y="148434"/>
                      <a:pt x="486625" y="223962"/>
                      <a:pt x="486846" y="317351"/>
                    </a:cubicBezTo>
                    <a:close/>
                  </a:path>
                </a:pathLst>
              </a:custGeom>
              <a:solidFill>
                <a:schemeClr val="accent2"/>
              </a:solidFill>
              <a:ln w="43323" cap="flat">
                <a:noFill/>
                <a:prstDash val="solid"/>
                <a:miter/>
              </a:ln>
            </p:spPr>
            <p:txBody>
              <a:bodyPr rtlCol="0" anchor="ctr"/>
              <a:lstStyle/>
              <a:p>
                <a:endParaRPr lang="en-US"/>
              </a:p>
            </p:txBody>
          </p:sp>
          <p:sp>
            <p:nvSpPr>
              <p:cNvPr id="162" name="Freeform: Shape 161">
                <a:extLst>
                  <a:ext uri="{FF2B5EF4-FFF2-40B4-BE49-F238E27FC236}">
                    <a16:creationId xmlns:a16="http://schemas.microsoft.com/office/drawing/2014/main" id="{6BDED3FF-8FA6-429A-AC97-B393BAEA6DEF}"/>
                  </a:ext>
                </a:extLst>
              </p:cNvPr>
              <p:cNvSpPr/>
              <p:nvPr/>
            </p:nvSpPr>
            <p:spPr>
              <a:xfrm>
                <a:off x="9023323" y="2704920"/>
                <a:ext cx="449297" cy="449297"/>
              </a:xfrm>
              <a:custGeom>
                <a:avLst/>
                <a:gdLst>
                  <a:gd name="connsiteX0" fmla="*/ 308330 w 607009"/>
                  <a:gd name="connsiteY0" fmla="*/ 468754 h 607009"/>
                  <a:gd name="connsiteX1" fmla="*/ 468754 w 607009"/>
                  <a:gd name="connsiteY1" fmla="*/ 308330 h 607009"/>
                  <a:gd name="connsiteX2" fmla="*/ 308330 w 607009"/>
                  <a:gd name="connsiteY2" fmla="*/ 147906 h 607009"/>
                  <a:gd name="connsiteX3" fmla="*/ 147906 w 607009"/>
                  <a:gd name="connsiteY3" fmla="*/ 308330 h 607009"/>
                  <a:gd name="connsiteX4" fmla="*/ 308330 w 607009"/>
                  <a:gd name="connsiteY4" fmla="*/ 468754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08330" y="468754"/>
                    </a:moveTo>
                    <a:cubicBezTo>
                      <a:pt x="395045" y="468754"/>
                      <a:pt x="468754" y="395045"/>
                      <a:pt x="468754" y="308330"/>
                    </a:cubicBezTo>
                    <a:cubicBezTo>
                      <a:pt x="468754" y="221614"/>
                      <a:pt x="395045" y="147906"/>
                      <a:pt x="308330" y="147906"/>
                    </a:cubicBezTo>
                    <a:cubicBezTo>
                      <a:pt x="221614" y="147906"/>
                      <a:pt x="147906" y="221614"/>
                      <a:pt x="147906" y="308330"/>
                    </a:cubicBezTo>
                    <a:cubicBezTo>
                      <a:pt x="147906" y="395045"/>
                      <a:pt x="221614" y="468754"/>
                      <a:pt x="308330" y="468754"/>
                    </a:cubicBezTo>
                    <a:close/>
                  </a:path>
                </a:pathLst>
              </a:custGeom>
              <a:solidFill>
                <a:schemeClr val="accent2"/>
              </a:solidFill>
              <a:ln w="43323" cap="flat">
                <a:noFill/>
                <a:prstDash val="solid"/>
                <a:miter/>
              </a:ln>
            </p:spPr>
            <p:txBody>
              <a:bodyPr rtlCol="0" anchor="ctr"/>
              <a:lstStyle/>
              <a:p>
                <a:endParaRPr lang="en-US"/>
              </a:p>
            </p:txBody>
          </p:sp>
          <p:sp>
            <p:nvSpPr>
              <p:cNvPr id="163" name="Freeform: Shape 162">
                <a:extLst>
                  <a:ext uri="{FF2B5EF4-FFF2-40B4-BE49-F238E27FC236}">
                    <a16:creationId xmlns:a16="http://schemas.microsoft.com/office/drawing/2014/main" id="{BFBA4F4D-CCE7-4B67-9BAC-F382CB02AFE3}"/>
                  </a:ext>
                </a:extLst>
              </p:cNvPr>
              <p:cNvSpPr/>
              <p:nvPr/>
            </p:nvSpPr>
            <p:spPr>
              <a:xfrm>
                <a:off x="9142066" y="2704920"/>
                <a:ext cx="320926" cy="449297"/>
              </a:xfrm>
              <a:custGeom>
                <a:avLst/>
                <a:gdLst>
                  <a:gd name="connsiteX0" fmla="*/ 147906 w 433577"/>
                  <a:gd name="connsiteY0" fmla="*/ 468754 h 607009"/>
                  <a:gd name="connsiteX1" fmla="*/ 147906 w 433577"/>
                  <a:gd name="connsiteY1" fmla="*/ 147906 h 607009"/>
                  <a:gd name="connsiteX2" fmla="*/ 308330 w 433577"/>
                  <a:gd name="connsiteY2" fmla="*/ 308330 h 607009"/>
                  <a:gd name="connsiteX3" fmla="*/ 147906 w 433577"/>
                  <a:gd name="connsiteY3" fmla="*/ 468754 h 607009"/>
                </a:gdLst>
                <a:ahLst/>
                <a:cxnLst>
                  <a:cxn ang="0">
                    <a:pos x="connsiteX0" y="connsiteY0"/>
                  </a:cxn>
                  <a:cxn ang="0">
                    <a:pos x="connsiteX1" y="connsiteY1"/>
                  </a:cxn>
                  <a:cxn ang="0">
                    <a:pos x="connsiteX2" y="connsiteY2"/>
                  </a:cxn>
                  <a:cxn ang="0">
                    <a:pos x="connsiteX3" y="connsiteY3"/>
                  </a:cxn>
                </a:cxnLst>
                <a:rect l="l" t="t" r="r" b="b"/>
                <a:pathLst>
                  <a:path w="433577" h="607009">
                    <a:moveTo>
                      <a:pt x="147906" y="468754"/>
                    </a:moveTo>
                    <a:lnTo>
                      <a:pt x="147906" y="147906"/>
                    </a:lnTo>
                    <a:cubicBezTo>
                      <a:pt x="234622" y="147906"/>
                      <a:pt x="308330" y="221614"/>
                      <a:pt x="308330" y="308330"/>
                    </a:cubicBezTo>
                    <a:cubicBezTo>
                      <a:pt x="308330" y="395045"/>
                      <a:pt x="238957" y="468754"/>
                      <a:pt x="147906" y="468754"/>
                    </a:cubicBezTo>
                    <a:close/>
                  </a:path>
                </a:pathLst>
              </a:custGeom>
              <a:solidFill>
                <a:schemeClr val="accent2"/>
              </a:solidFill>
              <a:ln w="43323" cap="flat">
                <a:noFill/>
                <a:prstDash val="solid"/>
                <a:miter/>
              </a:ln>
            </p:spPr>
            <p:txBody>
              <a:bodyPr rtlCol="0" anchor="ctr"/>
              <a:lstStyle/>
              <a:p>
                <a:endParaRPr lang="en-US"/>
              </a:p>
            </p:txBody>
          </p:sp>
          <p:sp>
            <p:nvSpPr>
              <p:cNvPr id="164" name="Freeform: Shape 163">
                <a:extLst>
                  <a:ext uri="{FF2B5EF4-FFF2-40B4-BE49-F238E27FC236}">
                    <a16:creationId xmlns:a16="http://schemas.microsoft.com/office/drawing/2014/main" id="{37A4925D-E05B-435A-B2C1-3D5BBAB47C20}"/>
                  </a:ext>
                </a:extLst>
              </p:cNvPr>
              <p:cNvSpPr/>
              <p:nvPr/>
            </p:nvSpPr>
            <p:spPr>
              <a:xfrm>
                <a:off x="8166450" y="2708130"/>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1614" y="147906"/>
                      <a:pt x="147906" y="221614"/>
                      <a:pt x="147906" y="317001"/>
                    </a:cubicBezTo>
                    <a:cubicBezTo>
                      <a:pt x="147906" y="408053"/>
                      <a:pt x="221614" y="486097"/>
                      <a:pt x="317001" y="486097"/>
                    </a:cubicBezTo>
                    <a:close/>
                  </a:path>
                </a:pathLst>
              </a:custGeom>
              <a:solidFill>
                <a:schemeClr val="accent2"/>
              </a:solidFill>
              <a:ln w="43323" cap="flat">
                <a:noFill/>
                <a:prstDash val="solid"/>
                <a:miter/>
              </a:ln>
            </p:spPr>
            <p:txBody>
              <a:bodyPr rtlCol="0" anchor="ctr"/>
              <a:lstStyle/>
              <a:p>
                <a:endParaRPr lang="en-US"/>
              </a:p>
            </p:txBody>
          </p:sp>
          <p:sp>
            <p:nvSpPr>
              <p:cNvPr id="165" name="Freeform: Shape 164">
                <a:extLst>
                  <a:ext uri="{FF2B5EF4-FFF2-40B4-BE49-F238E27FC236}">
                    <a16:creationId xmlns:a16="http://schemas.microsoft.com/office/drawing/2014/main" id="{C5CFF91C-DE9A-49C7-B0CA-4D92ED818F06}"/>
                  </a:ext>
                </a:extLst>
              </p:cNvPr>
              <p:cNvSpPr/>
              <p:nvPr/>
            </p:nvSpPr>
            <p:spPr>
              <a:xfrm>
                <a:off x="8166450" y="2204275"/>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1614" y="147906"/>
                      <a:pt x="147906" y="225950"/>
                      <a:pt x="147906" y="317001"/>
                    </a:cubicBezTo>
                    <a:cubicBezTo>
                      <a:pt x="147906" y="412389"/>
                      <a:pt x="221614" y="486097"/>
                      <a:pt x="317001" y="486097"/>
                    </a:cubicBezTo>
                    <a:close/>
                  </a:path>
                </a:pathLst>
              </a:custGeom>
              <a:solidFill>
                <a:schemeClr val="accent2"/>
              </a:solidFill>
              <a:ln w="43323" cap="flat">
                <a:noFill/>
                <a:prstDash val="solid"/>
                <a:miter/>
              </a:ln>
            </p:spPr>
            <p:txBody>
              <a:bodyPr rtlCol="0" anchor="ctr"/>
              <a:lstStyle/>
              <a:p>
                <a:endParaRPr lang="en-US"/>
              </a:p>
            </p:txBody>
          </p:sp>
          <p:sp>
            <p:nvSpPr>
              <p:cNvPr id="166" name="Freeform: Shape 165">
                <a:extLst>
                  <a:ext uri="{FF2B5EF4-FFF2-40B4-BE49-F238E27FC236}">
                    <a16:creationId xmlns:a16="http://schemas.microsoft.com/office/drawing/2014/main" id="{AE4C223E-CED1-44DE-846D-DC0FF4BE5C35}"/>
                  </a:ext>
                </a:extLst>
              </p:cNvPr>
              <p:cNvSpPr/>
              <p:nvPr/>
            </p:nvSpPr>
            <p:spPr>
              <a:xfrm>
                <a:off x="9142066" y="2704920"/>
                <a:ext cx="320926" cy="449297"/>
              </a:xfrm>
              <a:custGeom>
                <a:avLst/>
                <a:gdLst>
                  <a:gd name="connsiteX0" fmla="*/ 147906 w 433577"/>
                  <a:gd name="connsiteY0" fmla="*/ 468754 h 607009"/>
                  <a:gd name="connsiteX1" fmla="*/ 147906 w 433577"/>
                  <a:gd name="connsiteY1" fmla="*/ 147906 h 607009"/>
                  <a:gd name="connsiteX2" fmla="*/ 308330 w 433577"/>
                  <a:gd name="connsiteY2" fmla="*/ 308330 h 607009"/>
                  <a:gd name="connsiteX3" fmla="*/ 147906 w 433577"/>
                  <a:gd name="connsiteY3" fmla="*/ 468754 h 607009"/>
                </a:gdLst>
                <a:ahLst/>
                <a:cxnLst>
                  <a:cxn ang="0">
                    <a:pos x="connsiteX0" y="connsiteY0"/>
                  </a:cxn>
                  <a:cxn ang="0">
                    <a:pos x="connsiteX1" y="connsiteY1"/>
                  </a:cxn>
                  <a:cxn ang="0">
                    <a:pos x="connsiteX2" y="connsiteY2"/>
                  </a:cxn>
                  <a:cxn ang="0">
                    <a:pos x="connsiteX3" y="connsiteY3"/>
                  </a:cxn>
                </a:cxnLst>
                <a:rect l="l" t="t" r="r" b="b"/>
                <a:pathLst>
                  <a:path w="433577" h="607009">
                    <a:moveTo>
                      <a:pt x="147906" y="468754"/>
                    </a:moveTo>
                    <a:lnTo>
                      <a:pt x="147906" y="147906"/>
                    </a:lnTo>
                    <a:cubicBezTo>
                      <a:pt x="234622" y="147906"/>
                      <a:pt x="308330" y="221614"/>
                      <a:pt x="308330" y="308330"/>
                    </a:cubicBezTo>
                    <a:cubicBezTo>
                      <a:pt x="308330" y="395045"/>
                      <a:pt x="238957" y="468754"/>
                      <a:pt x="147906" y="468754"/>
                    </a:cubicBezTo>
                    <a:close/>
                  </a:path>
                </a:pathLst>
              </a:custGeom>
              <a:solidFill>
                <a:schemeClr val="accent2"/>
              </a:solidFill>
              <a:ln w="43323" cap="flat">
                <a:noFill/>
                <a:prstDash val="solid"/>
                <a:miter/>
              </a:ln>
            </p:spPr>
            <p:txBody>
              <a:bodyPr rtlCol="0" anchor="ctr"/>
              <a:lstStyle/>
              <a:p>
                <a:endParaRPr lang="en-US"/>
              </a:p>
            </p:txBody>
          </p:sp>
          <p:sp>
            <p:nvSpPr>
              <p:cNvPr id="167" name="Freeform: Shape 166">
                <a:extLst>
                  <a:ext uri="{FF2B5EF4-FFF2-40B4-BE49-F238E27FC236}">
                    <a16:creationId xmlns:a16="http://schemas.microsoft.com/office/drawing/2014/main" id="{D1C87586-77AC-4B1D-9A64-6026281123A8}"/>
                  </a:ext>
                </a:extLst>
              </p:cNvPr>
              <p:cNvSpPr/>
              <p:nvPr/>
            </p:nvSpPr>
            <p:spPr>
              <a:xfrm>
                <a:off x="9016905" y="2197857"/>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8" y="147906"/>
                      <a:pt x="317001" y="147906"/>
                    </a:cubicBezTo>
                    <a:cubicBezTo>
                      <a:pt x="225950" y="147906"/>
                      <a:pt x="147906" y="221614"/>
                      <a:pt x="147906" y="317001"/>
                    </a:cubicBezTo>
                    <a:cubicBezTo>
                      <a:pt x="147906" y="412389"/>
                      <a:pt x="225950" y="486097"/>
                      <a:pt x="317001" y="486097"/>
                    </a:cubicBezTo>
                    <a:close/>
                  </a:path>
                </a:pathLst>
              </a:custGeom>
              <a:solidFill>
                <a:schemeClr val="accent2"/>
              </a:solidFill>
              <a:ln w="43323" cap="flat">
                <a:noFill/>
                <a:prstDash val="solid"/>
                <a:miter/>
              </a:ln>
            </p:spPr>
            <p:txBody>
              <a:bodyPr rtlCol="0" anchor="ctr"/>
              <a:lstStyle/>
              <a:p>
                <a:endParaRPr lang="en-US"/>
              </a:p>
            </p:txBody>
          </p:sp>
          <p:sp>
            <p:nvSpPr>
              <p:cNvPr id="168" name="Freeform: Shape 167">
                <a:extLst>
                  <a:ext uri="{FF2B5EF4-FFF2-40B4-BE49-F238E27FC236}">
                    <a16:creationId xmlns:a16="http://schemas.microsoft.com/office/drawing/2014/main" id="{F6071574-88E6-44E0-AB34-4BEC3B63D91C}"/>
                  </a:ext>
                </a:extLst>
              </p:cNvPr>
              <p:cNvSpPr/>
              <p:nvPr/>
            </p:nvSpPr>
            <p:spPr>
              <a:xfrm>
                <a:off x="9016905" y="2692083"/>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8" y="147906"/>
                      <a:pt x="317001" y="147906"/>
                    </a:cubicBezTo>
                    <a:cubicBezTo>
                      <a:pt x="225950" y="147906"/>
                      <a:pt x="147906" y="221614"/>
                      <a:pt x="147906" y="317001"/>
                    </a:cubicBezTo>
                    <a:cubicBezTo>
                      <a:pt x="147906" y="408053"/>
                      <a:pt x="225950" y="486097"/>
                      <a:pt x="317001" y="486097"/>
                    </a:cubicBezTo>
                    <a:close/>
                  </a:path>
                </a:pathLst>
              </a:custGeom>
              <a:solidFill>
                <a:schemeClr val="accent2"/>
              </a:solidFill>
              <a:ln w="43323" cap="flat">
                <a:noFill/>
                <a:prstDash val="solid"/>
                <a:miter/>
              </a:ln>
            </p:spPr>
            <p:txBody>
              <a:bodyPr rtlCol="0" anchor="ctr"/>
              <a:lstStyle/>
              <a:p>
                <a:endParaRPr lang="en-US"/>
              </a:p>
            </p:txBody>
          </p:sp>
          <p:sp>
            <p:nvSpPr>
              <p:cNvPr id="169" name="Freeform: Shape 168">
                <a:extLst>
                  <a:ext uri="{FF2B5EF4-FFF2-40B4-BE49-F238E27FC236}">
                    <a16:creationId xmlns:a16="http://schemas.microsoft.com/office/drawing/2014/main" id="{861AC6C1-EC4D-4338-A180-E5B42D5E0DF2}"/>
                  </a:ext>
                </a:extLst>
              </p:cNvPr>
              <p:cNvSpPr/>
              <p:nvPr/>
            </p:nvSpPr>
            <p:spPr>
              <a:xfrm>
                <a:off x="8590073" y="2939196"/>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12389"/>
                      <a:pt x="225950" y="486097"/>
                      <a:pt x="317001" y="486097"/>
                    </a:cubicBezTo>
                    <a:close/>
                  </a:path>
                </a:pathLst>
              </a:custGeom>
              <a:solidFill>
                <a:schemeClr val="accent2"/>
              </a:solidFill>
              <a:ln w="43323" cap="flat">
                <a:noFill/>
                <a:prstDash val="solid"/>
                <a:miter/>
              </a:ln>
            </p:spPr>
            <p:txBody>
              <a:bodyPr rtlCol="0" anchor="ctr"/>
              <a:lstStyle/>
              <a:p>
                <a:endParaRPr lang="en-US"/>
              </a:p>
            </p:txBody>
          </p:sp>
          <p:grpSp>
            <p:nvGrpSpPr>
              <p:cNvPr id="170" name="Group 169">
                <a:extLst>
                  <a:ext uri="{FF2B5EF4-FFF2-40B4-BE49-F238E27FC236}">
                    <a16:creationId xmlns:a16="http://schemas.microsoft.com/office/drawing/2014/main" id="{7451FA78-F2AB-4F1F-B782-C0C6DBB8C2A9}"/>
                  </a:ext>
                </a:extLst>
              </p:cNvPr>
              <p:cNvGrpSpPr/>
              <p:nvPr/>
            </p:nvGrpSpPr>
            <p:grpSpPr>
              <a:xfrm rot="7661305" flipH="1">
                <a:off x="9367116" y="2811401"/>
                <a:ext cx="449297" cy="803943"/>
                <a:chOff x="4860364" y="1440904"/>
                <a:chExt cx="607009" cy="1086144"/>
              </a:xfrm>
              <a:solidFill>
                <a:schemeClr val="accent2"/>
              </a:solidFill>
            </p:grpSpPr>
            <p:sp>
              <p:nvSpPr>
                <p:cNvPr id="171" name="Rectangle 170">
                  <a:extLst>
                    <a:ext uri="{FF2B5EF4-FFF2-40B4-BE49-F238E27FC236}">
                      <a16:creationId xmlns:a16="http://schemas.microsoft.com/office/drawing/2014/main" id="{8EAB1A13-B289-4DB3-9134-9266539918FE}"/>
                    </a:ext>
                  </a:extLst>
                </p:cNvPr>
                <p:cNvSpPr/>
                <p:nvPr/>
              </p:nvSpPr>
              <p:spPr>
                <a:xfrm>
                  <a:off x="5133776" y="1776958"/>
                  <a:ext cx="106964" cy="75009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2" name="Freeform: Shape 171">
                  <a:extLst>
                    <a:ext uri="{FF2B5EF4-FFF2-40B4-BE49-F238E27FC236}">
                      <a16:creationId xmlns:a16="http://schemas.microsoft.com/office/drawing/2014/main" id="{6384CD85-6048-4DF7-86A3-B49DF84D35A6}"/>
                    </a:ext>
                  </a:extLst>
                </p:cNvPr>
                <p:cNvSpPr/>
                <p:nvPr/>
              </p:nvSpPr>
              <p:spPr>
                <a:xfrm>
                  <a:off x="4860364" y="1440904"/>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grpSp>
        </p:grpSp>
        <p:grpSp>
          <p:nvGrpSpPr>
            <p:cNvPr id="196" name="Group 195">
              <a:extLst>
                <a:ext uri="{FF2B5EF4-FFF2-40B4-BE49-F238E27FC236}">
                  <a16:creationId xmlns:a16="http://schemas.microsoft.com/office/drawing/2014/main" id="{7146D8B7-BEF2-4BB1-A47E-BE57A63400D0}"/>
                </a:ext>
              </a:extLst>
            </p:cNvPr>
            <p:cNvGrpSpPr/>
            <p:nvPr/>
          </p:nvGrpSpPr>
          <p:grpSpPr>
            <a:xfrm rot="10800000">
              <a:off x="1822888" y="1226175"/>
              <a:ext cx="1815715" cy="1627961"/>
              <a:chOff x="7643465" y="1330780"/>
              <a:chExt cx="2350271" cy="2107241"/>
            </a:xfrm>
          </p:grpSpPr>
          <p:grpSp>
            <p:nvGrpSpPr>
              <p:cNvPr id="197" name="Group 196">
                <a:extLst>
                  <a:ext uri="{FF2B5EF4-FFF2-40B4-BE49-F238E27FC236}">
                    <a16:creationId xmlns:a16="http://schemas.microsoft.com/office/drawing/2014/main" id="{65120756-24CF-44E7-BEE6-E74F279427A5}"/>
                  </a:ext>
                </a:extLst>
              </p:cNvPr>
              <p:cNvGrpSpPr/>
              <p:nvPr/>
            </p:nvGrpSpPr>
            <p:grpSpPr>
              <a:xfrm rot="14189974" flipH="1">
                <a:off x="7820788" y="2761873"/>
                <a:ext cx="449297" cy="803943"/>
                <a:chOff x="4860364" y="1440904"/>
                <a:chExt cx="607009" cy="1086144"/>
              </a:xfrm>
              <a:solidFill>
                <a:schemeClr val="accent2"/>
              </a:solidFill>
            </p:grpSpPr>
            <p:sp>
              <p:nvSpPr>
                <p:cNvPr id="214" name="Rectangle 213">
                  <a:extLst>
                    <a:ext uri="{FF2B5EF4-FFF2-40B4-BE49-F238E27FC236}">
                      <a16:creationId xmlns:a16="http://schemas.microsoft.com/office/drawing/2014/main" id="{0EACE0B1-04B6-4DD3-8210-FE3301B9D532}"/>
                    </a:ext>
                  </a:extLst>
                </p:cNvPr>
                <p:cNvSpPr/>
                <p:nvPr/>
              </p:nvSpPr>
              <p:spPr>
                <a:xfrm>
                  <a:off x="5133776" y="1776958"/>
                  <a:ext cx="106964" cy="75009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Freeform: Shape 214">
                  <a:extLst>
                    <a:ext uri="{FF2B5EF4-FFF2-40B4-BE49-F238E27FC236}">
                      <a16:creationId xmlns:a16="http://schemas.microsoft.com/office/drawing/2014/main" id="{B2FC14E9-CA28-4140-886E-AF921F01ED04}"/>
                    </a:ext>
                  </a:extLst>
                </p:cNvPr>
                <p:cNvSpPr/>
                <p:nvPr/>
              </p:nvSpPr>
              <p:spPr>
                <a:xfrm>
                  <a:off x="4860364" y="1440904"/>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grpSp>
          <p:grpSp>
            <p:nvGrpSpPr>
              <p:cNvPr id="198" name="Group 197">
                <a:extLst>
                  <a:ext uri="{FF2B5EF4-FFF2-40B4-BE49-F238E27FC236}">
                    <a16:creationId xmlns:a16="http://schemas.microsoft.com/office/drawing/2014/main" id="{E19AAD93-0B90-444E-B8D6-7F358B86718E}"/>
                  </a:ext>
                </a:extLst>
              </p:cNvPr>
              <p:cNvGrpSpPr/>
              <p:nvPr/>
            </p:nvGrpSpPr>
            <p:grpSpPr>
              <a:xfrm>
                <a:off x="8590072" y="1330780"/>
                <a:ext cx="449297" cy="803943"/>
                <a:chOff x="4860364" y="1440904"/>
                <a:chExt cx="607009" cy="1086144"/>
              </a:xfrm>
              <a:solidFill>
                <a:schemeClr val="accent2"/>
              </a:solidFill>
            </p:grpSpPr>
            <p:sp>
              <p:nvSpPr>
                <p:cNvPr id="212" name="Rectangle 211">
                  <a:extLst>
                    <a:ext uri="{FF2B5EF4-FFF2-40B4-BE49-F238E27FC236}">
                      <a16:creationId xmlns:a16="http://schemas.microsoft.com/office/drawing/2014/main" id="{5E0F09B1-8A3C-433A-BFBA-48F2C2174BE0}"/>
                    </a:ext>
                  </a:extLst>
                </p:cNvPr>
                <p:cNvSpPr/>
                <p:nvPr/>
              </p:nvSpPr>
              <p:spPr>
                <a:xfrm>
                  <a:off x="5133776" y="1776958"/>
                  <a:ext cx="106964" cy="75009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3" name="Freeform: Shape 212">
                  <a:extLst>
                    <a:ext uri="{FF2B5EF4-FFF2-40B4-BE49-F238E27FC236}">
                      <a16:creationId xmlns:a16="http://schemas.microsoft.com/office/drawing/2014/main" id="{59C877E5-4DA5-4608-9FC9-D676F7F4632F}"/>
                    </a:ext>
                  </a:extLst>
                </p:cNvPr>
                <p:cNvSpPr/>
                <p:nvPr/>
              </p:nvSpPr>
              <p:spPr>
                <a:xfrm>
                  <a:off x="4860364" y="1440904"/>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grpSp>
          <p:sp>
            <p:nvSpPr>
              <p:cNvPr id="199" name="Freeform: Shape 198">
                <a:extLst>
                  <a:ext uri="{FF2B5EF4-FFF2-40B4-BE49-F238E27FC236}">
                    <a16:creationId xmlns:a16="http://schemas.microsoft.com/office/drawing/2014/main" id="{CD56AC1C-415F-4E7F-B5BE-04594E8B5A77}"/>
                  </a:ext>
                </a:extLst>
              </p:cNvPr>
              <p:cNvSpPr/>
              <p:nvPr/>
            </p:nvSpPr>
            <p:spPr>
              <a:xfrm>
                <a:off x="8243473" y="2027766"/>
                <a:ext cx="1155334" cy="1315798"/>
              </a:xfrm>
              <a:custGeom>
                <a:avLst/>
                <a:gdLst>
                  <a:gd name="connsiteX0" fmla="*/ 789601 w 1560880"/>
                  <a:gd name="connsiteY0" fmla="*/ 147906 h 1777669"/>
                  <a:gd name="connsiteX1" fmla="*/ 1110449 w 1560880"/>
                  <a:gd name="connsiteY1" fmla="*/ 334345 h 1777669"/>
                  <a:gd name="connsiteX2" fmla="*/ 1431297 w 1560880"/>
                  <a:gd name="connsiteY2" fmla="*/ 520783 h 1777669"/>
                  <a:gd name="connsiteX3" fmla="*/ 1431297 w 1560880"/>
                  <a:gd name="connsiteY3" fmla="*/ 889324 h 1777669"/>
                  <a:gd name="connsiteX4" fmla="*/ 1431297 w 1560880"/>
                  <a:gd name="connsiteY4" fmla="*/ 1257866 h 1777669"/>
                  <a:gd name="connsiteX5" fmla="*/ 1110449 w 1560880"/>
                  <a:gd name="connsiteY5" fmla="*/ 1444304 h 1777669"/>
                  <a:gd name="connsiteX6" fmla="*/ 789601 w 1560880"/>
                  <a:gd name="connsiteY6" fmla="*/ 1630743 h 1777669"/>
                  <a:gd name="connsiteX7" fmla="*/ 468754 w 1560880"/>
                  <a:gd name="connsiteY7" fmla="*/ 1444304 h 1777669"/>
                  <a:gd name="connsiteX8" fmla="*/ 147906 w 1560880"/>
                  <a:gd name="connsiteY8" fmla="*/ 1257866 h 1777669"/>
                  <a:gd name="connsiteX9" fmla="*/ 147906 w 1560880"/>
                  <a:gd name="connsiteY9" fmla="*/ 889324 h 1777669"/>
                  <a:gd name="connsiteX10" fmla="*/ 147906 w 1560880"/>
                  <a:gd name="connsiteY10" fmla="*/ 520783 h 1777669"/>
                  <a:gd name="connsiteX11" fmla="*/ 468754 w 1560880"/>
                  <a:gd name="connsiteY11" fmla="*/ 334345 h 1777669"/>
                  <a:gd name="connsiteX12" fmla="*/ 789601 w 1560880"/>
                  <a:gd name="connsiteY12" fmla="*/ 147906 h 1777669"/>
                  <a:gd name="connsiteX13" fmla="*/ 789601 w 1560880"/>
                  <a:gd name="connsiteY13" fmla="*/ 147906 h 1777669"/>
                  <a:gd name="connsiteX14" fmla="*/ 789601 w 1560880"/>
                  <a:gd name="connsiteY14" fmla="*/ 277979 h 1777669"/>
                  <a:gd name="connsiteX15" fmla="*/ 264972 w 1560880"/>
                  <a:gd name="connsiteY15" fmla="*/ 581484 h 1777669"/>
                  <a:gd name="connsiteX16" fmla="*/ 264972 w 1560880"/>
                  <a:gd name="connsiteY16" fmla="*/ 1188493 h 1777669"/>
                  <a:gd name="connsiteX17" fmla="*/ 789601 w 1560880"/>
                  <a:gd name="connsiteY17" fmla="*/ 1491998 h 1777669"/>
                  <a:gd name="connsiteX18" fmla="*/ 1314231 w 1560880"/>
                  <a:gd name="connsiteY18" fmla="*/ 1188493 h 1777669"/>
                  <a:gd name="connsiteX19" fmla="*/ 1314231 w 1560880"/>
                  <a:gd name="connsiteY19" fmla="*/ 581484 h 1777669"/>
                  <a:gd name="connsiteX20" fmla="*/ 789601 w 1560880"/>
                  <a:gd name="connsiteY20" fmla="*/ 277979 h 1777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60880" h="1777669">
                    <a:moveTo>
                      <a:pt x="789601" y="147906"/>
                    </a:moveTo>
                    <a:lnTo>
                      <a:pt x="1110449" y="334345"/>
                    </a:lnTo>
                    <a:lnTo>
                      <a:pt x="1431297" y="520783"/>
                    </a:lnTo>
                    <a:lnTo>
                      <a:pt x="1431297" y="889324"/>
                    </a:lnTo>
                    <a:lnTo>
                      <a:pt x="1431297" y="1257866"/>
                    </a:lnTo>
                    <a:lnTo>
                      <a:pt x="1110449" y="1444304"/>
                    </a:lnTo>
                    <a:lnTo>
                      <a:pt x="789601" y="1630743"/>
                    </a:lnTo>
                    <a:lnTo>
                      <a:pt x="468754" y="1444304"/>
                    </a:lnTo>
                    <a:lnTo>
                      <a:pt x="147906" y="1257866"/>
                    </a:lnTo>
                    <a:lnTo>
                      <a:pt x="147906" y="889324"/>
                    </a:lnTo>
                    <a:lnTo>
                      <a:pt x="147906" y="520783"/>
                    </a:lnTo>
                    <a:lnTo>
                      <a:pt x="468754" y="334345"/>
                    </a:lnTo>
                    <a:lnTo>
                      <a:pt x="789601" y="147906"/>
                    </a:lnTo>
                    <a:lnTo>
                      <a:pt x="789601" y="147906"/>
                    </a:lnTo>
                    <a:close/>
                    <a:moveTo>
                      <a:pt x="789601" y="277979"/>
                    </a:moveTo>
                    <a:lnTo>
                      <a:pt x="264972" y="581484"/>
                    </a:lnTo>
                    <a:lnTo>
                      <a:pt x="264972" y="1188493"/>
                    </a:lnTo>
                    <a:lnTo>
                      <a:pt x="789601" y="1491998"/>
                    </a:lnTo>
                    <a:lnTo>
                      <a:pt x="1314231" y="1188493"/>
                    </a:lnTo>
                    <a:lnTo>
                      <a:pt x="1314231" y="581484"/>
                    </a:lnTo>
                    <a:lnTo>
                      <a:pt x="789601" y="277979"/>
                    </a:lnTo>
                    <a:close/>
                  </a:path>
                </a:pathLst>
              </a:custGeom>
              <a:solidFill>
                <a:schemeClr val="accent2"/>
              </a:solidFill>
              <a:ln w="43323" cap="flat">
                <a:noFill/>
                <a:prstDash val="solid"/>
                <a:miter/>
              </a:ln>
            </p:spPr>
            <p:txBody>
              <a:bodyPr rtlCol="0" anchor="ctr"/>
              <a:lstStyle/>
              <a:p>
                <a:endParaRPr lang="en-US"/>
              </a:p>
            </p:txBody>
          </p:sp>
          <p:sp>
            <p:nvSpPr>
              <p:cNvPr id="200" name="Freeform: Shape 199">
                <a:extLst>
                  <a:ext uri="{FF2B5EF4-FFF2-40B4-BE49-F238E27FC236}">
                    <a16:creationId xmlns:a16="http://schemas.microsoft.com/office/drawing/2014/main" id="{4261A207-EADB-4333-AF7E-B6B916D1F89D}"/>
                  </a:ext>
                </a:extLst>
              </p:cNvPr>
              <p:cNvSpPr/>
              <p:nvPr/>
            </p:nvSpPr>
            <p:spPr>
              <a:xfrm>
                <a:off x="8595937" y="1959818"/>
                <a:ext cx="449297" cy="449297"/>
              </a:xfrm>
              <a:custGeom>
                <a:avLst/>
                <a:gdLst>
                  <a:gd name="connsiteX0" fmla="*/ 486846 w 607009"/>
                  <a:gd name="connsiteY0" fmla="*/ 317351 h 607009"/>
                  <a:gd name="connsiteX1" fmla="*/ 318150 w 607009"/>
                  <a:gd name="connsiteY1" fmla="*/ 486846 h 607009"/>
                  <a:gd name="connsiteX2" fmla="*/ 148655 w 607009"/>
                  <a:gd name="connsiteY2" fmla="*/ 318150 h 607009"/>
                  <a:gd name="connsiteX3" fmla="*/ 317351 w 607009"/>
                  <a:gd name="connsiteY3" fmla="*/ 148655 h 607009"/>
                  <a:gd name="connsiteX4" fmla="*/ 486846 w 607009"/>
                  <a:gd name="connsiteY4" fmla="*/ 317351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486846" y="317351"/>
                    </a:moveTo>
                    <a:cubicBezTo>
                      <a:pt x="487066" y="410740"/>
                      <a:pt x="411538" y="486625"/>
                      <a:pt x="318150" y="486846"/>
                    </a:cubicBezTo>
                    <a:cubicBezTo>
                      <a:pt x="224761" y="487066"/>
                      <a:pt x="148875" y="411538"/>
                      <a:pt x="148655" y="318150"/>
                    </a:cubicBezTo>
                    <a:cubicBezTo>
                      <a:pt x="148434" y="224761"/>
                      <a:pt x="223962" y="148875"/>
                      <a:pt x="317351" y="148655"/>
                    </a:cubicBezTo>
                    <a:cubicBezTo>
                      <a:pt x="410740" y="148434"/>
                      <a:pt x="486625" y="223962"/>
                      <a:pt x="486846" y="317351"/>
                    </a:cubicBezTo>
                    <a:close/>
                  </a:path>
                </a:pathLst>
              </a:custGeom>
              <a:solidFill>
                <a:schemeClr val="accent2"/>
              </a:solidFill>
              <a:ln w="43323" cap="flat">
                <a:noFill/>
                <a:prstDash val="solid"/>
                <a:miter/>
              </a:ln>
            </p:spPr>
            <p:txBody>
              <a:bodyPr rtlCol="0" anchor="ctr"/>
              <a:lstStyle/>
              <a:p>
                <a:endParaRPr lang="en-US"/>
              </a:p>
            </p:txBody>
          </p:sp>
          <p:sp>
            <p:nvSpPr>
              <p:cNvPr id="201" name="Freeform: Shape 200">
                <a:extLst>
                  <a:ext uri="{FF2B5EF4-FFF2-40B4-BE49-F238E27FC236}">
                    <a16:creationId xmlns:a16="http://schemas.microsoft.com/office/drawing/2014/main" id="{E33D489C-A52A-4C63-8E90-C4521689882F}"/>
                  </a:ext>
                </a:extLst>
              </p:cNvPr>
              <p:cNvSpPr/>
              <p:nvPr/>
            </p:nvSpPr>
            <p:spPr>
              <a:xfrm>
                <a:off x="9023323" y="2704920"/>
                <a:ext cx="449297" cy="449297"/>
              </a:xfrm>
              <a:custGeom>
                <a:avLst/>
                <a:gdLst>
                  <a:gd name="connsiteX0" fmla="*/ 308330 w 607009"/>
                  <a:gd name="connsiteY0" fmla="*/ 468754 h 607009"/>
                  <a:gd name="connsiteX1" fmla="*/ 468754 w 607009"/>
                  <a:gd name="connsiteY1" fmla="*/ 308330 h 607009"/>
                  <a:gd name="connsiteX2" fmla="*/ 308330 w 607009"/>
                  <a:gd name="connsiteY2" fmla="*/ 147906 h 607009"/>
                  <a:gd name="connsiteX3" fmla="*/ 147906 w 607009"/>
                  <a:gd name="connsiteY3" fmla="*/ 308330 h 607009"/>
                  <a:gd name="connsiteX4" fmla="*/ 308330 w 607009"/>
                  <a:gd name="connsiteY4" fmla="*/ 468754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08330" y="468754"/>
                    </a:moveTo>
                    <a:cubicBezTo>
                      <a:pt x="395045" y="468754"/>
                      <a:pt x="468754" y="395045"/>
                      <a:pt x="468754" y="308330"/>
                    </a:cubicBezTo>
                    <a:cubicBezTo>
                      <a:pt x="468754" y="221614"/>
                      <a:pt x="395045" y="147906"/>
                      <a:pt x="308330" y="147906"/>
                    </a:cubicBezTo>
                    <a:cubicBezTo>
                      <a:pt x="221614" y="147906"/>
                      <a:pt x="147906" y="221614"/>
                      <a:pt x="147906" y="308330"/>
                    </a:cubicBezTo>
                    <a:cubicBezTo>
                      <a:pt x="147906" y="395045"/>
                      <a:pt x="221614" y="468754"/>
                      <a:pt x="308330" y="468754"/>
                    </a:cubicBezTo>
                    <a:close/>
                  </a:path>
                </a:pathLst>
              </a:custGeom>
              <a:solidFill>
                <a:schemeClr val="accent2"/>
              </a:solidFill>
              <a:ln w="43323" cap="flat">
                <a:noFill/>
                <a:prstDash val="solid"/>
                <a:miter/>
              </a:ln>
            </p:spPr>
            <p:txBody>
              <a:bodyPr rtlCol="0" anchor="ctr"/>
              <a:lstStyle/>
              <a:p>
                <a:endParaRPr lang="en-US"/>
              </a:p>
            </p:txBody>
          </p:sp>
          <p:sp>
            <p:nvSpPr>
              <p:cNvPr id="202" name="Freeform: Shape 201">
                <a:extLst>
                  <a:ext uri="{FF2B5EF4-FFF2-40B4-BE49-F238E27FC236}">
                    <a16:creationId xmlns:a16="http://schemas.microsoft.com/office/drawing/2014/main" id="{70468316-3F6A-4529-BE27-D001924EA3FC}"/>
                  </a:ext>
                </a:extLst>
              </p:cNvPr>
              <p:cNvSpPr/>
              <p:nvPr/>
            </p:nvSpPr>
            <p:spPr>
              <a:xfrm>
                <a:off x="9142066" y="2704920"/>
                <a:ext cx="320926" cy="449297"/>
              </a:xfrm>
              <a:custGeom>
                <a:avLst/>
                <a:gdLst>
                  <a:gd name="connsiteX0" fmla="*/ 147906 w 433577"/>
                  <a:gd name="connsiteY0" fmla="*/ 468754 h 607009"/>
                  <a:gd name="connsiteX1" fmla="*/ 147906 w 433577"/>
                  <a:gd name="connsiteY1" fmla="*/ 147906 h 607009"/>
                  <a:gd name="connsiteX2" fmla="*/ 308330 w 433577"/>
                  <a:gd name="connsiteY2" fmla="*/ 308330 h 607009"/>
                  <a:gd name="connsiteX3" fmla="*/ 147906 w 433577"/>
                  <a:gd name="connsiteY3" fmla="*/ 468754 h 607009"/>
                </a:gdLst>
                <a:ahLst/>
                <a:cxnLst>
                  <a:cxn ang="0">
                    <a:pos x="connsiteX0" y="connsiteY0"/>
                  </a:cxn>
                  <a:cxn ang="0">
                    <a:pos x="connsiteX1" y="connsiteY1"/>
                  </a:cxn>
                  <a:cxn ang="0">
                    <a:pos x="connsiteX2" y="connsiteY2"/>
                  </a:cxn>
                  <a:cxn ang="0">
                    <a:pos x="connsiteX3" y="connsiteY3"/>
                  </a:cxn>
                </a:cxnLst>
                <a:rect l="l" t="t" r="r" b="b"/>
                <a:pathLst>
                  <a:path w="433577" h="607009">
                    <a:moveTo>
                      <a:pt x="147906" y="468754"/>
                    </a:moveTo>
                    <a:lnTo>
                      <a:pt x="147906" y="147906"/>
                    </a:lnTo>
                    <a:cubicBezTo>
                      <a:pt x="234622" y="147906"/>
                      <a:pt x="308330" y="221614"/>
                      <a:pt x="308330" y="308330"/>
                    </a:cubicBezTo>
                    <a:cubicBezTo>
                      <a:pt x="308330" y="395045"/>
                      <a:pt x="238957" y="468754"/>
                      <a:pt x="147906" y="468754"/>
                    </a:cubicBezTo>
                    <a:close/>
                  </a:path>
                </a:pathLst>
              </a:custGeom>
              <a:solidFill>
                <a:schemeClr val="accent2"/>
              </a:solidFill>
              <a:ln w="43323" cap="flat">
                <a:noFill/>
                <a:prstDash val="solid"/>
                <a:miter/>
              </a:ln>
            </p:spPr>
            <p:txBody>
              <a:bodyPr rtlCol="0" anchor="ctr"/>
              <a:lstStyle/>
              <a:p>
                <a:endParaRPr lang="en-US"/>
              </a:p>
            </p:txBody>
          </p:sp>
          <p:sp>
            <p:nvSpPr>
              <p:cNvPr id="203" name="Freeform: Shape 202">
                <a:extLst>
                  <a:ext uri="{FF2B5EF4-FFF2-40B4-BE49-F238E27FC236}">
                    <a16:creationId xmlns:a16="http://schemas.microsoft.com/office/drawing/2014/main" id="{1850B667-7FB9-4E48-AF20-9977D5904C25}"/>
                  </a:ext>
                </a:extLst>
              </p:cNvPr>
              <p:cNvSpPr/>
              <p:nvPr/>
            </p:nvSpPr>
            <p:spPr>
              <a:xfrm>
                <a:off x="8166450" y="2708130"/>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1614" y="147906"/>
                      <a:pt x="147906" y="221614"/>
                      <a:pt x="147906" y="317001"/>
                    </a:cubicBezTo>
                    <a:cubicBezTo>
                      <a:pt x="147906" y="408053"/>
                      <a:pt x="221614" y="486097"/>
                      <a:pt x="317001" y="486097"/>
                    </a:cubicBezTo>
                    <a:close/>
                  </a:path>
                </a:pathLst>
              </a:custGeom>
              <a:solidFill>
                <a:schemeClr val="accent2"/>
              </a:solidFill>
              <a:ln w="43323" cap="flat">
                <a:noFill/>
                <a:prstDash val="solid"/>
                <a:miter/>
              </a:ln>
            </p:spPr>
            <p:txBody>
              <a:bodyPr rtlCol="0" anchor="ctr"/>
              <a:lstStyle/>
              <a:p>
                <a:endParaRPr lang="en-US"/>
              </a:p>
            </p:txBody>
          </p:sp>
          <p:sp>
            <p:nvSpPr>
              <p:cNvPr id="204" name="Freeform: Shape 203">
                <a:extLst>
                  <a:ext uri="{FF2B5EF4-FFF2-40B4-BE49-F238E27FC236}">
                    <a16:creationId xmlns:a16="http://schemas.microsoft.com/office/drawing/2014/main" id="{A7BB8482-5B02-4696-B2C7-4E58DE11FC00}"/>
                  </a:ext>
                </a:extLst>
              </p:cNvPr>
              <p:cNvSpPr/>
              <p:nvPr/>
            </p:nvSpPr>
            <p:spPr>
              <a:xfrm>
                <a:off x="8166450" y="2204275"/>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1614" y="147906"/>
                      <a:pt x="147906" y="225950"/>
                      <a:pt x="147906" y="317001"/>
                    </a:cubicBezTo>
                    <a:cubicBezTo>
                      <a:pt x="147906" y="412389"/>
                      <a:pt x="221614" y="486097"/>
                      <a:pt x="317001" y="486097"/>
                    </a:cubicBezTo>
                    <a:close/>
                  </a:path>
                </a:pathLst>
              </a:custGeom>
              <a:solidFill>
                <a:schemeClr val="accent2"/>
              </a:solidFill>
              <a:ln w="43323" cap="flat">
                <a:noFill/>
                <a:prstDash val="solid"/>
                <a:miter/>
              </a:ln>
            </p:spPr>
            <p:txBody>
              <a:bodyPr rtlCol="0" anchor="ctr"/>
              <a:lstStyle/>
              <a:p>
                <a:endParaRPr lang="en-US"/>
              </a:p>
            </p:txBody>
          </p:sp>
          <p:sp>
            <p:nvSpPr>
              <p:cNvPr id="205" name="Freeform: Shape 204">
                <a:extLst>
                  <a:ext uri="{FF2B5EF4-FFF2-40B4-BE49-F238E27FC236}">
                    <a16:creationId xmlns:a16="http://schemas.microsoft.com/office/drawing/2014/main" id="{10B83C8C-8D85-4062-B523-77E8099C7CAC}"/>
                  </a:ext>
                </a:extLst>
              </p:cNvPr>
              <p:cNvSpPr/>
              <p:nvPr/>
            </p:nvSpPr>
            <p:spPr>
              <a:xfrm>
                <a:off x="9142066" y="2704920"/>
                <a:ext cx="320926" cy="449297"/>
              </a:xfrm>
              <a:custGeom>
                <a:avLst/>
                <a:gdLst>
                  <a:gd name="connsiteX0" fmla="*/ 147906 w 433577"/>
                  <a:gd name="connsiteY0" fmla="*/ 468754 h 607009"/>
                  <a:gd name="connsiteX1" fmla="*/ 147906 w 433577"/>
                  <a:gd name="connsiteY1" fmla="*/ 147906 h 607009"/>
                  <a:gd name="connsiteX2" fmla="*/ 308330 w 433577"/>
                  <a:gd name="connsiteY2" fmla="*/ 308330 h 607009"/>
                  <a:gd name="connsiteX3" fmla="*/ 147906 w 433577"/>
                  <a:gd name="connsiteY3" fmla="*/ 468754 h 607009"/>
                </a:gdLst>
                <a:ahLst/>
                <a:cxnLst>
                  <a:cxn ang="0">
                    <a:pos x="connsiteX0" y="connsiteY0"/>
                  </a:cxn>
                  <a:cxn ang="0">
                    <a:pos x="connsiteX1" y="connsiteY1"/>
                  </a:cxn>
                  <a:cxn ang="0">
                    <a:pos x="connsiteX2" y="connsiteY2"/>
                  </a:cxn>
                  <a:cxn ang="0">
                    <a:pos x="connsiteX3" y="connsiteY3"/>
                  </a:cxn>
                </a:cxnLst>
                <a:rect l="l" t="t" r="r" b="b"/>
                <a:pathLst>
                  <a:path w="433577" h="607009">
                    <a:moveTo>
                      <a:pt x="147906" y="468754"/>
                    </a:moveTo>
                    <a:lnTo>
                      <a:pt x="147906" y="147906"/>
                    </a:lnTo>
                    <a:cubicBezTo>
                      <a:pt x="234622" y="147906"/>
                      <a:pt x="308330" y="221614"/>
                      <a:pt x="308330" y="308330"/>
                    </a:cubicBezTo>
                    <a:cubicBezTo>
                      <a:pt x="308330" y="395045"/>
                      <a:pt x="238957" y="468754"/>
                      <a:pt x="147906" y="468754"/>
                    </a:cubicBezTo>
                    <a:close/>
                  </a:path>
                </a:pathLst>
              </a:custGeom>
              <a:solidFill>
                <a:schemeClr val="accent2"/>
              </a:solidFill>
              <a:ln w="43323" cap="flat">
                <a:noFill/>
                <a:prstDash val="solid"/>
                <a:miter/>
              </a:ln>
            </p:spPr>
            <p:txBody>
              <a:bodyPr rtlCol="0" anchor="ctr"/>
              <a:lstStyle/>
              <a:p>
                <a:endParaRPr lang="en-US"/>
              </a:p>
            </p:txBody>
          </p:sp>
          <p:sp>
            <p:nvSpPr>
              <p:cNvPr id="206" name="Freeform: Shape 205">
                <a:extLst>
                  <a:ext uri="{FF2B5EF4-FFF2-40B4-BE49-F238E27FC236}">
                    <a16:creationId xmlns:a16="http://schemas.microsoft.com/office/drawing/2014/main" id="{4D2B6517-F68D-44E6-9EBD-711203EE9DC6}"/>
                  </a:ext>
                </a:extLst>
              </p:cNvPr>
              <p:cNvSpPr/>
              <p:nvPr/>
            </p:nvSpPr>
            <p:spPr>
              <a:xfrm>
                <a:off x="9016905" y="2197857"/>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8" y="147906"/>
                      <a:pt x="317001" y="147906"/>
                    </a:cubicBezTo>
                    <a:cubicBezTo>
                      <a:pt x="225950" y="147906"/>
                      <a:pt x="147906" y="221614"/>
                      <a:pt x="147906" y="317001"/>
                    </a:cubicBezTo>
                    <a:cubicBezTo>
                      <a:pt x="147906" y="412389"/>
                      <a:pt x="225950" y="486097"/>
                      <a:pt x="317001" y="486097"/>
                    </a:cubicBezTo>
                    <a:close/>
                  </a:path>
                </a:pathLst>
              </a:custGeom>
              <a:solidFill>
                <a:schemeClr val="accent2"/>
              </a:solidFill>
              <a:ln w="43323" cap="flat">
                <a:noFill/>
                <a:prstDash val="solid"/>
                <a:miter/>
              </a:ln>
            </p:spPr>
            <p:txBody>
              <a:bodyPr rtlCol="0" anchor="ctr"/>
              <a:lstStyle/>
              <a:p>
                <a:endParaRPr lang="en-US"/>
              </a:p>
            </p:txBody>
          </p:sp>
          <p:sp>
            <p:nvSpPr>
              <p:cNvPr id="207" name="Freeform: Shape 206">
                <a:extLst>
                  <a:ext uri="{FF2B5EF4-FFF2-40B4-BE49-F238E27FC236}">
                    <a16:creationId xmlns:a16="http://schemas.microsoft.com/office/drawing/2014/main" id="{5A518C9F-0F8C-48A1-B6D4-B356DA756AB8}"/>
                  </a:ext>
                </a:extLst>
              </p:cNvPr>
              <p:cNvSpPr/>
              <p:nvPr/>
            </p:nvSpPr>
            <p:spPr>
              <a:xfrm>
                <a:off x="9016905" y="2692083"/>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8" y="147906"/>
                      <a:pt x="317001" y="147906"/>
                    </a:cubicBezTo>
                    <a:cubicBezTo>
                      <a:pt x="225950" y="147906"/>
                      <a:pt x="147906" y="221614"/>
                      <a:pt x="147906" y="317001"/>
                    </a:cubicBezTo>
                    <a:cubicBezTo>
                      <a:pt x="147906" y="408053"/>
                      <a:pt x="225950" y="486097"/>
                      <a:pt x="317001" y="486097"/>
                    </a:cubicBezTo>
                    <a:close/>
                  </a:path>
                </a:pathLst>
              </a:custGeom>
              <a:solidFill>
                <a:schemeClr val="accent2"/>
              </a:solidFill>
              <a:ln w="43323" cap="flat">
                <a:noFill/>
                <a:prstDash val="solid"/>
                <a:miter/>
              </a:ln>
            </p:spPr>
            <p:txBody>
              <a:bodyPr rtlCol="0" anchor="ctr"/>
              <a:lstStyle/>
              <a:p>
                <a:endParaRPr lang="en-US"/>
              </a:p>
            </p:txBody>
          </p:sp>
          <p:sp>
            <p:nvSpPr>
              <p:cNvPr id="208" name="Freeform: Shape 207">
                <a:extLst>
                  <a:ext uri="{FF2B5EF4-FFF2-40B4-BE49-F238E27FC236}">
                    <a16:creationId xmlns:a16="http://schemas.microsoft.com/office/drawing/2014/main" id="{2E94665C-D3F0-42F3-8FA9-F0C5975352EC}"/>
                  </a:ext>
                </a:extLst>
              </p:cNvPr>
              <p:cNvSpPr/>
              <p:nvPr/>
            </p:nvSpPr>
            <p:spPr>
              <a:xfrm>
                <a:off x="8590073" y="2939196"/>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12389"/>
                      <a:pt x="225950" y="486097"/>
                      <a:pt x="317001" y="486097"/>
                    </a:cubicBezTo>
                    <a:close/>
                  </a:path>
                </a:pathLst>
              </a:custGeom>
              <a:solidFill>
                <a:schemeClr val="accent2"/>
              </a:solidFill>
              <a:ln w="43323" cap="flat">
                <a:noFill/>
                <a:prstDash val="solid"/>
                <a:miter/>
              </a:ln>
            </p:spPr>
            <p:txBody>
              <a:bodyPr rtlCol="0" anchor="ctr"/>
              <a:lstStyle/>
              <a:p>
                <a:endParaRPr lang="en-US"/>
              </a:p>
            </p:txBody>
          </p:sp>
          <p:grpSp>
            <p:nvGrpSpPr>
              <p:cNvPr id="209" name="Group 208">
                <a:extLst>
                  <a:ext uri="{FF2B5EF4-FFF2-40B4-BE49-F238E27FC236}">
                    <a16:creationId xmlns:a16="http://schemas.microsoft.com/office/drawing/2014/main" id="{7F9D3CD0-26F8-4F69-847A-E26131CE6587}"/>
                  </a:ext>
                </a:extLst>
              </p:cNvPr>
              <p:cNvGrpSpPr/>
              <p:nvPr/>
            </p:nvGrpSpPr>
            <p:grpSpPr>
              <a:xfrm rot="7661305" flipH="1">
                <a:off x="9367116" y="2811401"/>
                <a:ext cx="449297" cy="803943"/>
                <a:chOff x="4860364" y="1440904"/>
                <a:chExt cx="607009" cy="1086144"/>
              </a:xfrm>
              <a:solidFill>
                <a:schemeClr val="accent2"/>
              </a:solidFill>
            </p:grpSpPr>
            <p:sp>
              <p:nvSpPr>
                <p:cNvPr id="210" name="Rectangle 209">
                  <a:extLst>
                    <a:ext uri="{FF2B5EF4-FFF2-40B4-BE49-F238E27FC236}">
                      <a16:creationId xmlns:a16="http://schemas.microsoft.com/office/drawing/2014/main" id="{9E7D4F80-7ACE-4C00-9B2D-D4A8B977DFBD}"/>
                    </a:ext>
                  </a:extLst>
                </p:cNvPr>
                <p:cNvSpPr/>
                <p:nvPr/>
              </p:nvSpPr>
              <p:spPr>
                <a:xfrm>
                  <a:off x="5133776" y="1776958"/>
                  <a:ext cx="106964" cy="75009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1" name="Freeform: Shape 210">
                  <a:extLst>
                    <a:ext uri="{FF2B5EF4-FFF2-40B4-BE49-F238E27FC236}">
                      <a16:creationId xmlns:a16="http://schemas.microsoft.com/office/drawing/2014/main" id="{46D452A5-9B8E-4154-8C93-FC58B62877EB}"/>
                    </a:ext>
                  </a:extLst>
                </p:cNvPr>
                <p:cNvSpPr/>
                <p:nvPr/>
              </p:nvSpPr>
              <p:spPr>
                <a:xfrm>
                  <a:off x="4860364" y="1440904"/>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grpSp>
        </p:grpSp>
        <p:grpSp>
          <p:nvGrpSpPr>
            <p:cNvPr id="216" name="Group 215">
              <a:extLst>
                <a:ext uri="{FF2B5EF4-FFF2-40B4-BE49-F238E27FC236}">
                  <a16:creationId xmlns:a16="http://schemas.microsoft.com/office/drawing/2014/main" id="{646B83B2-5C12-4B4B-918D-E04093E24C87}"/>
                </a:ext>
              </a:extLst>
            </p:cNvPr>
            <p:cNvGrpSpPr/>
            <p:nvPr/>
          </p:nvGrpSpPr>
          <p:grpSpPr>
            <a:xfrm rot="10800000" flipV="1">
              <a:off x="2144331" y="3858068"/>
              <a:ext cx="1815715" cy="1627961"/>
              <a:chOff x="7643465" y="1330780"/>
              <a:chExt cx="2350271" cy="2107241"/>
            </a:xfrm>
          </p:grpSpPr>
          <p:grpSp>
            <p:nvGrpSpPr>
              <p:cNvPr id="217" name="Group 216">
                <a:extLst>
                  <a:ext uri="{FF2B5EF4-FFF2-40B4-BE49-F238E27FC236}">
                    <a16:creationId xmlns:a16="http://schemas.microsoft.com/office/drawing/2014/main" id="{FE3879A5-C7A2-47B3-9270-381AD7805C1F}"/>
                  </a:ext>
                </a:extLst>
              </p:cNvPr>
              <p:cNvGrpSpPr/>
              <p:nvPr/>
            </p:nvGrpSpPr>
            <p:grpSpPr>
              <a:xfrm rot="14189974" flipH="1">
                <a:off x="7820788" y="2761873"/>
                <a:ext cx="449297" cy="803943"/>
                <a:chOff x="4860364" y="1440904"/>
                <a:chExt cx="607009" cy="1086144"/>
              </a:xfrm>
              <a:solidFill>
                <a:schemeClr val="accent2"/>
              </a:solidFill>
            </p:grpSpPr>
            <p:sp>
              <p:nvSpPr>
                <p:cNvPr id="234" name="Rectangle 233">
                  <a:extLst>
                    <a:ext uri="{FF2B5EF4-FFF2-40B4-BE49-F238E27FC236}">
                      <a16:creationId xmlns:a16="http://schemas.microsoft.com/office/drawing/2014/main" id="{DF682B80-7179-49B6-9DCF-073A955F9536}"/>
                    </a:ext>
                  </a:extLst>
                </p:cNvPr>
                <p:cNvSpPr/>
                <p:nvPr/>
              </p:nvSpPr>
              <p:spPr>
                <a:xfrm>
                  <a:off x="5133776" y="1776958"/>
                  <a:ext cx="106964" cy="75009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5" name="Freeform: Shape 234">
                  <a:extLst>
                    <a:ext uri="{FF2B5EF4-FFF2-40B4-BE49-F238E27FC236}">
                      <a16:creationId xmlns:a16="http://schemas.microsoft.com/office/drawing/2014/main" id="{8B4FA6AA-D9F7-45D7-8345-402BCB2C3263}"/>
                    </a:ext>
                  </a:extLst>
                </p:cNvPr>
                <p:cNvSpPr/>
                <p:nvPr/>
              </p:nvSpPr>
              <p:spPr>
                <a:xfrm>
                  <a:off x="4860364" y="1440904"/>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grpSp>
          <p:grpSp>
            <p:nvGrpSpPr>
              <p:cNvPr id="218" name="Group 217">
                <a:extLst>
                  <a:ext uri="{FF2B5EF4-FFF2-40B4-BE49-F238E27FC236}">
                    <a16:creationId xmlns:a16="http://schemas.microsoft.com/office/drawing/2014/main" id="{96FB9221-B912-44B0-8024-C88CC43D891F}"/>
                  </a:ext>
                </a:extLst>
              </p:cNvPr>
              <p:cNvGrpSpPr/>
              <p:nvPr/>
            </p:nvGrpSpPr>
            <p:grpSpPr>
              <a:xfrm>
                <a:off x="8590072" y="1330780"/>
                <a:ext cx="449297" cy="803943"/>
                <a:chOff x="4860364" y="1440904"/>
                <a:chExt cx="607009" cy="1086144"/>
              </a:xfrm>
              <a:solidFill>
                <a:schemeClr val="accent2"/>
              </a:solidFill>
            </p:grpSpPr>
            <p:sp>
              <p:nvSpPr>
                <p:cNvPr id="232" name="Rectangle 231">
                  <a:extLst>
                    <a:ext uri="{FF2B5EF4-FFF2-40B4-BE49-F238E27FC236}">
                      <a16:creationId xmlns:a16="http://schemas.microsoft.com/office/drawing/2014/main" id="{4B82ABEB-E2A4-4DBF-8681-613ED83E03CD}"/>
                    </a:ext>
                  </a:extLst>
                </p:cNvPr>
                <p:cNvSpPr/>
                <p:nvPr/>
              </p:nvSpPr>
              <p:spPr>
                <a:xfrm>
                  <a:off x="5133776" y="1776958"/>
                  <a:ext cx="106964" cy="75009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3" name="Freeform: Shape 232">
                  <a:extLst>
                    <a:ext uri="{FF2B5EF4-FFF2-40B4-BE49-F238E27FC236}">
                      <a16:creationId xmlns:a16="http://schemas.microsoft.com/office/drawing/2014/main" id="{4A76CF88-88C7-47AF-A92B-734EDB27DBF4}"/>
                    </a:ext>
                  </a:extLst>
                </p:cNvPr>
                <p:cNvSpPr/>
                <p:nvPr/>
              </p:nvSpPr>
              <p:spPr>
                <a:xfrm>
                  <a:off x="4860364" y="1440904"/>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grpSp>
          <p:sp>
            <p:nvSpPr>
              <p:cNvPr id="219" name="Freeform: Shape 218">
                <a:extLst>
                  <a:ext uri="{FF2B5EF4-FFF2-40B4-BE49-F238E27FC236}">
                    <a16:creationId xmlns:a16="http://schemas.microsoft.com/office/drawing/2014/main" id="{0706FD65-696F-4B8C-BDB2-CBFC95FEBD2D}"/>
                  </a:ext>
                </a:extLst>
              </p:cNvPr>
              <p:cNvSpPr/>
              <p:nvPr/>
            </p:nvSpPr>
            <p:spPr>
              <a:xfrm>
                <a:off x="8243473" y="2027766"/>
                <a:ext cx="1155334" cy="1315798"/>
              </a:xfrm>
              <a:custGeom>
                <a:avLst/>
                <a:gdLst>
                  <a:gd name="connsiteX0" fmla="*/ 789601 w 1560880"/>
                  <a:gd name="connsiteY0" fmla="*/ 147906 h 1777669"/>
                  <a:gd name="connsiteX1" fmla="*/ 1110449 w 1560880"/>
                  <a:gd name="connsiteY1" fmla="*/ 334345 h 1777669"/>
                  <a:gd name="connsiteX2" fmla="*/ 1431297 w 1560880"/>
                  <a:gd name="connsiteY2" fmla="*/ 520783 h 1777669"/>
                  <a:gd name="connsiteX3" fmla="*/ 1431297 w 1560880"/>
                  <a:gd name="connsiteY3" fmla="*/ 889324 h 1777669"/>
                  <a:gd name="connsiteX4" fmla="*/ 1431297 w 1560880"/>
                  <a:gd name="connsiteY4" fmla="*/ 1257866 h 1777669"/>
                  <a:gd name="connsiteX5" fmla="*/ 1110449 w 1560880"/>
                  <a:gd name="connsiteY5" fmla="*/ 1444304 h 1777669"/>
                  <a:gd name="connsiteX6" fmla="*/ 789601 w 1560880"/>
                  <a:gd name="connsiteY6" fmla="*/ 1630743 h 1777669"/>
                  <a:gd name="connsiteX7" fmla="*/ 468754 w 1560880"/>
                  <a:gd name="connsiteY7" fmla="*/ 1444304 h 1777669"/>
                  <a:gd name="connsiteX8" fmla="*/ 147906 w 1560880"/>
                  <a:gd name="connsiteY8" fmla="*/ 1257866 h 1777669"/>
                  <a:gd name="connsiteX9" fmla="*/ 147906 w 1560880"/>
                  <a:gd name="connsiteY9" fmla="*/ 889324 h 1777669"/>
                  <a:gd name="connsiteX10" fmla="*/ 147906 w 1560880"/>
                  <a:gd name="connsiteY10" fmla="*/ 520783 h 1777669"/>
                  <a:gd name="connsiteX11" fmla="*/ 468754 w 1560880"/>
                  <a:gd name="connsiteY11" fmla="*/ 334345 h 1777669"/>
                  <a:gd name="connsiteX12" fmla="*/ 789601 w 1560880"/>
                  <a:gd name="connsiteY12" fmla="*/ 147906 h 1777669"/>
                  <a:gd name="connsiteX13" fmla="*/ 789601 w 1560880"/>
                  <a:gd name="connsiteY13" fmla="*/ 147906 h 1777669"/>
                  <a:gd name="connsiteX14" fmla="*/ 789601 w 1560880"/>
                  <a:gd name="connsiteY14" fmla="*/ 277979 h 1777669"/>
                  <a:gd name="connsiteX15" fmla="*/ 264972 w 1560880"/>
                  <a:gd name="connsiteY15" fmla="*/ 581484 h 1777669"/>
                  <a:gd name="connsiteX16" fmla="*/ 264972 w 1560880"/>
                  <a:gd name="connsiteY16" fmla="*/ 1188493 h 1777669"/>
                  <a:gd name="connsiteX17" fmla="*/ 789601 w 1560880"/>
                  <a:gd name="connsiteY17" fmla="*/ 1491998 h 1777669"/>
                  <a:gd name="connsiteX18" fmla="*/ 1314231 w 1560880"/>
                  <a:gd name="connsiteY18" fmla="*/ 1188493 h 1777669"/>
                  <a:gd name="connsiteX19" fmla="*/ 1314231 w 1560880"/>
                  <a:gd name="connsiteY19" fmla="*/ 581484 h 1777669"/>
                  <a:gd name="connsiteX20" fmla="*/ 789601 w 1560880"/>
                  <a:gd name="connsiteY20" fmla="*/ 277979 h 1777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60880" h="1777669">
                    <a:moveTo>
                      <a:pt x="789601" y="147906"/>
                    </a:moveTo>
                    <a:lnTo>
                      <a:pt x="1110449" y="334345"/>
                    </a:lnTo>
                    <a:lnTo>
                      <a:pt x="1431297" y="520783"/>
                    </a:lnTo>
                    <a:lnTo>
                      <a:pt x="1431297" y="889324"/>
                    </a:lnTo>
                    <a:lnTo>
                      <a:pt x="1431297" y="1257866"/>
                    </a:lnTo>
                    <a:lnTo>
                      <a:pt x="1110449" y="1444304"/>
                    </a:lnTo>
                    <a:lnTo>
                      <a:pt x="789601" y="1630743"/>
                    </a:lnTo>
                    <a:lnTo>
                      <a:pt x="468754" y="1444304"/>
                    </a:lnTo>
                    <a:lnTo>
                      <a:pt x="147906" y="1257866"/>
                    </a:lnTo>
                    <a:lnTo>
                      <a:pt x="147906" y="889324"/>
                    </a:lnTo>
                    <a:lnTo>
                      <a:pt x="147906" y="520783"/>
                    </a:lnTo>
                    <a:lnTo>
                      <a:pt x="468754" y="334345"/>
                    </a:lnTo>
                    <a:lnTo>
                      <a:pt x="789601" y="147906"/>
                    </a:lnTo>
                    <a:lnTo>
                      <a:pt x="789601" y="147906"/>
                    </a:lnTo>
                    <a:close/>
                    <a:moveTo>
                      <a:pt x="789601" y="277979"/>
                    </a:moveTo>
                    <a:lnTo>
                      <a:pt x="264972" y="581484"/>
                    </a:lnTo>
                    <a:lnTo>
                      <a:pt x="264972" y="1188493"/>
                    </a:lnTo>
                    <a:lnTo>
                      <a:pt x="789601" y="1491998"/>
                    </a:lnTo>
                    <a:lnTo>
                      <a:pt x="1314231" y="1188493"/>
                    </a:lnTo>
                    <a:lnTo>
                      <a:pt x="1314231" y="581484"/>
                    </a:lnTo>
                    <a:lnTo>
                      <a:pt x="789601" y="277979"/>
                    </a:lnTo>
                    <a:close/>
                  </a:path>
                </a:pathLst>
              </a:custGeom>
              <a:solidFill>
                <a:schemeClr val="accent2"/>
              </a:solidFill>
              <a:ln w="43323" cap="flat">
                <a:noFill/>
                <a:prstDash val="solid"/>
                <a:miter/>
              </a:ln>
            </p:spPr>
            <p:txBody>
              <a:bodyPr rtlCol="0" anchor="ctr"/>
              <a:lstStyle/>
              <a:p>
                <a:endParaRPr lang="en-US"/>
              </a:p>
            </p:txBody>
          </p:sp>
          <p:sp>
            <p:nvSpPr>
              <p:cNvPr id="220" name="Freeform: Shape 219">
                <a:extLst>
                  <a:ext uri="{FF2B5EF4-FFF2-40B4-BE49-F238E27FC236}">
                    <a16:creationId xmlns:a16="http://schemas.microsoft.com/office/drawing/2014/main" id="{3583C68B-0DB3-4840-B3A5-EAA1AF0B80C9}"/>
                  </a:ext>
                </a:extLst>
              </p:cNvPr>
              <p:cNvSpPr/>
              <p:nvPr/>
            </p:nvSpPr>
            <p:spPr>
              <a:xfrm>
                <a:off x="8595937" y="1959818"/>
                <a:ext cx="449297" cy="449297"/>
              </a:xfrm>
              <a:custGeom>
                <a:avLst/>
                <a:gdLst>
                  <a:gd name="connsiteX0" fmla="*/ 486846 w 607009"/>
                  <a:gd name="connsiteY0" fmla="*/ 317351 h 607009"/>
                  <a:gd name="connsiteX1" fmla="*/ 318150 w 607009"/>
                  <a:gd name="connsiteY1" fmla="*/ 486846 h 607009"/>
                  <a:gd name="connsiteX2" fmla="*/ 148655 w 607009"/>
                  <a:gd name="connsiteY2" fmla="*/ 318150 h 607009"/>
                  <a:gd name="connsiteX3" fmla="*/ 317351 w 607009"/>
                  <a:gd name="connsiteY3" fmla="*/ 148655 h 607009"/>
                  <a:gd name="connsiteX4" fmla="*/ 486846 w 607009"/>
                  <a:gd name="connsiteY4" fmla="*/ 317351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486846" y="317351"/>
                    </a:moveTo>
                    <a:cubicBezTo>
                      <a:pt x="487066" y="410740"/>
                      <a:pt x="411538" y="486625"/>
                      <a:pt x="318150" y="486846"/>
                    </a:cubicBezTo>
                    <a:cubicBezTo>
                      <a:pt x="224761" y="487066"/>
                      <a:pt x="148875" y="411538"/>
                      <a:pt x="148655" y="318150"/>
                    </a:cubicBezTo>
                    <a:cubicBezTo>
                      <a:pt x="148434" y="224761"/>
                      <a:pt x="223962" y="148875"/>
                      <a:pt x="317351" y="148655"/>
                    </a:cubicBezTo>
                    <a:cubicBezTo>
                      <a:pt x="410740" y="148434"/>
                      <a:pt x="486625" y="223962"/>
                      <a:pt x="486846" y="317351"/>
                    </a:cubicBezTo>
                    <a:close/>
                  </a:path>
                </a:pathLst>
              </a:custGeom>
              <a:solidFill>
                <a:schemeClr val="accent2"/>
              </a:solidFill>
              <a:ln w="43323" cap="flat">
                <a:noFill/>
                <a:prstDash val="solid"/>
                <a:miter/>
              </a:ln>
            </p:spPr>
            <p:txBody>
              <a:bodyPr rtlCol="0" anchor="ctr"/>
              <a:lstStyle/>
              <a:p>
                <a:endParaRPr lang="en-US"/>
              </a:p>
            </p:txBody>
          </p:sp>
          <p:sp>
            <p:nvSpPr>
              <p:cNvPr id="221" name="Freeform: Shape 220">
                <a:extLst>
                  <a:ext uri="{FF2B5EF4-FFF2-40B4-BE49-F238E27FC236}">
                    <a16:creationId xmlns:a16="http://schemas.microsoft.com/office/drawing/2014/main" id="{43DDAD7F-6AD2-4D69-9A88-E16CC08A37FC}"/>
                  </a:ext>
                </a:extLst>
              </p:cNvPr>
              <p:cNvSpPr/>
              <p:nvPr/>
            </p:nvSpPr>
            <p:spPr>
              <a:xfrm>
                <a:off x="9023323" y="2704920"/>
                <a:ext cx="449297" cy="449297"/>
              </a:xfrm>
              <a:custGeom>
                <a:avLst/>
                <a:gdLst>
                  <a:gd name="connsiteX0" fmla="*/ 308330 w 607009"/>
                  <a:gd name="connsiteY0" fmla="*/ 468754 h 607009"/>
                  <a:gd name="connsiteX1" fmla="*/ 468754 w 607009"/>
                  <a:gd name="connsiteY1" fmla="*/ 308330 h 607009"/>
                  <a:gd name="connsiteX2" fmla="*/ 308330 w 607009"/>
                  <a:gd name="connsiteY2" fmla="*/ 147906 h 607009"/>
                  <a:gd name="connsiteX3" fmla="*/ 147906 w 607009"/>
                  <a:gd name="connsiteY3" fmla="*/ 308330 h 607009"/>
                  <a:gd name="connsiteX4" fmla="*/ 308330 w 607009"/>
                  <a:gd name="connsiteY4" fmla="*/ 468754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08330" y="468754"/>
                    </a:moveTo>
                    <a:cubicBezTo>
                      <a:pt x="395045" y="468754"/>
                      <a:pt x="468754" y="395045"/>
                      <a:pt x="468754" y="308330"/>
                    </a:cubicBezTo>
                    <a:cubicBezTo>
                      <a:pt x="468754" y="221614"/>
                      <a:pt x="395045" y="147906"/>
                      <a:pt x="308330" y="147906"/>
                    </a:cubicBezTo>
                    <a:cubicBezTo>
                      <a:pt x="221614" y="147906"/>
                      <a:pt x="147906" y="221614"/>
                      <a:pt x="147906" y="308330"/>
                    </a:cubicBezTo>
                    <a:cubicBezTo>
                      <a:pt x="147906" y="395045"/>
                      <a:pt x="221614" y="468754"/>
                      <a:pt x="308330" y="468754"/>
                    </a:cubicBezTo>
                    <a:close/>
                  </a:path>
                </a:pathLst>
              </a:custGeom>
              <a:solidFill>
                <a:schemeClr val="accent2"/>
              </a:solidFill>
              <a:ln w="43323" cap="flat">
                <a:noFill/>
                <a:prstDash val="solid"/>
                <a:miter/>
              </a:ln>
            </p:spPr>
            <p:txBody>
              <a:bodyPr rtlCol="0" anchor="ctr"/>
              <a:lstStyle/>
              <a:p>
                <a:endParaRPr lang="en-US"/>
              </a:p>
            </p:txBody>
          </p:sp>
          <p:sp>
            <p:nvSpPr>
              <p:cNvPr id="222" name="Freeform: Shape 221">
                <a:extLst>
                  <a:ext uri="{FF2B5EF4-FFF2-40B4-BE49-F238E27FC236}">
                    <a16:creationId xmlns:a16="http://schemas.microsoft.com/office/drawing/2014/main" id="{54314214-2FD1-4404-ABD9-67196AE99EB9}"/>
                  </a:ext>
                </a:extLst>
              </p:cNvPr>
              <p:cNvSpPr/>
              <p:nvPr/>
            </p:nvSpPr>
            <p:spPr>
              <a:xfrm>
                <a:off x="9142066" y="2704920"/>
                <a:ext cx="320926" cy="449297"/>
              </a:xfrm>
              <a:custGeom>
                <a:avLst/>
                <a:gdLst>
                  <a:gd name="connsiteX0" fmla="*/ 147906 w 433577"/>
                  <a:gd name="connsiteY0" fmla="*/ 468754 h 607009"/>
                  <a:gd name="connsiteX1" fmla="*/ 147906 w 433577"/>
                  <a:gd name="connsiteY1" fmla="*/ 147906 h 607009"/>
                  <a:gd name="connsiteX2" fmla="*/ 308330 w 433577"/>
                  <a:gd name="connsiteY2" fmla="*/ 308330 h 607009"/>
                  <a:gd name="connsiteX3" fmla="*/ 147906 w 433577"/>
                  <a:gd name="connsiteY3" fmla="*/ 468754 h 607009"/>
                </a:gdLst>
                <a:ahLst/>
                <a:cxnLst>
                  <a:cxn ang="0">
                    <a:pos x="connsiteX0" y="connsiteY0"/>
                  </a:cxn>
                  <a:cxn ang="0">
                    <a:pos x="connsiteX1" y="connsiteY1"/>
                  </a:cxn>
                  <a:cxn ang="0">
                    <a:pos x="connsiteX2" y="connsiteY2"/>
                  </a:cxn>
                  <a:cxn ang="0">
                    <a:pos x="connsiteX3" y="connsiteY3"/>
                  </a:cxn>
                </a:cxnLst>
                <a:rect l="l" t="t" r="r" b="b"/>
                <a:pathLst>
                  <a:path w="433577" h="607009">
                    <a:moveTo>
                      <a:pt x="147906" y="468754"/>
                    </a:moveTo>
                    <a:lnTo>
                      <a:pt x="147906" y="147906"/>
                    </a:lnTo>
                    <a:cubicBezTo>
                      <a:pt x="234622" y="147906"/>
                      <a:pt x="308330" y="221614"/>
                      <a:pt x="308330" y="308330"/>
                    </a:cubicBezTo>
                    <a:cubicBezTo>
                      <a:pt x="308330" y="395045"/>
                      <a:pt x="238957" y="468754"/>
                      <a:pt x="147906" y="468754"/>
                    </a:cubicBezTo>
                    <a:close/>
                  </a:path>
                </a:pathLst>
              </a:custGeom>
              <a:solidFill>
                <a:schemeClr val="accent2"/>
              </a:solidFill>
              <a:ln w="43323" cap="flat">
                <a:noFill/>
                <a:prstDash val="solid"/>
                <a:miter/>
              </a:ln>
            </p:spPr>
            <p:txBody>
              <a:bodyPr rtlCol="0" anchor="ctr"/>
              <a:lstStyle/>
              <a:p>
                <a:endParaRPr lang="en-US"/>
              </a:p>
            </p:txBody>
          </p:sp>
          <p:sp>
            <p:nvSpPr>
              <p:cNvPr id="223" name="Freeform: Shape 222">
                <a:extLst>
                  <a:ext uri="{FF2B5EF4-FFF2-40B4-BE49-F238E27FC236}">
                    <a16:creationId xmlns:a16="http://schemas.microsoft.com/office/drawing/2014/main" id="{7B8329FB-E31E-474B-9E73-0A1BD454C758}"/>
                  </a:ext>
                </a:extLst>
              </p:cNvPr>
              <p:cNvSpPr/>
              <p:nvPr/>
            </p:nvSpPr>
            <p:spPr>
              <a:xfrm>
                <a:off x="8166450" y="2708130"/>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1614" y="147906"/>
                      <a:pt x="147906" y="221614"/>
                      <a:pt x="147906" y="317001"/>
                    </a:cubicBezTo>
                    <a:cubicBezTo>
                      <a:pt x="147906" y="408053"/>
                      <a:pt x="221614" y="486097"/>
                      <a:pt x="317001" y="486097"/>
                    </a:cubicBezTo>
                    <a:close/>
                  </a:path>
                </a:pathLst>
              </a:custGeom>
              <a:solidFill>
                <a:schemeClr val="accent2"/>
              </a:solidFill>
              <a:ln w="43323" cap="flat">
                <a:noFill/>
                <a:prstDash val="solid"/>
                <a:miter/>
              </a:ln>
            </p:spPr>
            <p:txBody>
              <a:bodyPr rtlCol="0" anchor="ctr"/>
              <a:lstStyle/>
              <a:p>
                <a:endParaRPr lang="en-US"/>
              </a:p>
            </p:txBody>
          </p:sp>
          <p:sp>
            <p:nvSpPr>
              <p:cNvPr id="224" name="Freeform: Shape 223">
                <a:extLst>
                  <a:ext uri="{FF2B5EF4-FFF2-40B4-BE49-F238E27FC236}">
                    <a16:creationId xmlns:a16="http://schemas.microsoft.com/office/drawing/2014/main" id="{FC41A55B-4DDF-4BB9-92EE-FDB20593390D}"/>
                  </a:ext>
                </a:extLst>
              </p:cNvPr>
              <p:cNvSpPr/>
              <p:nvPr/>
            </p:nvSpPr>
            <p:spPr>
              <a:xfrm>
                <a:off x="8166450" y="2204275"/>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1614" y="147906"/>
                      <a:pt x="147906" y="225950"/>
                      <a:pt x="147906" y="317001"/>
                    </a:cubicBezTo>
                    <a:cubicBezTo>
                      <a:pt x="147906" y="412389"/>
                      <a:pt x="221614" y="486097"/>
                      <a:pt x="317001" y="486097"/>
                    </a:cubicBezTo>
                    <a:close/>
                  </a:path>
                </a:pathLst>
              </a:custGeom>
              <a:solidFill>
                <a:schemeClr val="accent2"/>
              </a:solidFill>
              <a:ln w="43323" cap="flat">
                <a:noFill/>
                <a:prstDash val="solid"/>
                <a:miter/>
              </a:ln>
            </p:spPr>
            <p:txBody>
              <a:bodyPr rtlCol="0" anchor="ctr"/>
              <a:lstStyle/>
              <a:p>
                <a:endParaRPr lang="en-US"/>
              </a:p>
            </p:txBody>
          </p:sp>
          <p:sp>
            <p:nvSpPr>
              <p:cNvPr id="225" name="Freeform: Shape 224">
                <a:extLst>
                  <a:ext uri="{FF2B5EF4-FFF2-40B4-BE49-F238E27FC236}">
                    <a16:creationId xmlns:a16="http://schemas.microsoft.com/office/drawing/2014/main" id="{293BCCF3-3FB0-40D8-81B0-3DE69F80D8B0}"/>
                  </a:ext>
                </a:extLst>
              </p:cNvPr>
              <p:cNvSpPr/>
              <p:nvPr/>
            </p:nvSpPr>
            <p:spPr>
              <a:xfrm>
                <a:off x="9142066" y="2704920"/>
                <a:ext cx="320926" cy="449297"/>
              </a:xfrm>
              <a:custGeom>
                <a:avLst/>
                <a:gdLst>
                  <a:gd name="connsiteX0" fmla="*/ 147906 w 433577"/>
                  <a:gd name="connsiteY0" fmla="*/ 468754 h 607009"/>
                  <a:gd name="connsiteX1" fmla="*/ 147906 w 433577"/>
                  <a:gd name="connsiteY1" fmla="*/ 147906 h 607009"/>
                  <a:gd name="connsiteX2" fmla="*/ 308330 w 433577"/>
                  <a:gd name="connsiteY2" fmla="*/ 308330 h 607009"/>
                  <a:gd name="connsiteX3" fmla="*/ 147906 w 433577"/>
                  <a:gd name="connsiteY3" fmla="*/ 468754 h 607009"/>
                </a:gdLst>
                <a:ahLst/>
                <a:cxnLst>
                  <a:cxn ang="0">
                    <a:pos x="connsiteX0" y="connsiteY0"/>
                  </a:cxn>
                  <a:cxn ang="0">
                    <a:pos x="connsiteX1" y="connsiteY1"/>
                  </a:cxn>
                  <a:cxn ang="0">
                    <a:pos x="connsiteX2" y="connsiteY2"/>
                  </a:cxn>
                  <a:cxn ang="0">
                    <a:pos x="connsiteX3" y="connsiteY3"/>
                  </a:cxn>
                </a:cxnLst>
                <a:rect l="l" t="t" r="r" b="b"/>
                <a:pathLst>
                  <a:path w="433577" h="607009">
                    <a:moveTo>
                      <a:pt x="147906" y="468754"/>
                    </a:moveTo>
                    <a:lnTo>
                      <a:pt x="147906" y="147906"/>
                    </a:lnTo>
                    <a:cubicBezTo>
                      <a:pt x="234622" y="147906"/>
                      <a:pt x="308330" y="221614"/>
                      <a:pt x="308330" y="308330"/>
                    </a:cubicBezTo>
                    <a:cubicBezTo>
                      <a:pt x="308330" y="395045"/>
                      <a:pt x="238957" y="468754"/>
                      <a:pt x="147906" y="468754"/>
                    </a:cubicBezTo>
                    <a:close/>
                  </a:path>
                </a:pathLst>
              </a:custGeom>
              <a:solidFill>
                <a:schemeClr val="accent2"/>
              </a:solidFill>
              <a:ln w="43323" cap="flat">
                <a:noFill/>
                <a:prstDash val="solid"/>
                <a:miter/>
              </a:ln>
            </p:spPr>
            <p:txBody>
              <a:bodyPr rtlCol="0" anchor="ctr"/>
              <a:lstStyle/>
              <a:p>
                <a:endParaRPr lang="en-US"/>
              </a:p>
            </p:txBody>
          </p:sp>
          <p:sp>
            <p:nvSpPr>
              <p:cNvPr id="226" name="Freeform: Shape 225">
                <a:extLst>
                  <a:ext uri="{FF2B5EF4-FFF2-40B4-BE49-F238E27FC236}">
                    <a16:creationId xmlns:a16="http://schemas.microsoft.com/office/drawing/2014/main" id="{48B4E1DE-3733-4096-8BEF-D8E2648E2B59}"/>
                  </a:ext>
                </a:extLst>
              </p:cNvPr>
              <p:cNvSpPr/>
              <p:nvPr/>
            </p:nvSpPr>
            <p:spPr>
              <a:xfrm>
                <a:off x="9016905" y="2197857"/>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8" y="147906"/>
                      <a:pt x="317001" y="147906"/>
                    </a:cubicBezTo>
                    <a:cubicBezTo>
                      <a:pt x="225950" y="147906"/>
                      <a:pt x="147906" y="221614"/>
                      <a:pt x="147906" y="317001"/>
                    </a:cubicBezTo>
                    <a:cubicBezTo>
                      <a:pt x="147906" y="412389"/>
                      <a:pt x="225950" y="486097"/>
                      <a:pt x="317001" y="486097"/>
                    </a:cubicBezTo>
                    <a:close/>
                  </a:path>
                </a:pathLst>
              </a:custGeom>
              <a:solidFill>
                <a:schemeClr val="accent2"/>
              </a:solidFill>
              <a:ln w="43323" cap="flat">
                <a:noFill/>
                <a:prstDash val="solid"/>
                <a:miter/>
              </a:ln>
            </p:spPr>
            <p:txBody>
              <a:bodyPr rtlCol="0" anchor="ctr"/>
              <a:lstStyle/>
              <a:p>
                <a:endParaRPr lang="en-US"/>
              </a:p>
            </p:txBody>
          </p:sp>
          <p:sp>
            <p:nvSpPr>
              <p:cNvPr id="227" name="Freeform: Shape 226">
                <a:extLst>
                  <a:ext uri="{FF2B5EF4-FFF2-40B4-BE49-F238E27FC236}">
                    <a16:creationId xmlns:a16="http://schemas.microsoft.com/office/drawing/2014/main" id="{D7F2C765-68CB-4F16-A71A-AD319AFC5F68}"/>
                  </a:ext>
                </a:extLst>
              </p:cNvPr>
              <p:cNvSpPr/>
              <p:nvPr/>
            </p:nvSpPr>
            <p:spPr>
              <a:xfrm>
                <a:off x="9016905" y="2692083"/>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8" y="147906"/>
                      <a:pt x="317001" y="147906"/>
                    </a:cubicBezTo>
                    <a:cubicBezTo>
                      <a:pt x="225950" y="147906"/>
                      <a:pt x="147906" y="221614"/>
                      <a:pt x="147906" y="317001"/>
                    </a:cubicBezTo>
                    <a:cubicBezTo>
                      <a:pt x="147906" y="408053"/>
                      <a:pt x="225950" y="486097"/>
                      <a:pt x="317001" y="486097"/>
                    </a:cubicBezTo>
                    <a:close/>
                  </a:path>
                </a:pathLst>
              </a:custGeom>
              <a:solidFill>
                <a:schemeClr val="accent2"/>
              </a:solidFill>
              <a:ln w="43323" cap="flat">
                <a:noFill/>
                <a:prstDash val="solid"/>
                <a:miter/>
              </a:ln>
            </p:spPr>
            <p:txBody>
              <a:bodyPr rtlCol="0" anchor="ctr"/>
              <a:lstStyle/>
              <a:p>
                <a:endParaRPr lang="en-US"/>
              </a:p>
            </p:txBody>
          </p:sp>
          <p:sp>
            <p:nvSpPr>
              <p:cNvPr id="228" name="Freeform: Shape 227">
                <a:extLst>
                  <a:ext uri="{FF2B5EF4-FFF2-40B4-BE49-F238E27FC236}">
                    <a16:creationId xmlns:a16="http://schemas.microsoft.com/office/drawing/2014/main" id="{A438B556-6FD3-467A-B7C3-325D3DFC20FF}"/>
                  </a:ext>
                </a:extLst>
              </p:cNvPr>
              <p:cNvSpPr/>
              <p:nvPr/>
            </p:nvSpPr>
            <p:spPr>
              <a:xfrm>
                <a:off x="8590073" y="2939196"/>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12389"/>
                      <a:pt x="225950" y="486097"/>
                      <a:pt x="317001" y="486097"/>
                    </a:cubicBezTo>
                    <a:close/>
                  </a:path>
                </a:pathLst>
              </a:custGeom>
              <a:solidFill>
                <a:schemeClr val="accent2"/>
              </a:solidFill>
              <a:ln w="43323" cap="flat">
                <a:noFill/>
                <a:prstDash val="solid"/>
                <a:miter/>
              </a:ln>
            </p:spPr>
            <p:txBody>
              <a:bodyPr rtlCol="0" anchor="ctr"/>
              <a:lstStyle/>
              <a:p>
                <a:endParaRPr lang="en-US"/>
              </a:p>
            </p:txBody>
          </p:sp>
          <p:grpSp>
            <p:nvGrpSpPr>
              <p:cNvPr id="229" name="Group 228">
                <a:extLst>
                  <a:ext uri="{FF2B5EF4-FFF2-40B4-BE49-F238E27FC236}">
                    <a16:creationId xmlns:a16="http://schemas.microsoft.com/office/drawing/2014/main" id="{4F85162B-A061-45E7-8836-55CD784D7A79}"/>
                  </a:ext>
                </a:extLst>
              </p:cNvPr>
              <p:cNvGrpSpPr/>
              <p:nvPr/>
            </p:nvGrpSpPr>
            <p:grpSpPr>
              <a:xfrm rot="7661305" flipH="1">
                <a:off x="9367116" y="2811401"/>
                <a:ext cx="449297" cy="803943"/>
                <a:chOff x="4860364" y="1440904"/>
                <a:chExt cx="607009" cy="1086144"/>
              </a:xfrm>
              <a:solidFill>
                <a:schemeClr val="accent2"/>
              </a:solidFill>
            </p:grpSpPr>
            <p:sp>
              <p:nvSpPr>
                <p:cNvPr id="230" name="Rectangle 229">
                  <a:extLst>
                    <a:ext uri="{FF2B5EF4-FFF2-40B4-BE49-F238E27FC236}">
                      <a16:creationId xmlns:a16="http://schemas.microsoft.com/office/drawing/2014/main" id="{606169E1-10C9-4C82-A350-E0463B5A020D}"/>
                    </a:ext>
                  </a:extLst>
                </p:cNvPr>
                <p:cNvSpPr/>
                <p:nvPr/>
              </p:nvSpPr>
              <p:spPr>
                <a:xfrm>
                  <a:off x="5133776" y="1776958"/>
                  <a:ext cx="106964" cy="75009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1" name="Freeform: Shape 230">
                  <a:extLst>
                    <a:ext uri="{FF2B5EF4-FFF2-40B4-BE49-F238E27FC236}">
                      <a16:creationId xmlns:a16="http://schemas.microsoft.com/office/drawing/2014/main" id="{E33F71F4-4E08-40FE-9270-A3062A017715}"/>
                    </a:ext>
                  </a:extLst>
                </p:cNvPr>
                <p:cNvSpPr/>
                <p:nvPr/>
              </p:nvSpPr>
              <p:spPr>
                <a:xfrm>
                  <a:off x="4860364" y="1440904"/>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grpSp>
        </p:grpSp>
        <p:grpSp>
          <p:nvGrpSpPr>
            <p:cNvPr id="248" name="Group 247">
              <a:extLst>
                <a:ext uri="{FF2B5EF4-FFF2-40B4-BE49-F238E27FC236}">
                  <a16:creationId xmlns:a16="http://schemas.microsoft.com/office/drawing/2014/main" id="{C3F096DD-7825-434F-A4D1-385F9F1488A7}"/>
                </a:ext>
              </a:extLst>
            </p:cNvPr>
            <p:cNvGrpSpPr/>
            <p:nvPr/>
          </p:nvGrpSpPr>
          <p:grpSpPr>
            <a:xfrm rot="5400000" flipV="1">
              <a:off x="3486287" y="4541505"/>
              <a:ext cx="1815715" cy="1627961"/>
              <a:chOff x="7643465" y="1330780"/>
              <a:chExt cx="2350271" cy="2107241"/>
            </a:xfrm>
          </p:grpSpPr>
          <p:grpSp>
            <p:nvGrpSpPr>
              <p:cNvPr id="249" name="Group 248">
                <a:extLst>
                  <a:ext uri="{FF2B5EF4-FFF2-40B4-BE49-F238E27FC236}">
                    <a16:creationId xmlns:a16="http://schemas.microsoft.com/office/drawing/2014/main" id="{EE44208C-7F67-4936-93D5-FE37C681F801}"/>
                  </a:ext>
                </a:extLst>
              </p:cNvPr>
              <p:cNvGrpSpPr/>
              <p:nvPr/>
            </p:nvGrpSpPr>
            <p:grpSpPr>
              <a:xfrm rot="14189974" flipH="1">
                <a:off x="7820788" y="2761873"/>
                <a:ext cx="449297" cy="803943"/>
                <a:chOff x="4860364" y="1440904"/>
                <a:chExt cx="607009" cy="1086144"/>
              </a:xfrm>
              <a:solidFill>
                <a:schemeClr val="accent2"/>
              </a:solidFill>
            </p:grpSpPr>
            <p:sp>
              <p:nvSpPr>
                <p:cNvPr id="266" name="Rectangle 265">
                  <a:extLst>
                    <a:ext uri="{FF2B5EF4-FFF2-40B4-BE49-F238E27FC236}">
                      <a16:creationId xmlns:a16="http://schemas.microsoft.com/office/drawing/2014/main" id="{99D9F374-F220-4425-8161-6069960B4AE1}"/>
                    </a:ext>
                  </a:extLst>
                </p:cNvPr>
                <p:cNvSpPr/>
                <p:nvPr/>
              </p:nvSpPr>
              <p:spPr>
                <a:xfrm>
                  <a:off x="5133776" y="1776958"/>
                  <a:ext cx="106964" cy="75009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7" name="Freeform: Shape 266">
                  <a:extLst>
                    <a:ext uri="{FF2B5EF4-FFF2-40B4-BE49-F238E27FC236}">
                      <a16:creationId xmlns:a16="http://schemas.microsoft.com/office/drawing/2014/main" id="{C9D4D044-6C93-4D31-8630-95080C616223}"/>
                    </a:ext>
                  </a:extLst>
                </p:cNvPr>
                <p:cNvSpPr/>
                <p:nvPr/>
              </p:nvSpPr>
              <p:spPr>
                <a:xfrm>
                  <a:off x="4860364" y="1440904"/>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grpSp>
          <p:grpSp>
            <p:nvGrpSpPr>
              <p:cNvPr id="250" name="Group 249">
                <a:extLst>
                  <a:ext uri="{FF2B5EF4-FFF2-40B4-BE49-F238E27FC236}">
                    <a16:creationId xmlns:a16="http://schemas.microsoft.com/office/drawing/2014/main" id="{F8EA9FF3-266D-419E-A430-8E0A602D56E9}"/>
                  </a:ext>
                </a:extLst>
              </p:cNvPr>
              <p:cNvGrpSpPr/>
              <p:nvPr/>
            </p:nvGrpSpPr>
            <p:grpSpPr>
              <a:xfrm>
                <a:off x="8590072" y="1330780"/>
                <a:ext cx="449297" cy="803943"/>
                <a:chOff x="4860364" y="1440904"/>
                <a:chExt cx="607009" cy="1086144"/>
              </a:xfrm>
              <a:solidFill>
                <a:schemeClr val="accent2"/>
              </a:solidFill>
            </p:grpSpPr>
            <p:sp>
              <p:nvSpPr>
                <p:cNvPr id="264" name="Rectangle 263">
                  <a:extLst>
                    <a:ext uri="{FF2B5EF4-FFF2-40B4-BE49-F238E27FC236}">
                      <a16:creationId xmlns:a16="http://schemas.microsoft.com/office/drawing/2014/main" id="{3E67EF11-02DD-4E76-A70F-FD12A56F7852}"/>
                    </a:ext>
                  </a:extLst>
                </p:cNvPr>
                <p:cNvSpPr/>
                <p:nvPr/>
              </p:nvSpPr>
              <p:spPr>
                <a:xfrm>
                  <a:off x="5133776" y="1776958"/>
                  <a:ext cx="106964" cy="75009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5" name="Freeform: Shape 264">
                  <a:extLst>
                    <a:ext uri="{FF2B5EF4-FFF2-40B4-BE49-F238E27FC236}">
                      <a16:creationId xmlns:a16="http://schemas.microsoft.com/office/drawing/2014/main" id="{B1FAE0B2-0BA3-4A78-89F2-1AE0CB8B8EA1}"/>
                    </a:ext>
                  </a:extLst>
                </p:cNvPr>
                <p:cNvSpPr/>
                <p:nvPr/>
              </p:nvSpPr>
              <p:spPr>
                <a:xfrm>
                  <a:off x="4860364" y="1440904"/>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grpSp>
          <p:sp>
            <p:nvSpPr>
              <p:cNvPr id="251" name="Freeform: Shape 250">
                <a:extLst>
                  <a:ext uri="{FF2B5EF4-FFF2-40B4-BE49-F238E27FC236}">
                    <a16:creationId xmlns:a16="http://schemas.microsoft.com/office/drawing/2014/main" id="{4CF51128-B74F-4C4F-8706-DF7919A56A48}"/>
                  </a:ext>
                </a:extLst>
              </p:cNvPr>
              <p:cNvSpPr/>
              <p:nvPr/>
            </p:nvSpPr>
            <p:spPr>
              <a:xfrm>
                <a:off x="8243473" y="2027766"/>
                <a:ext cx="1155334" cy="1315798"/>
              </a:xfrm>
              <a:custGeom>
                <a:avLst/>
                <a:gdLst>
                  <a:gd name="connsiteX0" fmla="*/ 789601 w 1560880"/>
                  <a:gd name="connsiteY0" fmla="*/ 147906 h 1777669"/>
                  <a:gd name="connsiteX1" fmla="*/ 1110449 w 1560880"/>
                  <a:gd name="connsiteY1" fmla="*/ 334345 h 1777669"/>
                  <a:gd name="connsiteX2" fmla="*/ 1431297 w 1560880"/>
                  <a:gd name="connsiteY2" fmla="*/ 520783 h 1777669"/>
                  <a:gd name="connsiteX3" fmla="*/ 1431297 w 1560880"/>
                  <a:gd name="connsiteY3" fmla="*/ 889324 h 1777669"/>
                  <a:gd name="connsiteX4" fmla="*/ 1431297 w 1560880"/>
                  <a:gd name="connsiteY4" fmla="*/ 1257866 h 1777669"/>
                  <a:gd name="connsiteX5" fmla="*/ 1110449 w 1560880"/>
                  <a:gd name="connsiteY5" fmla="*/ 1444304 h 1777669"/>
                  <a:gd name="connsiteX6" fmla="*/ 789601 w 1560880"/>
                  <a:gd name="connsiteY6" fmla="*/ 1630743 h 1777669"/>
                  <a:gd name="connsiteX7" fmla="*/ 468754 w 1560880"/>
                  <a:gd name="connsiteY7" fmla="*/ 1444304 h 1777669"/>
                  <a:gd name="connsiteX8" fmla="*/ 147906 w 1560880"/>
                  <a:gd name="connsiteY8" fmla="*/ 1257866 h 1777669"/>
                  <a:gd name="connsiteX9" fmla="*/ 147906 w 1560880"/>
                  <a:gd name="connsiteY9" fmla="*/ 889324 h 1777669"/>
                  <a:gd name="connsiteX10" fmla="*/ 147906 w 1560880"/>
                  <a:gd name="connsiteY10" fmla="*/ 520783 h 1777669"/>
                  <a:gd name="connsiteX11" fmla="*/ 468754 w 1560880"/>
                  <a:gd name="connsiteY11" fmla="*/ 334345 h 1777669"/>
                  <a:gd name="connsiteX12" fmla="*/ 789601 w 1560880"/>
                  <a:gd name="connsiteY12" fmla="*/ 147906 h 1777669"/>
                  <a:gd name="connsiteX13" fmla="*/ 789601 w 1560880"/>
                  <a:gd name="connsiteY13" fmla="*/ 147906 h 1777669"/>
                  <a:gd name="connsiteX14" fmla="*/ 789601 w 1560880"/>
                  <a:gd name="connsiteY14" fmla="*/ 277979 h 1777669"/>
                  <a:gd name="connsiteX15" fmla="*/ 264972 w 1560880"/>
                  <a:gd name="connsiteY15" fmla="*/ 581484 h 1777669"/>
                  <a:gd name="connsiteX16" fmla="*/ 264972 w 1560880"/>
                  <a:gd name="connsiteY16" fmla="*/ 1188493 h 1777669"/>
                  <a:gd name="connsiteX17" fmla="*/ 789601 w 1560880"/>
                  <a:gd name="connsiteY17" fmla="*/ 1491998 h 1777669"/>
                  <a:gd name="connsiteX18" fmla="*/ 1314231 w 1560880"/>
                  <a:gd name="connsiteY18" fmla="*/ 1188493 h 1777669"/>
                  <a:gd name="connsiteX19" fmla="*/ 1314231 w 1560880"/>
                  <a:gd name="connsiteY19" fmla="*/ 581484 h 1777669"/>
                  <a:gd name="connsiteX20" fmla="*/ 789601 w 1560880"/>
                  <a:gd name="connsiteY20" fmla="*/ 277979 h 1777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60880" h="1777669">
                    <a:moveTo>
                      <a:pt x="789601" y="147906"/>
                    </a:moveTo>
                    <a:lnTo>
                      <a:pt x="1110449" y="334345"/>
                    </a:lnTo>
                    <a:lnTo>
                      <a:pt x="1431297" y="520783"/>
                    </a:lnTo>
                    <a:lnTo>
                      <a:pt x="1431297" y="889324"/>
                    </a:lnTo>
                    <a:lnTo>
                      <a:pt x="1431297" y="1257866"/>
                    </a:lnTo>
                    <a:lnTo>
                      <a:pt x="1110449" y="1444304"/>
                    </a:lnTo>
                    <a:lnTo>
                      <a:pt x="789601" y="1630743"/>
                    </a:lnTo>
                    <a:lnTo>
                      <a:pt x="468754" y="1444304"/>
                    </a:lnTo>
                    <a:lnTo>
                      <a:pt x="147906" y="1257866"/>
                    </a:lnTo>
                    <a:lnTo>
                      <a:pt x="147906" y="889324"/>
                    </a:lnTo>
                    <a:lnTo>
                      <a:pt x="147906" y="520783"/>
                    </a:lnTo>
                    <a:lnTo>
                      <a:pt x="468754" y="334345"/>
                    </a:lnTo>
                    <a:lnTo>
                      <a:pt x="789601" y="147906"/>
                    </a:lnTo>
                    <a:lnTo>
                      <a:pt x="789601" y="147906"/>
                    </a:lnTo>
                    <a:close/>
                    <a:moveTo>
                      <a:pt x="789601" y="277979"/>
                    </a:moveTo>
                    <a:lnTo>
                      <a:pt x="264972" y="581484"/>
                    </a:lnTo>
                    <a:lnTo>
                      <a:pt x="264972" y="1188493"/>
                    </a:lnTo>
                    <a:lnTo>
                      <a:pt x="789601" y="1491998"/>
                    </a:lnTo>
                    <a:lnTo>
                      <a:pt x="1314231" y="1188493"/>
                    </a:lnTo>
                    <a:lnTo>
                      <a:pt x="1314231" y="581484"/>
                    </a:lnTo>
                    <a:lnTo>
                      <a:pt x="789601" y="277979"/>
                    </a:lnTo>
                    <a:close/>
                  </a:path>
                </a:pathLst>
              </a:custGeom>
              <a:solidFill>
                <a:schemeClr val="accent2"/>
              </a:solidFill>
              <a:ln w="43323" cap="flat">
                <a:noFill/>
                <a:prstDash val="solid"/>
                <a:miter/>
              </a:ln>
            </p:spPr>
            <p:txBody>
              <a:bodyPr rtlCol="0" anchor="ctr"/>
              <a:lstStyle/>
              <a:p>
                <a:endParaRPr lang="en-US"/>
              </a:p>
            </p:txBody>
          </p:sp>
          <p:sp>
            <p:nvSpPr>
              <p:cNvPr id="252" name="Freeform: Shape 251">
                <a:extLst>
                  <a:ext uri="{FF2B5EF4-FFF2-40B4-BE49-F238E27FC236}">
                    <a16:creationId xmlns:a16="http://schemas.microsoft.com/office/drawing/2014/main" id="{21BDFC87-1F68-4099-ACC5-7CB791D34036}"/>
                  </a:ext>
                </a:extLst>
              </p:cNvPr>
              <p:cNvSpPr/>
              <p:nvPr/>
            </p:nvSpPr>
            <p:spPr>
              <a:xfrm>
                <a:off x="8595937" y="1959818"/>
                <a:ext cx="449297" cy="449297"/>
              </a:xfrm>
              <a:custGeom>
                <a:avLst/>
                <a:gdLst>
                  <a:gd name="connsiteX0" fmla="*/ 486846 w 607009"/>
                  <a:gd name="connsiteY0" fmla="*/ 317351 h 607009"/>
                  <a:gd name="connsiteX1" fmla="*/ 318150 w 607009"/>
                  <a:gd name="connsiteY1" fmla="*/ 486846 h 607009"/>
                  <a:gd name="connsiteX2" fmla="*/ 148655 w 607009"/>
                  <a:gd name="connsiteY2" fmla="*/ 318150 h 607009"/>
                  <a:gd name="connsiteX3" fmla="*/ 317351 w 607009"/>
                  <a:gd name="connsiteY3" fmla="*/ 148655 h 607009"/>
                  <a:gd name="connsiteX4" fmla="*/ 486846 w 607009"/>
                  <a:gd name="connsiteY4" fmla="*/ 317351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486846" y="317351"/>
                    </a:moveTo>
                    <a:cubicBezTo>
                      <a:pt x="487066" y="410740"/>
                      <a:pt x="411538" y="486625"/>
                      <a:pt x="318150" y="486846"/>
                    </a:cubicBezTo>
                    <a:cubicBezTo>
                      <a:pt x="224761" y="487066"/>
                      <a:pt x="148875" y="411538"/>
                      <a:pt x="148655" y="318150"/>
                    </a:cubicBezTo>
                    <a:cubicBezTo>
                      <a:pt x="148434" y="224761"/>
                      <a:pt x="223962" y="148875"/>
                      <a:pt x="317351" y="148655"/>
                    </a:cubicBezTo>
                    <a:cubicBezTo>
                      <a:pt x="410740" y="148434"/>
                      <a:pt x="486625" y="223962"/>
                      <a:pt x="486846" y="317351"/>
                    </a:cubicBezTo>
                    <a:close/>
                  </a:path>
                </a:pathLst>
              </a:custGeom>
              <a:solidFill>
                <a:schemeClr val="accent2"/>
              </a:solidFill>
              <a:ln w="43323" cap="flat">
                <a:noFill/>
                <a:prstDash val="solid"/>
                <a:miter/>
              </a:ln>
            </p:spPr>
            <p:txBody>
              <a:bodyPr rtlCol="0" anchor="ctr"/>
              <a:lstStyle/>
              <a:p>
                <a:endParaRPr lang="en-US"/>
              </a:p>
            </p:txBody>
          </p:sp>
          <p:sp>
            <p:nvSpPr>
              <p:cNvPr id="253" name="Freeform: Shape 252">
                <a:extLst>
                  <a:ext uri="{FF2B5EF4-FFF2-40B4-BE49-F238E27FC236}">
                    <a16:creationId xmlns:a16="http://schemas.microsoft.com/office/drawing/2014/main" id="{F3116CFF-0FE6-4D97-9EEF-D084794DBBD5}"/>
                  </a:ext>
                </a:extLst>
              </p:cNvPr>
              <p:cNvSpPr/>
              <p:nvPr/>
            </p:nvSpPr>
            <p:spPr>
              <a:xfrm>
                <a:off x="9023323" y="2704920"/>
                <a:ext cx="449297" cy="449297"/>
              </a:xfrm>
              <a:custGeom>
                <a:avLst/>
                <a:gdLst>
                  <a:gd name="connsiteX0" fmla="*/ 308330 w 607009"/>
                  <a:gd name="connsiteY0" fmla="*/ 468754 h 607009"/>
                  <a:gd name="connsiteX1" fmla="*/ 468754 w 607009"/>
                  <a:gd name="connsiteY1" fmla="*/ 308330 h 607009"/>
                  <a:gd name="connsiteX2" fmla="*/ 308330 w 607009"/>
                  <a:gd name="connsiteY2" fmla="*/ 147906 h 607009"/>
                  <a:gd name="connsiteX3" fmla="*/ 147906 w 607009"/>
                  <a:gd name="connsiteY3" fmla="*/ 308330 h 607009"/>
                  <a:gd name="connsiteX4" fmla="*/ 308330 w 607009"/>
                  <a:gd name="connsiteY4" fmla="*/ 468754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08330" y="468754"/>
                    </a:moveTo>
                    <a:cubicBezTo>
                      <a:pt x="395045" y="468754"/>
                      <a:pt x="468754" y="395045"/>
                      <a:pt x="468754" y="308330"/>
                    </a:cubicBezTo>
                    <a:cubicBezTo>
                      <a:pt x="468754" y="221614"/>
                      <a:pt x="395045" y="147906"/>
                      <a:pt x="308330" y="147906"/>
                    </a:cubicBezTo>
                    <a:cubicBezTo>
                      <a:pt x="221614" y="147906"/>
                      <a:pt x="147906" y="221614"/>
                      <a:pt x="147906" y="308330"/>
                    </a:cubicBezTo>
                    <a:cubicBezTo>
                      <a:pt x="147906" y="395045"/>
                      <a:pt x="221614" y="468754"/>
                      <a:pt x="308330" y="468754"/>
                    </a:cubicBezTo>
                    <a:close/>
                  </a:path>
                </a:pathLst>
              </a:custGeom>
              <a:solidFill>
                <a:schemeClr val="accent2"/>
              </a:solidFill>
              <a:ln w="43323" cap="flat">
                <a:noFill/>
                <a:prstDash val="solid"/>
                <a:miter/>
              </a:ln>
            </p:spPr>
            <p:txBody>
              <a:bodyPr rtlCol="0" anchor="ctr"/>
              <a:lstStyle/>
              <a:p>
                <a:endParaRPr lang="en-US"/>
              </a:p>
            </p:txBody>
          </p:sp>
          <p:sp>
            <p:nvSpPr>
              <p:cNvPr id="254" name="Freeform: Shape 253">
                <a:extLst>
                  <a:ext uri="{FF2B5EF4-FFF2-40B4-BE49-F238E27FC236}">
                    <a16:creationId xmlns:a16="http://schemas.microsoft.com/office/drawing/2014/main" id="{4F6E80B0-F022-4075-89DA-35839E1B2764}"/>
                  </a:ext>
                </a:extLst>
              </p:cNvPr>
              <p:cNvSpPr/>
              <p:nvPr/>
            </p:nvSpPr>
            <p:spPr>
              <a:xfrm>
                <a:off x="9142066" y="2704920"/>
                <a:ext cx="320926" cy="449297"/>
              </a:xfrm>
              <a:custGeom>
                <a:avLst/>
                <a:gdLst>
                  <a:gd name="connsiteX0" fmla="*/ 147906 w 433577"/>
                  <a:gd name="connsiteY0" fmla="*/ 468754 h 607009"/>
                  <a:gd name="connsiteX1" fmla="*/ 147906 w 433577"/>
                  <a:gd name="connsiteY1" fmla="*/ 147906 h 607009"/>
                  <a:gd name="connsiteX2" fmla="*/ 308330 w 433577"/>
                  <a:gd name="connsiteY2" fmla="*/ 308330 h 607009"/>
                  <a:gd name="connsiteX3" fmla="*/ 147906 w 433577"/>
                  <a:gd name="connsiteY3" fmla="*/ 468754 h 607009"/>
                </a:gdLst>
                <a:ahLst/>
                <a:cxnLst>
                  <a:cxn ang="0">
                    <a:pos x="connsiteX0" y="connsiteY0"/>
                  </a:cxn>
                  <a:cxn ang="0">
                    <a:pos x="connsiteX1" y="connsiteY1"/>
                  </a:cxn>
                  <a:cxn ang="0">
                    <a:pos x="connsiteX2" y="connsiteY2"/>
                  </a:cxn>
                  <a:cxn ang="0">
                    <a:pos x="connsiteX3" y="connsiteY3"/>
                  </a:cxn>
                </a:cxnLst>
                <a:rect l="l" t="t" r="r" b="b"/>
                <a:pathLst>
                  <a:path w="433577" h="607009">
                    <a:moveTo>
                      <a:pt x="147906" y="468754"/>
                    </a:moveTo>
                    <a:lnTo>
                      <a:pt x="147906" y="147906"/>
                    </a:lnTo>
                    <a:cubicBezTo>
                      <a:pt x="234622" y="147906"/>
                      <a:pt x="308330" y="221614"/>
                      <a:pt x="308330" y="308330"/>
                    </a:cubicBezTo>
                    <a:cubicBezTo>
                      <a:pt x="308330" y="395045"/>
                      <a:pt x="238957" y="468754"/>
                      <a:pt x="147906" y="468754"/>
                    </a:cubicBezTo>
                    <a:close/>
                  </a:path>
                </a:pathLst>
              </a:custGeom>
              <a:solidFill>
                <a:schemeClr val="accent2"/>
              </a:solidFill>
              <a:ln w="43323" cap="flat">
                <a:noFill/>
                <a:prstDash val="solid"/>
                <a:miter/>
              </a:ln>
            </p:spPr>
            <p:txBody>
              <a:bodyPr rtlCol="0" anchor="ctr"/>
              <a:lstStyle/>
              <a:p>
                <a:endParaRPr lang="en-US"/>
              </a:p>
            </p:txBody>
          </p:sp>
          <p:sp>
            <p:nvSpPr>
              <p:cNvPr id="255" name="Freeform: Shape 254">
                <a:extLst>
                  <a:ext uri="{FF2B5EF4-FFF2-40B4-BE49-F238E27FC236}">
                    <a16:creationId xmlns:a16="http://schemas.microsoft.com/office/drawing/2014/main" id="{5688BFF9-3E59-43C0-85F4-856A4B1A3DC4}"/>
                  </a:ext>
                </a:extLst>
              </p:cNvPr>
              <p:cNvSpPr/>
              <p:nvPr/>
            </p:nvSpPr>
            <p:spPr>
              <a:xfrm>
                <a:off x="8166450" y="2708130"/>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1614" y="147906"/>
                      <a:pt x="147906" y="221614"/>
                      <a:pt x="147906" y="317001"/>
                    </a:cubicBezTo>
                    <a:cubicBezTo>
                      <a:pt x="147906" y="408053"/>
                      <a:pt x="221614" y="486097"/>
                      <a:pt x="317001" y="486097"/>
                    </a:cubicBezTo>
                    <a:close/>
                  </a:path>
                </a:pathLst>
              </a:custGeom>
              <a:solidFill>
                <a:schemeClr val="accent2"/>
              </a:solidFill>
              <a:ln w="43323" cap="flat">
                <a:noFill/>
                <a:prstDash val="solid"/>
                <a:miter/>
              </a:ln>
            </p:spPr>
            <p:txBody>
              <a:bodyPr rtlCol="0" anchor="ctr"/>
              <a:lstStyle/>
              <a:p>
                <a:endParaRPr lang="en-US"/>
              </a:p>
            </p:txBody>
          </p:sp>
          <p:sp>
            <p:nvSpPr>
              <p:cNvPr id="256" name="Freeform: Shape 255">
                <a:extLst>
                  <a:ext uri="{FF2B5EF4-FFF2-40B4-BE49-F238E27FC236}">
                    <a16:creationId xmlns:a16="http://schemas.microsoft.com/office/drawing/2014/main" id="{81A3B172-E1FF-41EC-B762-9145BF36A301}"/>
                  </a:ext>
                </a:extLst>
              </p:cNvPr>
              <p:cNvSpPr/>
              <p:nvPr/>
            </p:nvSpPr>
            <p:spPr>
              <a:xfrm>
                <a:off x="8166450" y="2204275"/>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1614" y="147906"/>
                      <a:pt x="147906" y="225950"/>
                      <a:pt x="147906" y="317001"/>
                    </a:cubicBezTo>
                    <a:cubicBezTo>
                      <a:pt x="147906" y="412389"/>
                      <a:pt x="221614" y="486097"/>
                      <a:pt x="317001" y="486097"/>
                    </a:cubicBezTo>
                    <a:close/>
                  </a:path>
                </a:pathLst>
              </a:custGeom>
              <a:solidFill>
                <a:schemeClr val="accent2"/>
              </a:solidFill>
              <a:ln w="43323" cap="flat">
                <a:noFill/>
                <a:prstDash val="solid"/>
                <a:miter/>
              </a:ln>
            </p:spPr>
            <p:txBody>
              <a:bodyPr rtlCol="0" anchor="ctr"/>
              <a:lstStyle/>
              <a:p>
                <a:endParaRPr lang="en-US"/>
              </a:p>
            </p:txBody>
          </p:sp>
          <p:sp>
            <p:nvSpPr>
              <p:cNvPr id="257" name="Freeform: Shape 256">
                <a:extLst>
                  <a:ext uri="{FF2B5EF4-FFF2-40B4-BE49-F238E27FC236}">
                    <a16:creationId xmlns:a16="http://schemas.microsoft.com/office/drawing/2014/main" id="{362B118C-59A8-482D-95BE-A3224DA62040}"/>
                  </a:ext>
                </a:extLst>
              </p:cNvPr>
              <p:cNvSpPr/>
              <p:nvPr/>
            </p:nvSpPr>
            <p:spPr>
              <a:xfrm>
                <a:off x="9142066" y="2704920"/>
                <a:ext cx="320926" cy="449297"/>
              </a:xfrm>
              <a:custGeom>
                <a:avLst/>
                <a:gdLst>
                  <a:gd name="connsiteX0" fmla="*/ 147906 w 433577"/>
                  <a:gd name="connsiteY0" fmla="*/ 468754 h 607009"/>
                  <a:gd name="connsiteX1" fmla="*/ 147906 w 433577"/>
                  <a:gd name="connsiteY1" fmla="*/ 147906 h 607009"/>
                  <a:gd name="connsiteX2" fmla="*/ 308330 w 433577"/>
                  <a:gd name="connsiteY2" fmla="*/ 308330 h 607009"/>
                  <a:gd name="connsiteX3" fmla="*/ 147906 w 433577"/>
                  <a:gd name="connsiteY3" fmla="*/ 468754 h 607009"/>
                </a:gdLst>
                <a:ahLst/>
                <a:cxnLst>
                  <a:cxn ang="0">
                    <a:pos x="connsiteX0" y="connsiteY0"/>
                  </a:cxn>
                  <a:cxn ang="0">
                    <a:pos x="connsiteX1" y="connsiteY1"/>
                  </a:cxn>
                  <a:cxn ang="0">
                    <a:pos x="connsiteX2" y="connsiteY2"/>
                  </a:cxn>
                  <a:cxn ang="0">
                    <a:pos x="connsiteX3" y="connsiteY3"/>
                  </a:cxn>
                </a:cxnLst>
                <a:rect l="l" t="t" r="r" b="b"/>
                <a:pathLst>
                  <a:path w="433577" h="607009">
                    <a:moveTo>
                      <a:pt x="147906" y="468754"/>
                    </a:moveTo>
                    <a:lnTo>
                      <a:pt x="147906" y="147906"/>
                    </a:lnTo>
                    <a:cubicBezTo>
                      <a:pt x="234622" y="147906"/>
                      <a:pt x="308330" y="221614"/>
                      <a:pt x="308330" y="308330"/>
                    </a:cubicBezTo>
                    <a:cubicBezTo>
                      <a:pt x="308330" y="395045"/>
                      <a:pt x="238957" y="468754"/>
                      <a:pt x="147906" y="468754"/>
                    </a:cubicBezTo>
                    <a:close/>
                  </a:path>
                </a:pathLst>
              </a:custGeom>
              <a:solidFill>
                <a:schemeClr val="accent2"/>
              </a:solidFill>
              <a:ln w="43323" cap="flat">
                <a:noFill/>
                <a:prstDash val="solid"/>
                <a:miter/>
              </a:ln>
            </p:spPr>
            <p:txBody>
              <a:bodyPr rtlCol="0" anchor="ctr"/>
              <a:lstStyle/>
              <a:p>
                <a:endParaRPr lang="en-US"/>
              </a:p>
            </p:txBody>
          </p:sp>
          <p:sp>
            <p:nvSpPr>
              <p:cNvPr id="258" name="Freeform: Shape 257">
                <a:extLst>
                  <a:ext uri="{FF2B5EF4-FFF2-40B4-BE49-F238E27FC236}">
                    <a16:creationId xmlns:a16="http://schemas.microsoft.com/office/drawing/2014/main" id="{240A2C3D-81A0-4DFA-B348-424EB3F6233C}"/>
                  </a:ext>
                </a:extLst>
              </p:cNvPr>
              <p:cNvSpPr/>
              <p:nvPr/>
            </p:nvSpPr>
            <p:spPr>
              <a:xfrm>
                <a:off x="9016905" y="2197857"/>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8" y="147906"/>
                      <a:pt x="317001" y="147906"/>
                    </a:cubicBezTo>
                    <a:cubicBezTo>
                      <a:pt x="225950" y="147906"/>
                      <a:pt x="147906" y="221614"/>
                      <a:pt x="147906" y="317001"/>
                    </a:cubicBezTo>
                    <a:cubicBezTo>
                      <a:pt x="147906" y="412389"/>
                      <a:pt x="225950" y="486097"/>
                      <a:pt x="317001" y="486097"/>
                    </a:cubicBezTo>
                    <a:close/>
                  </a:path>
                </a:pathLst>
              </a:custGeom>
              <a:solidFill>
                <a:schemeClr val="accent2"/>
              </a:solidFill>
              <a:ln w="43323" cap="flat">
                <a:noFill/>
                <a:prstDash val="solid"/>
                <a:miter/>
              </a:ln>
            </p:spPr>
            <p:txBody>
              <a:bodyPr rtlCol="0" anchor="ctr"/>
              <a:lstStyle/>
              <a:p>
                <a:endParaRPr lang="en-US"/>
              </a:p>
            </p:txBody>
          </p:sp>
          <p:sp>
            <p:nvSpPr>
              <p:cNvPr id="259" name="Freeform: Shape 258">
                <a:extLst>
                  <a:ext uri="{FF2B5EF4-FFF2-40B4-BE49-F238E27FC236}">
                    <a16:creationId xmlns:a16="http://schemas.microsoft.com/office/drawing/2014/main" id="{CF308D9A-6505-46F2-BC85-00C924B6151F}"/>
                  </a:ext>
                </a:extLst>
              </p:cNvPr>
              <p:cNvSpPr/>
              <p:nvPr/>
            </p:nvSpPr>
            <p:spPr>
              <a:xfrm>
                <a:off x="9016905" y="2692083"/>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8" y="147906"/>
                      <a:pt x="317001" y="147906"/>
                    </a:cubicBezTo>
                    <a:cubicBezTo>
                      <a:pt x="225950" y="147906"/>
                      <a:pt x="147906" y="221614"/>
                      <a:pt x="147906" y="317001"/>
                    </a:cubicBezTo>
                    <a:cubicBezTo>
                      <a:pt x="147906" y="408053"/>
                      <a:pt x="225950" y="486097"/>
                      <a:pt x="317001" y="486097"/>
                    </a:cubicBezTo>
                    <a:close/>
                  </a:path>
                </a:pathLst>
              </a:custGeom>
              <a:solidFill>
                <a:schemeClr val="accent2"/>
              </a:solidFill>
              <a:ln w="43323" cap="flat">
                <a:noFill/>
                <a:prstDash val="solid"/>
                <a:miter/>
              </a:ln>
            </p:spPr>
            <p:txBody>
              <a:bodyPr rtlCol="0" anchor="ctr"/>
              <a:lstStyle/>
              <a:p>
                <a:endParaRPr lang="en-US"/>
              </a:p>
            </p:txBody>
          </p:sp>
          <p:sp>
            <p:nvSpPr>
              <p:cNvPr id="260" name="Freeform: Shape 259">
                <a:extLst>
                  <a:ext uri="{FF2B5EF4-FFF2-40B4-BE49-F238E27FC236}">
                    <a16:creationId xmlns:a16="http://schemas.microsoft.com/office/drawing/2014/main" id="{2C31A250-F614-44F6-B808-D91D64AED38E}"/>
                  </a:ext>
                </a:extLst>
              </p:cNvPr>
              <p:cNvSpPr/>
              <p:nvPr/>
            </p:nvSpPr>
            <p:spPr>
              <a:xfrm>
                <a:off x="8590073" y="2939196"/>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12389"/>
                      <a:pt x="225950" y="486097"/>
                      <a:pt x="317001" y="486097"/>
                    </a:cubicBezTo>
                    <a:close/>
                  </a:path>
                </a:pathLst>
              </a:custGeom>
              <a:solidFill>
                <a:schemeClr val="accent2"/>
              </a:solidFill>
              <a:ln w="43323" cap="flat">
                <a:noFill/>
                <a:prstDash val="solid"/>
                <a:miter/>
              </a:ln>
            </p:spPr>
            <p:txBody>
              <a:bodyPr rtlCol="0" anchor="ctr"/>
              <a:lstStyle/>
              <a:p>
                <a:endParaRPr lang="en-US"/>
              </a:p>
            </p:txBody>
          </p:sp>
          <p:grpSp>
            <p:nvGrpSpPr>
              <p:cNvPr id="261" name="Group 260">
                <a:extLst>
                  <a:ext uri="{FF2B5EF4-FFF2-40B4-BE49-F238E27FC236}">
                    <a16:creationId xmlns:a16="http://schemas.microsoft.com/office/drawing/2014/main" id="{C92D00D8-8E8E-4C05-90A4-76A9E8A136BB}"/>
                  </a:ext>
                </a:extLst>
              </p:cNvPr>
              <p:cNvGrpSpPr/>
              <p:nvPr/>
            </p:nvGrpSpPr>
            <p:grpSpPr>
              <a:xfrm rot="7661305" flipH="1">
                <a:off x="9367116" y="2811401"/>
                <a:ext cx="449297" cy="803943"/>
                <a:chOff x="4860364" y="1440904"/>
                <a:chExt cx="607009" cy="1086144"/>
              </a:xfrm>
              <a:solidFill>
                <a:schemeClr val="accent2"/>
              </a:solidFill>
            </p:grpSpPr>
            <p:sp>
              <p:nvSpPr>
                <p:cNvPr id="262" name="Rectangle 261">
                  <a:extLst>
                    <a:ext uri="{FF2B5EF4-FFF2-40B4-BE49-F238E27FC236}">
                      <a16:creationId xmlns:a16="http://schemas.microsoft.com/office/drawing/2014/main" id="{73254FA2-A76E-4F75-B40A-1ADF31B9A2BC}"/>
                    </a:ext>
                  </a:extLst>
                </p:cNvPr>
                <p:cNvSpPr/>
                <p:nvPr/>
              </p:nvSpPr>
              <p:spPr>
                <a:xfrm>
                  <a:off x="5133776" y="1776958"/>
                  <a:ext cx="106964" cy="75009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3" name="Freeform: Shape 262">
                  <a:extLst>
                    <a:ext uri="{FF2B5EF4-FFF2-40B4-BE49-F238E27FC236}">
                      <a16:creationId xmlns:a16="http://schemas.microsoft.com/office/drawing/2014/main" id="{1BD635CA-ECB2-4062-B70C-69B49835A8E9}"/>
                    </a:ext>
                  </a:extLst>
                </p:cNvPr>
                <p:cNvSpPr/>
                <p:nvPr/>
              </p:nvSpPr>
              <p:spPr>
                <a:xfrm>
                  <a:off x="4860364" y="1440904"/>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grpSp>
        </p:grpSp>
        <p:grpSp>
          <p:nvGrpSpPr>
            <p:cNvPr id="276" name="Group 275">
              <a:extLst>
                <a:ext uri="{FF2B5EF4-FFF2-40B4-BE49-F238E27FC236}">
                  <a16:creationId xmlns:a16="http://schemas.microsoft.com/office/drawing/2014/main" id="{9994E081-6D25-42BE-9DB7-953898268218}"/>
                </a:ext>
              </a:extLst>
            </p:cNvPr>
            <p:cNvGrpSpPr/>
            <p:nvPr/>
          </p:nvGrpSpPr>
          <p:grpSpPr>
            <a:xfrm>
              <a:off x="1257348" y="4876976"/>
              <a:ext cx="826550" cy="358906"/>
              <a:chOff x="7658774" y="5514706"/>
              <a:chExt cx="826550" cy="358906"/>
            </a:xfrm>
          </p:grpSpPr>
          <p:sp>
            <p:nvSpPr>
              <p:cNvPr id="273" name="Rectangle 272">
                <a:extLst>
                  <a:ext uri="{FF2B5EF4-FFF2-40B4-BE49-F238E27FC236}">
                    <a16:creationId xmlns:a16="http://schemas.microsoft.com/office/drawing/2014/main" id="{2AF5332A-F6AC-4D78-81C7-015493DD6CF3}"/>
                  </a:ext>
                </a:extLst>
              </p:cNvPr>
              <p:cNvSpPr/>
              <p:nvPr/>
            </p:nvSpPr>
            <p:spPr>
              <a:xfrm rot="16053454" flipH="1">
                <a:off x="8032513" y="5501122"/>
                <a:ext cx="60369" cy="42333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4" name="Freeform: Shape 273">
                <a:extLst>
                  <a:ext uri="{FF2B5EF4-FFF2-40B4-BE49-F238E27FC236}">
                    <a16:creationId xmlns:a16="http://schemas.microsoft.com/office/drawing/2014/main" id="{4211C318-8ADC-425B-B7E9-52A7ADADECD0}"/>
                  </a:ext>
                </a:extLst>
              </p:cNvPr>
              <p:cNvSpPr/>
              <p:nvPr/>
            </p:nvSpPr>
            <p:spPr>
              <a:xfrm rot="19653185" flipH="1">
                <a:off x="7658774" y="5531026"/>
                <a:ext cx="342587" cy="342586"/>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solidFill>
                <a:schemeClr val="accent2"/>
              </a:solidFill>
              <a:ln w="43323" cap="flat">
                <a:noFill/>
                <a:prstDash val="solid"/>
                <a:miter/>
              </a:ln>
            </p:spPr>
            <p:txBody>
              <a:bodyPr rtlCol="0" anchor="ctr"/>
              <a:lstStyle/>
              <a:p>
                <a:endParaRPr lang="en-US"/>
              </a:p>
            </p:txBody>
          </p:sp>
          <p:sp>
            <p:nvSpPr>
              <p:cNvPr id="275" name="Freeform: Shape 274">
                <a:extLst>
                  <a:ext uri="{FF2B5EF4-FFF2-40B4-BE49-F238E27FC236}">
                    <a16:creationId xmlns:a16="http://schemas.microsoft.com/office/drawing/2014/main" id="{5D89F6BC-10DD-4661-ABD0-CA33FBAB6AEA}"/>
                  </a:ext>
                </a:extLst>
              </p:cNvPr>
              <p:cNvSpPr/>
              <p:nvPr/>
            </p:nvSpPr>
            <p:spPr>
              <a:xfrm rot="19653185">
                <a:off x="8142737" y="5514706"/>
                <a:ext cx="342587" cy="342586"/>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solidFill>
                <a:schemeClr val="accent2"/>
              </a:solidFill>
              <a:ln w="43323" cap="flat">
                <a:noFill/>
                <a:prstDash val="solid"/>
                <a:miter/>
              </a:ln>
            </p:spPr>
            <p:txBody>
              <a:bodyPr rtlCol="0" anchor="ctr"/>
              <a:lstStyle/>
              <a:p>
                <a:endParaRPr lang="en-US"/>
              </a:p>
            </p:txBody>
          </p:sp>
        </p:grpSp>
      </p:grpSp>
      <p:grpSp>
        <p:nvGrpSpPr>
          <p:cNvPr id="277" name="Group 276">
            <a:extLst>
              <a:ext uri="{FF2B5EF4-FFF2-40B4-BE49-F238E27FC236}">
                <a16:creationId xmlns:a16="http://schemas.microsoft.com/office/drawing/2014/main" id="{FCD49419-1FBA-4904-8511-898767175567}"/>
              </a:ext>
            </a:extLst>
          </p:cNvPr>
          <p:cNvGrpSpPr/>
          <p:nvPr/>
        </p:nvGrpSpPr>
        <p:grpSpPr>
          <a:xfrm rot="18886007">
            <a:off x="10704044" y="609266"/>
            <a:ext cx="826550" cy="358906"/>
            <a:chOff x="7658774" y="5514706"/>
            <a:chExt cx="826550" cy="358906"/>
          </a:xfrm>
        </p:grpSpPr>
        <p:sp>
          <p:nvSpPr>
            <p:cNvPr id="278" name="Rectangle 277">
              <a:extLst>
                <a:ext uri="{FF2B5EF4-FFF2-40B4-BE49-F238E27FC236}">
                  <a16:creationId xmlns:a16="http://schemas.microsoft.com/office/drawing/2014/main" id="{28D52B3F-D7AC-4719-8AA6-BAC791D68925}"/>
                </a:ext>
              </a:extLst>
            </p:cNvPr>
            <p:cNvSpPr/>
            <p:nvPr/>
          </p:nvSpPr>
          <p:spPr>
            <a:xfrm rot="16053454" flipH="1">
              <a:off x="8032513" y="5501122"/>
              <a:ext cx="60369" cy="42333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9" name="Freeform: Shape 278">
              <a:extLst>
                <a:ext uri="{FF2B5EF4-FFF2-40B4-BE49-F238E27FC236}">
                  <a16:creationId xmlns:a16="http://schemas.microsoft.com/office/drawing/2014/main" id="{364C1050-19DF-4900-A6A1-2B16E38FDF74}"/>
                </a:ext>
              </a:extLst>
            </p:cNvPr>
            <p:cNvSpPr/>
            <p:nvPr/>
          </p:nvSpPr>
          <p:spPr>
            <a:xfrm rot="19653185" flipH="1">
              <a:off x="7658774" y="5531026"/>
              <a:ext cx="342587" cy="342586"/>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solidFill>
              <a:schemeClr val="accent2"/>
            </a:solidFill>
            <a:ln w="43323" cap="flat">
              <a:noFill/>
              <a:prstDash val="solid"/>
              <a:miter/>
            </a:ln>
          </p:spPr>
          <p:txBody>
            <a:bodyPr rtlCol="0" anchor="ctr"/>
            <a:lstStyle/>
            <a:p>
              <a:endParaRPr lang="en-US"/>
            </a:p>
          </p:txBody>
        </p:sp>
        <p:sp>
          <p:nvSpPr>
            <p:cNvPr id="280" name="Freeform: Shape 279">
              <a:extLst>
                <a:ext uri="{FF2B5EF4-FFF2-40B4-BE49-F238E27FC236}">
                  <a16:creationId xmlns:a16="http://schemas.microsoft.com/office/drawing/2014/main" id="{EA928F47-830A-4304-89F7-A0548551A715}"/>
                </a:ext>
              </a:extLst>
            </p:cNvPr>
            <p:cNvSpPr/>
            <p:nvPr/>
          </p:nvSpPr>
          <p:spPr>
            <a:xfrm rot="19653185">
              <a:off x="8142737" y="5514706"/>
              <a:ext cx="342587" cy="342586"/>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solidFill>
              <a:schemeClr val="accent2"/>
            </a:solidFill>
            <a:ln w="43323" cap="flat">
              <a:noFill/>
              <a:prstDash val="solid"/>
              <a:miter/>
            </a:ln>
          </p:spPr>
          <p:txBody>
            <a:bodyPr rtlCol="0" anchor="ctr"/>
            <a:lstStyle/>
            <a:p>
              <a:endParaRPr lang="en-US"/>
            </a:p>
          </p:txBody>
        </p:sp>
      </p:grpSp>
      <p:grpSp>
        <p:nvGrpSpPr>
          <p:cNvPr id="281" name="Group 280">
            <a:extLst>
              <a:ext uri="{FF2B5EF4-FFF2-40B4-BE49-F238E27FC236}">
                <a16:creationId xmlns:a16="http://schemas.microsoft.com/office/drawing/2014/main" id="{40BAB07A-8DA2-4835-B4A5-DC9D9EA2B0E7}"/>
              </a:ext>
            </a:extLst>
          </p:cNvPr>
          <p:cNvGrpSpPr/>
          <p:nvPr/>
        </p:nvGrpSpPr>
        <p:grpSpPr>
          <a:xfrm rot="5400000" flipV="1">
            <a:off x="10368581" y="5508922"/>
            <a:ext cx="1274057" cy="1142313"/>
            <a:chOff x="7643465" y="1330780"/>
            <a:chExt cx="2350271" cy="2107241"/>
          </a:xfrm>
        </p:grpSpPr>
        <p:grpSp>
          <p:nvGrpSpPr>
            <p:cNvPr id="282" name="Group 281">
              <a:extLst>
                <a:ext uri="{FF2B5EF4-FFF2-40B4-BE49-F238E27FC236}">
                  <a16:creationId xmlns:a16="http://schemas.microsoft.com/office/drawing/2014/main" id="{AD139328-267D-4BD1-8727-D691163C4B8D}"/>
                </a:ext>
              </a:extLst>
            </p:cNvPr>
            <p:cNvGrpSpPr/>
            <p:nvPr/>
          </p:nvGrpSpPr>
          <p:grpSpPr>
            <a:xfrm rot="14189974" flipH="1">
              <a:off x="7820788" y="2761873"/>
              <a:ext cx="449297" cy="803943"/>
              <a:chOff x="4860364" y="1440904"/>
              <a:chExt cx="607009" cy="1086144"/>
            </a:xfrm>
            <a:solidFill>
              <a:schemeClr val="accent2"/>
            </a:solidFill>
          </p:grpSpPr>
          <p:sp>
            <p:nvSpPr>
              <p:cNvPr id="299" name="Rectangle 298">
                <a:extLst>
                  <a:ext uri="{FF2B5EF4-FFF2-40B4-BE49-F238E27FC236}">
                    <a16:creationId xmlns:a16="http://schemas.microsoft.com/office/drawing/2014/main" id="{EA955226-0EAF-48EB-A81A-5D6255E40A9B}"/>
                  </a:ext>
                </a:extLst>
              </p:cNvPr>
              <p:cNvSpPr/>
              <p:nvPr/>
            </p:nvSpPr>
            <p:spPr>
              <a:xfrm>
                <a:off x="5133776" y="1776958"/>
                <a:ext cx="106964" cy="75009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0" name="Freeform: Shape 299">
                <a:extLst>
                  <a:ext uri="{FF2B5EF4-FFF2-40B4-BE49-F238E27FC236}">
                    <a16:creationId xmlns:a16="http://schemas.microsoft.com/office/drawing/2014/main" id="{CE700F0F-337D-46D8-95C8-2C6C137C4F7D}"/>
                  </a:ext>
                </a:extLst>
              </p:cNvPr>
              <p:cNvSpPr/>
              <p:nvPr/>
            </p:nvSpPr>
            <p:spPr>
              <a:xfrm>
                <a:off x="4860364" y="1440904"/>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grpSp>
        <p:grpSp>
          <p:nvGrpSpPr>
            <p:cNvPr id="283" name="Group 282">
              <a:extLst>
                <a:ext uri="{FF2B5EF4-FFF2-40B4-BE49-F238E27FC236}">
                  <a16:creationId xmlns:a16="http://schemas.microsoft.com/office/drawing/2014/main" id="{5F5B6871-A72A-4B96-9435-E5F602D831BF}"/>
                </a:ext>
              </a:extLst>
            </p:cNvPr>
            <p:cNvGrpSpPr/>
            <p:nvPr/>
          </p:nvGrpSpPr>
          <p:grpSpPr>
            <a:xfrm>
              <a:off x="8590072" y="1330780"/>
              <a:ext cx="449297" cy="803943"/>
              <a:chOff x="4860364" y="1440904"/>
              <a:chExt cx="607009" cy="1086144"/>
            </a:xfrm>
            <a:solidFill>
              <a:schemeClr val="accent2"/>
            </a:solidFill>
          </p:grpSpPr>
          <p:sp>
            <p:nvSpPr>
              <p:cNvPr id="297" name="Rectangle 296">
                <a:extLst>
                  <a:ext uri="{FF2B5EF4-FFF2-40B4-BE49-F238E27FC236}">
                    <a16:creationId xmlns:a16="http://schemas.microsoft.com/office/drawing/2014/main" id="{C3D12746-E34B-4869-8B8F-A38D7DCCFC50}"/>
                  </a:ext>
                </a:extLst>
              </p:cNvPr>
              <p:cNvSpPr/>
              <p:nvPr/>
            </p:nvSpPr>
            <p:spPr>
              <a:xfrm>
                <a:off x="5133776" y="1776958"/>
                <a:ext cx="106964" cy="75009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8" name="Freeform: Shape 297">
                <a:extLst>
                  <a:ext uri="{FF2B5EF4-FFF2-40B4-BE49-F238E27FC236}">
                    <a16:creationId xmlns:a16="http://schemas.microsoft.com/office/drawing/2014/main" id="{67AC616C-5DCB-42A1-92FB-C67522FC7463}"/>
                  </a:ext>
                </a:extLst>
              </p:cNvPr>
              <p:cNvSpPr/>
              <p:nvPr/>
            </p:nvSpPr>
            <p:spPr>
              <a:xfrm>
                <a:off x="4860364" y="1440904"/>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grpSp>
        <p:sp>
          <p:nvSpPr>
            <p:cNvPr id="284" name="Freeform: Shape 283">
              <a:extLst>
                <a:ext uri="{FF2B5EF4-FFF2-40B4-BE49-F238E27FC236}">
                  <a16:creationId xmlns:a16="http://schemas.microsoft.com/office/drawing/2014/main" id="{93920EFD-3B96-4BA7-A914-0534BAB0F123}"/>
                </a:ext>
              </a:extLst>
            </p:cNvPr>
            <p:cNvSpPr/>
            <p:nvPr/>
          </p:nvSpPr>
          <p:spPr>
            <a:xfrm>
              <a:off x="8243473" y="2027766"/>
              <a:ext cx="1155334" cy="1315798"/>
            </a:xfrm>
            <a:custGeom>
              <a:avLst/>
              <a:gdLst>
                <a:gd name="connsiteX0" fmla="*/ 789601 w 1560880"/>
                <a:gd name="connsiteY0" fmla="*/ 147906 h 1777669"/>
                <a:gd name="connsiteX1" fmla="*/ 1110449 w 1560880"/>
                <a:gd name="connsiteY1" fmla="*/ 334345 h 1777669"/>
                <a:gd name="connsiteX2" fmla="*/ 1431297 w 1560880"/>
                <a:gd name="connsiteY2" fmla="*/ 520783 h 1777669"/>
                <a:gd name="connsiteX3" fmla="*/ 1431297 w 1560880"/>
                <a:gd name="connsiteY3" fmla="*/ 889324 h 1777669"/>
                <a:gd name="connsiteX4" fmla="*/ 1431297 w 1560880"/>
                <a:gd name="connsiteY4" fmla="*/ 1257866 h 1777669"/>
                <a:gd name="connsiteX5" fmla="*/ 1110449 w 1560880"/>
                <a:gd name="connsiteY5" fmla="*/ 1444304 h 1777669"/>
                <a:gd name="connsiteX6" fmla="*/ 789601 w 1560880"/>
                <a:gd name="connsiteY6" fmla="*/ 1630743 h 1777669"/>
                <a:gd name="connsiteX7" fmla="*/ 468754 w 1560880"/>
                <a:gd name="connsiteY7" fmla="*/ 1444304 h 1777669"/>
                <a:gd name="connsiteX8" fmla="*/ 147906 w 1560880"/>
                <a:gd name="connsiteY8" fmla="*/ 1257866 h 1777669"/>
                <a:gd name="connsiteX9" fmla="*/ 147906 w 1560880"/>
                <a:gd name="connsiteY9" fmla="*/ 889324 h 1777669"/>
                <a:gd name="connsiteX10" fmla="*/ 147906 w 1560880"/>
                <a:gd name="connsiteY10" fmla="*/ 520783 h 1777669"/>
                <a:gd name="connsiteX11" fmla="*/ 468754 w 1560880"/>
                <a:gd name="connsiteY11" fmla="*/ 334345 h 1777669"/>
                <a:gd name="connsiteX12" fmla="*/ 789601 w 1560880"/>
                <a:gd name="connsiteY12" fmla="*/ 147906 h 1777669"/>
                <a:gd name="connsiteX13" fmla="*/ 789601 w 1560880"/>
                <a:gd name="connsiteY13" fmla="*/ 147906 h 1777669"/>
                <a:gd name="connsiteX14" fmla="*/ 789601 w 1560880"/>
                <a:gd name="connsiteY14" fmla="*/ 277979 h 1777669"/>
                <a:gd name="connsiteX15" fmla="*/ 264972 w 1560880"/>
                <a:gd name="connsiteY15" fmla="*/ 581484 h 1777669"/>
                <a:gd name="connsiteX16" fmla="*/ 264972 w 1560880"/>
                <a:gd name="connsiteY16" fmla="*/ 1188493 h 1777669"/>
                <a:gd name="connsiteX17" fmla="*/ 789601 w 1560880"/>
                <a:gd name="connsiteY17" fmla="*/ 1491998 h 1777669"/>
                <a:gd name="connsiteX18" fmla="*/ 1314231 w 1560880"/>
                <a:gd name="connsiteY18" fmla="*/ 1188493 h 1777669"/>
                <a:gd name="connsiteX19" fmla="*/ 1314231 w 1560880"/>
                <a:gd name="connsiteY19" fmla="*/ 581484 h 1777669"/>
                <a:gd name="connsiteX20" fmla="*/ 789601 w 1560880"/>
                <a:gd name="connsiteY20" fmla="*/ 277979 h 1777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60880" h="1777669">
                  <a:moveTo>
                    <a:pt x="789601" y="147906"/>
                  </a:moveTo>
                  <a:lnTo>
                    <a:pt x="1110449" y="334345"/>
                  </a:lnTo>
                  <a:lnTo>
                    <a:pt x="1431297" y="520783"/>
                  </a:lnTo>
                  <a:lnTo>
                    <a:pt x="1431297" y="889324"/>
                  </a:lnTo>
                  <a:lnTo>
                    <a:pt x="1431297" y="1257866"/>
                  </a:lnTo>
                  <a:lnTo>
                    <a:pt x="1110449" y="1444304"/>
                  </a:lnTo>
                  <a:lnTo>
                    <a:pt x="789601" y="1630743"/>
                  </a:lnTo>
                  <a:lnTo>
                    <a:pt x="468754" y="1444304"/>
                  </a:lnTo>
                  <a:lnTo>
                    <a:pt x="147906" y="1257866"/>
                  </a:lnTo>
                  <a:lnTo>
                    <a:pt x="147906" y="889324"/>
                  </a:lnTo>
                  <a:lnTo>
                    <a:pt x="147906" y="520783"/>
                  </a:lnTo>
                  <a:lnTo>
                    <a:pt x="468754" y="334345"/>
                  </a:lnTo>
                  <a:lnTo>
                    <a:pt x="789601" y="147906"/>
                  </a:lnTo>
                  <a:lnTo>
                    <a:pt x="789601" y="147906"/>
                  </a:lnTo>
                  <a:close/>
                  <a:moveTo>
                    <a:pt x="789601" y="277979"/>
                  </a:moveTo>
                  <a:lnTo>
                    <a:pt x="264972" y="581484"/>
                  </a:lnTo>
                  <a:lnTo>
                    <a:pt x="264972" y="1188493"/>
                  </a:lnTo>
                  <a:lnTo>
                    <a:pt x="789601" y="1491998"/>
                  </a:lnTo>
                  <a:lnTo>
                    <a:pt x="1314231" y="1188493"/>
                  </a:lnTo>
                  <a:lnTo>
                    <a:pt x="1314231" y="581484"/>
                  </a:lnTo>
                  <a:lnTo>
                    <a:pt x="789601" y="277979"/>
                  </a:lnTo>
                  <a:close/>
                </a:path>
              </a:pathLst>
            </a:custGeom>
            <a:solidFill>
              <a:schemeClr val="accent2"/>
            </a:solidFill>
            <a:ln w="43323" cap="flat">
              <a:noFill/>
              <a:prstDash val="solid"/>
              <a:miter/>
            </a:ln>
          </p:spPr>
          <p:txBody>
            <a:bodyPr rtlCol="0" anchor="ctr"/>
            <a:lstStyle/>
            <a:p>
              <a:endParaRPr lang="en-US"/>
            </a:p>
          </p:txBody>
        </p:sp>
        <p:sp>
          <p:nvSpPr>
            <p:cNvPr id="285" name="Freeform: Shape 284">
              <a:extLst>
                <a:ext uri="{FF2B5EF4-FFF2-40B4-BE49-F238E27FC236}">
                  <a16:creationId xmlns:a16="http://schemas.microsoft.com/office/drawing/2014/main" id="{997A904F-345D-426B-B70A-970D33DAFCD9}"/>
                </a:ext>
              </a:extLst>
            </p:cNvPr>
            <p:cNvSpPr/>
            <p:nvPr/>
          </p:nvSpPr>
          <p:spPr>
            <a:xfrm>
              <a:off x="8595937" y="1959818"/>
              <a:ext cx="449297" cy="449297"/>
            </a:xfrm>
            <a:custGeom>
              <a:avLst/>
              <a:gdLst>
                <a:gd name="connsiteX0" fmla="*/ 486846 w 607009"/>
                <a:gd name="connsiteY0" fmla="*/ 317351 h 607009"/>
                <a:gd name="connsiteX1" fmla="*/ 318150 w 607009"/>
                <a:gd name="connsiteY1" fmla="*/ 486846 h 607009"/>
                <a:gd name="connsiteX2" fmla="*/ 148655 w 607009"/>
                <a:gd name="connsiteY2" fmla="*/ 318150 h 607009"/>
                <a:gd name="connsiteX3" fmla="*/ 317351 w 607009"/>
                <a:gd name="connsiteY3" fmla="*/ 148655 h 607009"/>
                <a:gd name="connsiteX4" fmla="*/ 486846 w 607009"/>
                <a:gd name="connsiteY4" fmla="*/ 317351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486846" y="317351"/>
                  </a:moveTo>
                  <a:cubicBezTo>
                    <a:pt x="487066" y="410740"/>
                    <a:pt x="411538" y="486625"/>
                    <a:pt x="318150" y="486846"/>
                  </a:cubicBezTo>
                  <a:cubicBezTo>
                    <a:pt x="224761" y="487066"/>
                    <a:pt x="148875" y="411538"/>
                    <a:pt x="148655" y="318150"/>
                  </a:cubicBezTo>
                  <a:cubicBezTo>
                    <a:pt x="148434" y="224761"/>
                    <a:pt x="223962" y="148875"/>
                    <a:pt x="317351" y="148655"/>
                  </a:cubicBezTo>
                  <a:cubicBezTo>
                    <a:pt x="410740" y="148434"/>
                    <a:pt x="486625" y="223962"/>
                    <a:pt x="486846" y="317351"/>
                  </a:cubicBezTo>
                  <a:close/>
                </a:path>
              </a:pathLst>
            </a:custGeom>
            <a:solidFill>
              <a:schemeClr val="accent2"/>
            </a:solidFill>
            <a:ln w="43323" cap="flat">
              <a:noFill/>
              <a:prstDash val="solid"/>
              <a:miter/>
            </a:ln>
          </p:spPr>
          <p:txBody>
            <a:bodyPr rtlCol="0" anchor="ctr"/>
            <a:lstStyle/>
            <a:p>
              <a:endParaRPr lang="en-US"/>
            </a:p>
          </p:txBody>
        </p:sp>
        <p:sp>
          <p:nvSpPr>
            <p:cNvPr id="286" name="Freeform: Shape 285">
              <a:extLst>
                <a:ext uri="{FF2B5EF4-FFF2-40B4-BE49-F238E27FC236}">
                  <a16:creationId xmlns:a16="http://schemas.microsoft.com/office/drawing/2014/main" id="{870A1FF1-6EA2-486D-8EA9-2AD93BB43C9B}"/>
                </a:ext>
              </a:extLst>
            </p:cNvPr>
            <p:cNvSpPr/>
            <p:nvPr/>
          </p:nvSpPr>
          <p:spPr>
            <a:xfrm>
              <a:off x="9023323" y="2704920"/>
              <a:ext cx="449297" cy="449297"/>
            </a:xfrm>
            <a:custGeom>
              <a:avLst/>
              <a:gdLst>
                <a:gd name="connsiteX0" fmla="*/ 308330 w 607009"/>
                <a:gd name="connsiteY0" fmla="*/ 468754 h 607009"/>
                <a:gd name="connsiteX1" fmla="*/ 468754 w 607009"/>
                <a:gd name="connsiteY1" fmla="*/ 308330 h 607009"/>
                <a:gd name="connsiteX2" fmla="*/ 308330 w 607009"/>
                <a:gd name="connsiteY2" fmla="*/ 147906 h 607009"/>
                <a:gd name="connsiteX3" fmla="*/ 147906 w 607009"/>
                <a:gd name="connsiteY3" fmla="*/ 308330 h 607009"/>
                <a:gd name="connsiteX4" fmla="*/ 308330 w 607009"/>
                <a:gd name="connsiteY4" fmla="*/ 468754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08330" y="468754"/>
                  </a:moveTo>
                  <a:cubicBezTo>
                    <a:pt x="395045" y="468754"/>
                    <a:pt x="468754" y="395045"/>
                    <a:pt x="468754" y="308330"/>
                  </a:cubicBezTo>
                  <a:cubicBezTo>
                    <a:pt x="468754" y="221614"/>
                    <a:pt x="395045" y="147906"/>
                    <a:pt x="308330" y="147906"/>
                  </a:cubicBezTo>
                  <a:cubicBezTo>
                    <a:pt x="221614" y="147906"/>
                    <a:pt x="147906" y="221614"/>
                    <a:pt x="147906" y="308330"/>
                  </a:cubicBezTo>
                  <a:cubicBezTo>
                    <a:pt x="147906" y="395045"/>
                    <a:pt x="221614" y="468754"/>
                    <a:pt x="308330" y="468754"/>
                  </a:cubicBezTo>
                  <a:close/>
                </a:path>
              </a:pathLst>
            </a:custGeom>
            <a:solidFill>
              <a:schemeClr val="accent2"/>
            </a:solidFill>
            <a:ln w="43323" cap="flat">
              <a:noFill/>
              <a:prstDash val="solid"/>
              <a:miter/>
            </a:ln>
          </p:spPr>
          <p:txBody>
            <a:bodyPr rtlCol="0" anchor="ctr"/>
            <a:lstStyle/>
            <a:p>
              <a:endParaRPr lang="en-US"/>
            </a:p>
          </p:txBody>
        </p:sp>
        <p:sp>
          <p:nvSpPr>
            <p:cNvPr id="287" name="Freeform: Shape 286">
              <a:extLst>
                <a:ext uri="{FF2B5EF4-FFF2-40B4-BE49-F238E27FC236}">
                  <a16:creationId xmlns:a16="http://schemas.microsoft.com/office/drawing/2014/main" id="{CA8CBA7F-5596-474C-87AF-C042F11824B9}"/>
                </a:ext>
              </a:extLst>
            </p:cNvPr>
            <p:cNvSpPr/>
            <p:nvPr/>
          </p:nvSpPr>
          <p:spPr>
            <a:xfrm>
              <a:off x="9142066" y="2704920"/>
              <a:ext cx="320926" cy="449297"/>
            </a:xfrm>
            <a:custGeom>
              <a:avLst/>
              <a:gdLst>
                <a:gd name="connsiteX0" fmla="*/ 147906 w 433577"/>
                <a:gd name="connsiteY0" fmla="*/ 468754 h 607009"/>
                <a:gd name="connsiteX1" fmla="*/ 147906 w 433577"/>
                <a:gd name="connsiteY1" fmla="*/ 147906 h 607009"/>
                <a:gd name="connsiteX2" fmla="*/ 308330 w 433577"/>
                <a:gd name="connsiteY2" fmla="*/ 308330 h 607009"/>
                <a:gd name="connsiteX3" fmla="*/ 147906 w 433577"/>
                <a:gd name="connsiteY3" fmla="*/ 468754 h 607009"/>
              </a:gdLst>
              <a:ahLst/>
              <a:cxnLst>
                <a:cxn ang="0">
                  <a:pos x="connsiteX0" y="connsiteY0"/>
                </a:cxn>
                <a:cxn ang="0">
                  <a:pos x="connsiteX1" y="connsiteY1"/>
                </a:cxn>
                <a:cxn ang="0">
                  <a:pos x="connsiteX2" y="connsiteY2"/>
                </a:cxn>
                <a:cxn ang="0">
                  <a:pos x="connsiteX3" y="connsiteY3"/>
                </a:cxn>
              </a:cxnLst>
              <a:rect l="l" t="t" r="r" b="b"/>
              <a:pathLst>
                <a:path w="433577" h="607009">
                  <a:moveTo>
                    <a:pt x="147906" y="468754"/>
                  </a:moveTo>
                  <a:lnTo>
                    <a:pt x="147906" y="147906"/>
                  </a:lnTo>
                  <a:cubicBezTo>
                    <a:pt x="234622" y="147906"/>
                    <a:pt x="308330" y="221614"/>
                    <a:pt x="308330" y="308330"/>
                  </a:cubicBezTo>
                  <a:cubicBezTo>
                    <a:pt x="308330" y="395045"/>
                    <a:pt x="238957" y="468754"/>
                    <a:pt x="147906" y="468754"/>
                  </a:cubicBezTo>
                  <a:close/>
                </a:path>
              </a:pathLst>
            </a:custGeom>
            <a:solidFill>
              <a:schemeClr val="accent2"/>
            </a:solidFill>
            <a:ln w="43323" cap="flat">
              <a:noFill/>
              <a:prstDash val="solid"/>
              <a:miter/>
            </a:ln>
          </p:spPr>
          <p:txBody>
            <a:bodyPr rtlCol="0" anchor="ctr"/>
            <a:lstStyle/>
            <a:p>
              <a:endParaRPr lang="en-US"/>
            </a:p>
          </p:txBody>
        </p:sp>
        <p:sp>
          <p:nvSpPr>
            <p:cNvPr id="288" name="Freeform: Shape 287">
              <a:extLst>
                <a:ext uri="{FF2B5EF4-FFF2-40B4-BE49-F238E27FC236}">
                  <a16:creationId xmlns:a16="http://schemas.microsoft.com/office/drawing/2014/main" id="{39D2D0E2-189C-4353-9655-67943D717D95}"/>
                </a:ext>
              </a:extLst>
            </p:cNvPr>
            <p:cNvSpPr/>
            <p:nvPr/>
          </p:nvSpPr>
          <p:spPr>
            <a:xfrm>
              <a:off x="8166450" y="2708130"/>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1614" y="147906"/>
                    <a:pt x="147906" y="221614"/>
                    <a:pt x="147906" y="317001"/>
                  </a:cubicBezTo>
                  <a:cubicBezTo>
                    <a:pt x="147906" y="408053"/>
                    <a:pt x="221614" y="486097"/>
                    <a:pt x="317001" y="486097"/>
                  </a:cubicBezTo>
                  <a:close/>
                </a:path>
              </a:pathLst>
            </a:custGeom>
            <a:solidFill>
              <a:schemeClr val="accent2"/>
            </a:solidFill>
            <a:ln w="43323" cap="flat">
              <a:noFill/>
              <a:prstDash val="solid"/>
              <a:miter/>
            </a:ln>
          </p:spPr>
          <p:txBody>
            <a:bodyPr rtlCol="0" anchor="ctr"/>
            <a:lstStyle/>
            <a:p>
              <a:endParaRPr lang="en-US"/>
            </a:p>
          </p:txBody>
        </p:sp>
        <p:sp>
          <p:nvSpPr>
            <p:cNvPr id="289" name="Freeform: Shape 288">
              <a:extLst>
                <a:ext uri="{FF2B5EF4-FFF2-40B4-BE49-F238E27FC236}">
                  <a16:creationId xmlns:a16="http://schemas.microsoft.com/office/drawing/2014/main" id="{48E77B67-5F25-48C2-986C-C525D123755D}"/>
                </a:ext>
              </a:extLst>
            </p:cNvPr>
            <p:cNvSpPr/>
            <p:nvPr/>
          </p:nvSpPr>
          <p:spPr>
            <a:xfrm>
              <a:off x="8166450" y="2204275"/>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1614" y="147906"/>
                    <a:pt x="147906" y="225950"/>
                    <a:pt x="147906" y="317001"/>
                  </a:cubicBezTo>
                  <a:cubicBezTo>
                    <a:pt x="147906" y="412389"/>
                    <a:pt x="221614" y="486097"/>
                    <a:pt x="317001" y="486097"/>
                  </a:cubicBezTo>
                  <a:close/>
                </a:path>
              </a:pathLst>
            </a:custGeom>
            <a:solidFill>
              <a:schemeClr val="accent2"/>
            </a:solidFill>
            <a:ln w="43323" cap="flat">
              <a:noFill/>
              <a:prstDash val="solid"/>
              <a:miter/>
            </a:ln>
          </p:spPr>
          <p:txBody>
            <a:bodyPr rtlCol="0" anchor="ctr"/>
            <a:lstStyle/>
            <a:p>
              <a:endParaRPr lang="en-US"/>
            </a:p>
          </p:txBody>
        </p:sp>
        <p:sp>
          <p:nvSpPr>
            <p:cNvPr id="290" name="Freeform: Shape 289">
              <a:extLst>
                <a:ext uri="{FF2B5EF4-FFF2-40B4-BE49-F238E27FC236}">
                  <a16:creationId xmlns:a16="http://schemas.microsoft.com/office/drawing/2014/main" id="{406A0E4A-FAE5-4268-A75D-A440AD688CE8}"/>
                </a:ext>
              </a:extLst>
            </p:cNvPr>
            <p:cNvSpPr/>
            <p:nvPr/>
          </p:nvSpPr>
          <p:spPr>
            <a:xfrm>
              <a:off x="9142066" y="2704920"/>
              <a:ext cx="320926" cy="449297"/>
            </a:xfrm>
            <a:custGeom>
              <a:avLst/>
              <a:gdLst>
                <a:gd name="connsiteX0" fmla="*/ 147906 w 433577"/>
                <a:gd name="connsiteY0" fmla="*/ 468754 h 607009"/>
                <a:gd name="connsiteX1" fmla="*/ 147906 w 433577"/>
                <a:gd name="connsiteY1" fmla="*/ 147906 h 607009"/>
                <a:gd name="connsiteX2" fmla="*/ 308330 w 433577"/>
                <a:gd name="connsiteY2" fmla="*/ 308330 h 607009"/>
                <a:gd name="connsiteX3" fmla="*/ 147906 w 433577"/>
                <a:gd name="connsiteY3" fmla="*/ 468754 h 607009"/>
              </a:gdLst>
              <a:ahLst/>
              <a:cxnLst>
                <a:cxn ang="0">
                  <a:pos x="connsiteX0" y="connsiteY0"/>
                </a:cxn>
                <a:cxn ang="0">
                  <a:pos x="connsiteX1" y="connsiteY1"/>
                </a:cxn>
                <a:cxn ang="0">
                  <a:pos x="connsiteX2" y="connsiteY2"/>
                </a:cxn>
                <a:cxn ang="0">
                  <a:pos x="connsiteX3" y="connsiteY3"/>
                </a:cxn>
              </a:cxnLst>
              <a:rect l="l" t="t" r="r" b="b"/>
              <a:pathLst>
                <a:path w="433577" h="607009">
                  <a:moveTo>
                    <a:pt x="147906" y="468754"/>
                  </a:moveTo>
                  <a:lnTo>
                    <a:pt x="147906" y="147906"/>
                  </a:lnTo>
                  <a:cubicBezTo>
                    <a:pt x="234622" y="147906"/>
                    <a:pt x="308330" y="221614"/>
                    <a:pt x="308330" y="308330"/>
                  </a:cubicBezTo>
                  <a:cubicBezTo>
                    <a:pt x="308330" y="395045"/>
                    <a:pt x="238957" y="468754"/>
                    <a:pt x="147906" y="468754"/>
                  </a:cubicBezTo>
                  <a:close/>
                </a:path>
              </a:pathLst>
            </a:custGeom>
            <a:solidFill>
              <a:schemeClr val="accent2"/>
            </a:solidFill>
            <a:ln w="43323" cap="flat">
              <a:noFill/>
              <a:prstDash val="solid"/>
              <a:miter/>
            </a:ln>
          </p:spPr>
          <p:txBody>
            <a:bodyPr rtlCol="0" anchor="ctr"/>
            <a:lstStyle/>
            <a:p>
              <a:endParaRPr lang="en-US"/>
            </a:p>
          </p:txBody>
        </p:sp>
        <p:sp>
          <p:nvSpPr>
            <p:cNvPr id="291" name="Freeform: Shape 290">
              <a:extLst>
                <a:ext uri="{FF2B5EF4-FFF2-40B4-BE49-F238E27FC236}">
                  <a16:creationId xmlns:a16="http://schemas.microsoft.com/office/drawing/2014/main" id="{E65C2624-6606-43F5-BB5A-995C3A071E0E}"/>
                </a:ext>
              </a:extLst>
            </p:cNvPr>
            <p:cNvSpPr/>
            <p:nvPr/>
          </p:nvSpPr>
          <p:spPr>
            <a:xfrm>
              <a:off x="9016905" y="2197857"/>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8" y="147906"/>
                    <a:pt x="317001" y="147906"/>
                  </a:cubicBezTo>
                  <a:cubicBezTo>
                    <a:pt x="225950" y="147906"/>
                    <a:pt x="147906" y="221614"/>
                    <a:pt x="147906" y="317001"/>
                  </a:cubicBezTo>
                  <a:cubicBezTo>
                    <a:pt x="147906" y="412389"/>
                    <a:pt x="225950" y="486097"/>
                    <a:pt x="317001" y="486097"/>
                  </a:cubicBezTo>
                  <a:close/>
                </a:path>
              </a:pathLst>
            </a:custGeom>
            <a:solidFill>
              <a:schemeClr val="accent2"/>
            </a:solidFill>
            <a:ln w="43323" cap="flat">
              <a:noFill/>
              <a:prstDash val="solid"/>
              <a:miter/>
            </a:ln>
          </p:spPr>
          <p:txBody>
            <a:bodyPr rtlCol="0" anchor="ctr"/>
            <a:lstStyle/>
            <a:p>
              <a:endParaRPr lang="en-US"/>
            </a:p>
          </p:txBody>
        </p:sp>
        <p:sp>
          <p:nvSpPr>
            <p:cNvPr id="292" name="Freeform: Shape 291">
              <a:extLst>
                <a:ext uri="{FF2B5EF4-FFF2-40B4-BE49-F238E27FC236}">
                  <a16:creationId xmlns:a16="http://schemas.microsoft.com/office/drawing/2014/main" id="{53E28B02-F608-42B7-80FB-31F626DCAF97}"/>
                </a:ext>
              </a:extLst>
            </p:cNvPr>
            <p:cNvSpPr/>
            <p:nvPr/>
          </p:nvSpPr>
          <p:spPr>
            <a:xfrm>
              <a:off x="9016905" y="2692083"/>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8" y="147906"/>
                    <a:pt x="317001" y="147906"/>
                  </a:cubicBezTo>
                  <a:cubicBezTo>
                    <a:pt x="225950" y="147906"/>
                    <a:pt x="147906" y="221614"/>
                    <a:pt x="147906" y="317001"/>
                  </a:cubicBezTo>
                  <a:cubicBezTo>
                    <a:pt x="147906" y="408053"/>
                    <a:pt x="225950" y="486097"/>
                    <a:pt x="317001" y="486097"/>
                  </a:cubicBezTo>
                  <a:close/>
                </a:path>
              </a:pathLst>
            </a:custGeom>
            <a:solidFill>
              <a:schemeClr val="accent2"/>
            </a:solidFill>
            <a:ln w="43323" cap="flat">
              <a:noFill/>
              <a:prstDash val="solid"/>
              <a:miter/>
            </a:ln>
          </p:spPr>
          <p:txBody>
            <a:bodyPr rtlCol="0" anchor="ctr"/>
            <a:lstStyle/>
            <a:p>
              <a:endParaRPr lang="en-US"/>
            </a:p>
          </p:txBody>
        </p:sp>
        <p:sp>
          <p:nvSpPr>
            <p:cNvPr id="293" name="Freeform: Shape 292">
              <a:extLst>
                <a:ext uri="{FF2B5EF4-FFF2-40B4-BE49-F238E27FC236}">
                  <a16:creationId xmlns:a16="http://schemas.microsoft.com/office/drawing/2014/main" id="{9646BEA4-1CA6-4697-83AD-DEC1CC88A9E8}"/>
                </a:ext>
              </a:extLst>
            </p:cNvPr>
            <p:cNvSpPr/>
            <p:nvPr/>
          </p:nvSpPr>
          <p:spPr>
            <a:xfrm>
              <a:off x="8590073" y="2939196"/>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12389"/>
                    <a:pt x="225950" y="486097"/>
                    <a:pt x="317001" y="486097"/>
                  </a:cubicBezTo>
                  <a:close/>
                </a:path>
              </a:pathLst>
            </a:custGeom>
            <a:solidFill>
              <a:schemeClr val="accent2"/>
            </a:solidFill>
            <a:ln w="43323" cap="flat">
              <a:noFill/>
              <a:prstDash val="solid"/>
              <a:miter/>
            </a:ln>
          </p:spPr>
          <p:txBody>
            <a:bodyPr rtlCol="0" anchor="ctr"/>
            <a:lstStyle/>
            <a:p>
              <a:endParaRPr lang="en-US"/>
            </a:p>
          </p:txBody>
        </p:sp>
        <p:grpSp>
          <p:nvGrpSpPr>
            <p:cNvPr id="294" name="Group 293">
              <a:extLst>
                <a:ext uri="{FF2B5EF4-FFF2-40B4-BE49-F238E27FC236}">
                  <a16:creationId xmlns:a16="http://schemas.microsoft.com/office/drawing/2014/main" id="{4AD3D0BF-C30A-4FBC-883E-40CD17A775AC}"/>
                </a:ext>
              </a:extLst>
            </p:cNvPr>
            <p:cNvGrpSpPr/>
            <p:nvPr/>
          </p:nvGrpSpPr>
          <p:grpSpPr>
            <a:xfrm rot="7661305" flipH="1">
              <a:off x="9367116" y="2811401"/>
              <a:ext cx="449297" cy="803943"/>
              <a:chOff x="4860364" y="1440904"/>
              <a:chExt cx="607009" cy="1086144"/>
            </a:xfrm>
            <a:solidFill>
              <a:schemeClr val="accent2"/>
            </a:solidFill>
          </p:grpSpPr>
          <p:sp>
            <p:nvSpPr>
              <p:cNvPr id="295" name="Rectangle 294">
                <a:extLst>
                  <a:ext uri="{FF2B5EF4-FFF2-40B4-BE49-F238E27FC236}">
                    <a16:creationId xmlns:a16="http://schemas.microsoft.com/office/drawing/2014/main" id="{6D97CB95-4784-408E-AACC-54999C1E3B3D}"/>
                  </a:ext>
                </a:extLst>
              </p:cNvPr>
              <p:cNvSpPr/>
              <p:nvPr/>
            </p:nvSpPr>
            <p:spPr>
              <a:xfrm>
                <a:off x="5133776" y="1776958"/>
                <a:ext cx="106964" cy="75009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6" name="Freeform: Shape 295">
                <a:extLst>
                  <a:ext uri="{FF2B5EF4-FFF2-40B4-BE49-F238E27FC236}">
                    <a16:creationId xmlns:a16="http://schemas.microsoft.com/office/drawing/2014/main" id="{E1E6644C-39C6-44EB-A8C5-45B074E505C7}"/>
                  </a:ext>
                </a:extLst>
              </p:cNvPr>
              <p:cNvSpPr/>
              <p:nvPr/>
            </p:nvSpPr>
            <p:spPr>
              <a:xfrm>
                <a:off x="4860364" y="1440904"/>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grpSp>
      </p:grpSp>
    </p:spTree>
    <p:extLst>
      <p:ext uri="{BB962C8B-B14F-4D97-AF65-F5344CB8AC3E}">
        <p14:creationId xmlns:p14="http://schemas.microsoft.com/office/powerpoint/2010/main" val="28770822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CBBCA08-7226-4BA7-AA82-38F086B41477}"/>
              </a:ext>
            </a:extLst>
          </p:cNvPr>
          <p:cNvSpPr txBox="1"/>
          <p:nvPr/>
        </p:nvSpPr>
        <p:spPr>
          <a:xfrm>
            <a:off x="11690105" y="6298360"/>
            <a:ext cx="413242" cy="369332"/>
          </a:xfrm>
          <a:prstGeom prst="rect">
            <a:avLst/>
          </a:prstGeom>
          <a:noFill/>
        </p:spPr>
        <p:txBody>
          <a:bodyPr wrap="square" rtlCol="0">
            <a:spAutoFit/>
          </a:bodyPr>
          <a:lstStyle/>
          <a:p>
            <a:r>
              <a:rPr lang="en-US" dirty="0">
                <a:solidFill>
                  <a:schemeClr val="accent4">
                    <a:lumMod val="10000"/>
                  </a:schemeClr>
                </a:solidFill>
              </a:rPr>
              <a:t>8</a:t>
            </a:r>
          </a:p>
        </p:txBody>
      </p:sp>
      <p:sp>
        <p:nvSpPr>
          <p:cNvPr id="6" name="Text Placeholder 1">
            <a:extLst>
              <a:ext uri="{FF2B5EF4-FFF2-40B4-BE49-F238E27FC236}">
                <a16:creationId xmlns:a16="http://schemas.microsoft.com/office/drawing/2014/main" id="{E17F8DAC-8D5E-4D98-84F4-F9475557031A}"/>
              </a:ext>
            </a:extLst>
          </p:cNvPr>
          <p:cNvSpPr txBox="1">
            <a:spLocks/>
          </p:cNvSpPr>
          <p:nvPr/>
        </p:nvSpPr>
        <p:spPr>
          <a:xfrm>
            <a:off x="323529" y="287255"/>
            <a:ext cx="11573197" cy="724247"/>
          </a:xfrm>
          <a:prstGeom prst="rect">
            <a:avLst/>
          </a:prstGeom>
          <a:solidFill>
            <a:schemeClr val="bg1">
              <a:lumMod val="95000"/>
            </a:schemeClr>
          </a:solidFill>
          <a:effectLst/>
        </p:spPr>
        <p:txBody>
          <a:bodyPr wrap="square" anchor="ctr">
            <a:normAutofit/>
          </a:bodyPr>
          <a:lstStyle>
            <a:lvl1pPr marL="0" marR="0" indent="0" algn="ctr" defTabSz="914400" rtl="0" eaLnBrk="1" fontAlgn="auto" latinLnBrk="1" hangingPunct="1">
              <a:lnSpc>
                <a:spcPct val="90000"/>
              </a:lnSpc>
              <a:spcBef>
                <a:spcPts val="1000"/>
              </a:spcBef>
              <a:spcAft>
                <a:spcPts val="0"/>
              </a:spcAft>
              <a:buClrTx/>
              <a:buSzTx/>
              <a:buFontTx/>
              <a:buNone/>
              <a:tabLst/>
              <a:defRPr sz="12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800" b="1" dirty="0">
                <a:solidFill>
                  <a:schemeClr val="tx2">
                    <a:lumMod val="50000"/>
                  </a:schemeClr>
                </a:solidFill>
                <a:latin typeface="Bahnschrift" panose="020B0502040204020203" pitchFamily="34" charset="0"/>
              </a:rPr>
              <a:t>Study Process</a:t>
            </a:r>
          </a:p>
        </p:txBody>
      </p:sp>
      <p:graphicFrame>
        <p:nvGraphicFramePr>
          <p:cNvPr id="10" name="Diagram 9">
            <a:extLst>
              <a:ext uri="{FF2B5EF4-FFF2-40B4-BE49-F238E27FC236}">
                <a16:creationId xmlns:a16="http://schemas.microsoft.com/office/drawing/2014/main" id="{DF9FE0D7-2A89-476D-961A-87314A63392D}"/>
              </a:ext>
            </a:extLst>
          </p:cNvPr>
          <p:cNvGraphicFramePr/>
          <p:nvPr>
            <p:extLst>
              <p:ext uri="{D42A27DB-BD31-4B8C-83A1-F6EECF244321}">
                <p14:modId xmlns:p14="http://schemas.microsoft.com/office/powerpoint/2010/main" val="2070959552"/>
              </p:ext>
            </p:extLst>
          </p:nvPr>
        </p:nvGraphicFramePr>
        <p:xfrm>
          <a:off x="659218" y="1339702"/>
          <a:ext cx="11030887" cy="495865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796593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D238926-5193-4B09-A404-2A3F66242B4A}"/>
              </a:ext>
            </a:extLst>
          </p:cNvPr>
          <p:cNvSpPr txBox="1"/>
          <p:nvPr/>
        </p:nvSpPr>
        <p:spPr>
          <a:xfrm>
            <a:off x="209550" y="695325"/>
            <a:ext cx="10925175" cy="1815882"/>
          </a:xfrm>
          <a:prstGeom prst="rect">
            <a:avLst/>
          </a:prstGeom>
          <a:noFill/>
        </p:spPr>
        <p:txBody>
          <a:bodyPr wrap="square" rtlCol="0">
            <a:spAutoFit/>
          </a:bodyPr>
          <a:lstStyle/>
          <a:p>
            <a:pPr marL="285750" indent="-285750">
              <a:buFont typeface="Arial" panose="020B0604020202020204" pitchFamily="34" charset="0"/>
              <a:buChar char="•"/>
            </a:pPr>
            <a:endParaRPr lang="en-US" sz="1600" dirty="0"/>
          </a:p>
          <a:p>
            <a:endParaRPr lang="en-US" sz="1600" dirty="0"/>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endParaRPr lang="en-US" sz="1600" dirty="0"/>
          </a:p>
        </p:txBody>
      </p:sp>
      <p:sp>
        <p:nvSpPr>
          <p:cNvPr id="7" name="TextBox 6">
            <a:extLst>
              <a:ext uri="{FF2B5EF4-FFF2-40B4-BE49-F238E27FC236}">
                <a16:creationId xmlns:a16="http://schemas.microsoft.com/office/drawing/2014/main" id="{ACBBCA08-7226-4BA7-AA82-38F086B41477}"/>
              </a:ext>
            </a:extLst>
          </p:cNvPr>
          <p:cNvSpPr txBox="1"/>
          <p:nvPr/>
        </p:nvSpPr>
        <p:spPr>
          <a:xfrm>
            <a:off x="11553110" y="6298359"/>
            <a:ext cx="550237" cy="369332"/>
          </a:xfrm>
          <a:prstGeom prst="rect">
            <a:avLst/>
          </a:prstGeom>
          <a:noFill/>
        </p:spPr>
        <p:txBody>
          <a:bodyPr wrap="square" rtlCol="0">
            <a:spAutoFit/>
          </a:bodyPr>
          <a:lstStyle/>
          <a:p>
            <a:r>
              <a:rPr lang="en-US" dirty="0">
                <a:solidFill>
                  <a:schemeClr val="accent4">
                    <a:lumMod val="10000"/>
                  </a:schemeClr>
                </a:solidFill>
              </a:rPr>
              <a:t>9</a:t>
            </a:r>
          </a:p>
        </p:txBody>
      </p:sp>
      <p:pic>
        <p:nvPicPr>
          <p:cNvPr id="3" name="Picture 2">
            <a:extLst>
              <a:ext uri="{FF2B5EF4-FFF2-40B4-BE49-F238E27FC236}">
                <a16:creationId xmlns:a16="http://schemas.microsoft.com/office/drawing/2014/main" id="{A2669F6C-177F-47D6-B4FC-F1FA1FCB75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5665" y="1011502"/>
            <a:ext cx="9891330" cy="5314719"/>
          </a:xfrm>
          <a:prstGeom prst="rect">
            <a:avLst/>
          </a:prstGeom>
        </p:spPr>
      </p:pic>
      <p:sp>
        <p:nvSpPr>
          <p:cNvPr id="6" name="TextBox 5">
            <a:extLst>
              <a:ext uri="{FF2B5EF4-FFF2-40B4-BE49-F238E27FC236}">
                <a16:creationId xmlns:a16="http://schemas.microsoft.com/office/drawing/2014/main" id="{FB97C28D-D7D2-4189-A77B-B5DBF8F729AD}"/>
              </a:ext>
            </a:extLst>
          </p:cNvPr>
          <p:cNvSpPr txBox="1"/>
          <p:nvPr/>
        </p:nvSpPr>
        <p:spPr>
          <a:xfrm>
            <a:off x="209550" y="6483026"/>
            <a:ext cx="11480555" cy="553998"/>
          </a:xfrm>
          <a:prstGeom prst="rect">
            <a:avLst/>
          </a:prstGeom>
          <a:noFill/>
        </p:spPr>
        <p:txBody>
          <a:bodyPr wrap="square" rtlCol="0">
            <a:spAutoFit/>
          </a:bodyPr>
          <a:lstStyle/>
          <a:p>
            <a:r>
              <a:rPr lang="da-DK" sz="1000" b="1" dirty="0">
                <a:latin typeface="Merriweather" panose="00000500000000000000" pitchFamily="2" charset="0"/>
              </a:rPr>
              <a:t>He, W., et al., </a:t>
            </a:r>
            <a:r>
              <a:rPr lang="en-US" sz="1000" b="1" i="1" dirty="0">
                <a:latin typeface="Merriweather" panose="00000500000000000000" pitchFamily="2" charset="0"/>
              </a:rPr>
              <a:t>Learning embedding features based on </a:t>
            </a:r>
            <a:r>
              <a:rPr lang="en-US" sz="1000" b="1" i="1" dirty="0" err="1">
                <a:latin typeface="Merriweather" panose="00000500000000000000" pitchFamily="2" charset="0"/>
              </a:rPr>
              <a:t>multisense</a:t>
            </a:r>
            <a:r>
              <a:rPr lang="en-US" sz="1000" b="1" i="1" dirty="0">
                <a:latin typeface="Merriweather" panose="00000500000000000000" pitchFamily="2" charset="0"/>
              </a:rPr>
              <a:t>-scaled attention architecture to improve the predictive performance of anticancer peptides.</a:t>
            </a:r>
            <a:r>
              <a:rPr lang="en-US" sz="1000" b="1" dirty="0">
                <a:latin typeface="Merriweather" panose="00000500000000000000" pitchFamily="2" charset="0"/>
              </a:rPr>
              <a:t> Bioinformatics, 2021. 37(24): p. 4684-4693.</a:t>
            </a:r>
          </a:p>
          <a:p>
            <a:endParaRPr lang="en-US" sz="1000" b="1" dirty="0"/>
          </a:p>
        </p:txBody>
      </p:sp>
      <p:sp>
        <p:nvSpPr>
          <p:cNvPr id="9" name="Text Placeholder 1">
            <a:extLst>
              <a:ext uri="{FF2B5EF4-FFF2-40B4-BE49-F238E27FC236}">
                <a16:creationId xmlns:a16="http://schemas.microsoft.com/office/drawing/2014/main" id="{EE53CEFA-6CA5-4FAD-864E-79EC5269BEB2}"/>
              </a:ext>
            </a:extLst>
          </p:cNvPr>
          <p:cNvSpPr txBox="1">
            <a:spLocks/>
          </p:cNvSpPr>
          <p:nvPr/>
        </p:nvSpPr>
        <p:spPr>
          <a:xfrm>
            <a:off x="323529" y="287255"/>
            <a:ext cx="11573197" cy="724247"/>
          </a:xfrm>
          <a:prstGeom prst="rect">
            <a:avLst/>
          </a:prstGeom>
          <a:solidFill>
            <a:schemeClr val="bg1">
              <a:lumMod val="95000"/>
            </a:schemeClr>
          </a:solidFill>
          <a:effectLst/>
        </p:spPr>
        <p:txBody>
          <a:bodyPr wrap="square" anchor="ctr">
            <a:normAutofit/>
          </a:bodyPr>
          <a:lstStyle>
            <a:lvl1pPr marL="0" marR="0" indent="0" algn="ctr" defTabSz="914400" rtl="0" eaLnBrk="1" fontAlgn="auto" latinLnBrk="1" hangingPunct="1">
              <a:lnSpc>
                <a:spcPct val="90000"/>
              </a:lnSpc>
              <a:spcBef>
                <a:spcPts val="1000"/>
              </a:spcBef>
              <a:spcAft>
                <a:spcPts val="0"/>
              </a:spcAft>
              <a:buClrTx/>
              <a:buSzTx/>
              <a:buFontTx/>
              <a:buNone/>
              <a:tabLst/>
              <a:defRPr sz="12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800" b="1" dirty="0">
                <a:solidFill>
                  <a:schemeClr val="tx2">
                    <a:lumMod val="50000"/>
                  </a:schemeClr>
                </a:solidFill>
                <a:latin typeface="Bahnschrift" panose="020B0502040204020203" pitchFamily="34" charset="0"/>
              </a:rPr>
              <a:t>Data Collection</a:t>
            </a:r>
          </a:p>
        </p:txBody>
      </p:sp>
    </p:spTree>
    <p:extLst>
      <p:ext uri="{BB962C8B-B14F-4D97-AF65-F5344CB8AC3E}">
        <p14:creationId xmlns:p14="http://schemas.microsoft.com/office/powerpoint/2010/main" val="13746511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6C0C50A-8803-4E74-97B6-D82C7E8D7758}"/>
              </a:ext>
            </a:extLst>
          </p:cNvPr>
          <p:cNvSpPr txBox="1"/>
          <p:nvPr/>
        </p:nvSpPr>
        <p:spPr>
          <a:xfrm>
            <a:off x="800100" y="1962150"/>
            <a:ext cx="9801225" cy="1754326"/>
          </a:xfrm>
          <a:prstGeom prst="rect">
            <a:avLst/>
          </a:prstGeom>
          <a:noFill/>
        </p:spPr>
        <p:txBody>
          <a:bodyPr wrap="square" rtlCol="0">
            <a:spAutoFit/>
          </a:bodyPr>
          <a:lstStyle/>
          <a:p>
            <a:r>
              <a:rPr lang="en-US" dirty="0">
                <a:latin typeface="Georgia" panose="02040502050405020303" pitchFamily="18" charset="0"/>
                <a:hlinkClick r:id="rId2">
                  <a:extLst>
                    <a:ext uri="{A12FA001-AC4F-418D-AE19-62706E023703}">
                      <ahyp:hlinkClr xmlns:ahyp="http://schemas.microsoft.com/office/drawing/2018/hyperlinkcolor" val="tx"/>
                    </a:ext>
                  </a:extLst>
                </a:hlinkClick>
              </a:rPr>
              <a:t>https://github.com/TearsWaiting/ACPred-LAF</a:t>
            </a:r>
            <a:r>
              <a:rPr lang="en-US" dirty="0">
                <a:latin typeface="Georgia" panose="02040502050405020303" pitchFamily="18" charset="0"/>
              </a:rPr>
              <a:t> :</a:t>
            </a:r>
            <a:r>
              <a:rPr lang="en-US" b="1" dirty="0">
                <a:latin typeface="Georgia" panose="02040502050405020303" pitchFamily="18" charset="0"/>
              </a:rPr>
              <a:t> </a:t>
            </a:r>
            <a:r>
              <a:rPr lang="en-US" dirty="0">
                <a:latin typeface="Georgia" panose="02040502050405020303" pitchFamily="18" charset="0"/>
              </a:rPr>
              <a:t>[2]</a:t>
            </a:r>
            <a:endParaRPr lang="en-US" b="1" dirty="0">
              <a:latin typeface="Georgia" panose="02040502050405020303" pitchFamily="18" charset="0"/>
            </a:endParaRPr>
          </a:p>
          <a:p>
            <a:endParaRPr lang="en-US" dirty="0">
              <a:solidFill>
                <a:schemeClr val="tx1">
                  <a:lumMod val="95000"/>
                  <a:lumOff val="5000"/>
                </a:schemeClr>
              </a:solidFill>
            </a:endParaRPr>
          </a:p>
          <a:p>
            <a:endParaRPr lang="en-US" dirty="0">
              <a:solidFill>
                <a:schemeClr val="tx1">
                  <a:lumMod val="95000"/>
                  <a:lumOff val="5000"/>
                </a:schemeClr>
              </a:solidFill>
            </a:endParaRPr>
          </a:p>
          <a:p>
            <a:endParaRPr lang="fa-IR" dirty="0">
              <a:solidFill>
                <a:schemeClr val="tx1">
                  <a:lumMod val="95000"/>
                  <a:lumOff val="5000"/>
                </a:schemeClr>
              </a:solidFill>
            </a:endParaRPr>
          </a:p>
          <a:p>
            <a:endParaRPr lang="en-US" dirty="0">
              <a:solidFill>
                <a:schemeClr val="tx1">
                  <a:lumMod val="95000"/>
                  <a:lumOff val="5000"/>
                </a:schemeClr>
              </a:solidFill>
            </a:endParaRPr>
          </a:p>
          <a:p>
            <a:endParaRPr lang="en-US" dirty="0"/>
          </a:p>
        </p:txBody>
      </p:sp>
      <p:graphicFrame>
        <p:nvGraphicFramePr>
          <p:cNvPr id="5" name="Table 5">
            <a:extLst>
              <a:ext uri="{FF2B5EF4-FFF2-40B4-BE49-F238E27FC236}">
                <a16:creationId xmlns:a16="http://schemas.microsoft.com/office/drawing/2014/main" id="{17451868-C5CE-4317-85FB-28A3D2B2ADE2}"/>
              </a:ext>
            </a:extLst>
          </p:cNvPr>
          <p:cNvGraphicFramePr>
            <a:graphicFrameLocks noGrp="1"/>
          </p:cNvGraphicFramePr>
          <p:nvPr>
            <p:extLst>
              <p:ext uri="{D42A27DB-BD31-4B8C-83A1-F6EECF244321}">
                <p14:modId xmlns:p14="http://schemas.microsoft.com/office/powerpoint/2010/main" val="705403418"/>
              </p:ext>
            </p:extLst>
          </p:nvPr>
        </p:nvGraphicFramePr>
        <p:xfrm>
          <a:off x="933451" y="2686049"/>
          <a:ext cx="8077200" cy="2950552"/>
        </p:xfrm>
        <a:graphic>
          <a:graphicData uri="http://schemas.openxmlformats.org/drawingml/2006/table">
            <a:tbl>
              <a:tblPr firstRow="1" bandRow="1">
                <a:tableStyleId>{5C22544A-7EE6-4342-B048-85BDC9FD1C3A}</a:tableStyleId>
              </a:tblPr>
              <a:tblGrid>
                <a:gridCol w="2692400">
                  <a:extLst>
                    <a:ext uri="{9D8B030D-6E8A-4147-A177-3AD203B41FA5}">
                      <a16:colId xmlns:a16="http://schemas.microsoft.com/office/drawing/2014/main" val="2110743501"/>
                    </a:ext>
                  </a:extLst>
                </a:gridCol>
                <a:gridCol w="2692400">
                  <a:extLst>
                    <a:ext uri="{9D8B030D-6E8A-4147-A177-3AD203B41FA5}">
                      <a16:colId xmlns:a16="http://schemas.microsoft.com/office/drawing/2014/main" val="3817035658"/>
                    </a:ext>
                  </a:extLst>
                </a:gridCol>
                <a:gridCol w="2692400">
                  <a:extLst>
                    <a:ext uri="{9D8B030D-6E8A-4147-A177-3AD203B41FA5}">
                      <a16:colId xmlns:a16="http://schemas.microsoft.com/office/drawing/2014/main" val="2260192179"/>
                    </a:ext>
                  </a:extLst>
                </a:gridCol>
              </a:tblGrid>
              <a:tr h="368819">
                <a:tc>
                  <a:txBody>
                    <a:bodyPr/>
                    <a:lstStyle/>
                    <a:p>
                      <a:pPr algn="ctr"/>
                      <a:r>
                        <a:rPr lang="en-US" dirty="0">
                          <a:latin typeface="Bahnschrift" panose="020B0502040204020203" pitchFamily="34" charset="0"/>
                        </a:rPr>
                        <a:t>CD-Hit Range</a:t>
                      </a:r>
                    </a:p>
                  </a:txBody>
                  <a:tcPr/>
                </a:tc>
                <a:tc>
                  <a:txBody>
                    <a:bodyPr/>
                    <a:lstStyle/>
                    <a:p>
                      <a:pPr algn="ctr"/>
                      <a:r>
                        <a:rPr lang="en-US" dirty="0">
                          <a:latin typeface="Bahnschrift" panose="020B0502040204020203" pitchFamily="34" charset="0"/>
                        </a:rPr>
                        <a:t>#ACP</a:t>
                      </a:r>
                    </a:p>
                  </a:txBody>
                  <a:tcPr/>
                </a:tc>
                <a:tc>
                  <a:txBody>
                    <a:bodyPr/>
                    <a:lstStyle/>
                    <a:p>
                      <a:pPr algn="ctr"/>
                      <a:r>
                        <a:rPr lang="en-US" dirty="0">
                          <a:latin typeface="Bahnschrift" panose="020B0502040204020203" pitchFamily="34" charset="0"/>
                        </a:rPr>
                        <a:t>#non-ACP</a:t>
                      </a:r>
                    </a:p>
                  </a:txBody>
                  <a:tcPr/>
                </a:tc>
                <a:extLst>
                  <a:ext uri="{0D108BD9-81ED-4DB2-BD59-A6C34878D82A}">
                    <a16:rowId xmlns:a16="http://schemas.microsoft.com/office/drawing/2014/main" val="1233262079"/>
                  </a:ext>
                </a:extLst>
              </a:tr>
              <a:tr h="368819">
                <a:tc>
                  <a:txBody>
                    <a:bodyPr/>
                    <a:lstStyle/>
                    <a:p>
                      <a:pPr algn="ctr"/>
                      <a:r>
                        <a:rPr lang="en-US" dirty="0">
                          <a:latin typeface="Bahnschrift" panose="020B0502040204020203" pitchFamily="34" charset="0"/>
                        </a:rPr>
                        <a:t>Before cd-hit</a:t>
                      </a:r>
                    </a:p>
                  </a:txBody>
                  <a:tcPr/>
                </a:tc>
                <a:tc>
                  <a:txBody>
                    <a:bodyPr/>
                    <a:lstStyle/>
                    <a:p>
                      <a:pPr algn="ctr"/>
                      <a:r>
                        <a:rPr lang="en-US" dirty="0">
                          <a:latin typeface="Bahnschrift" panose="020B0502040204020203" pitchFamily="34" charset="0"/>
                        </a:rPr>
                        <a:t>736</a:t>
                      </a:r>
                    </a:p>
                  </a:txBody>
                  <a:tcPr/>
                </a:tc>
                <a:tc>
                  <a:txBody>
                    <a:bodyPr/>
                    <a:lstStyle/>
                    <a:p>
                      <a:pPr algn="ctr"/>
                      <a:r>
                        <a:rPr lang="en-US" dirty="0">
                          <a:latin typeface="Bahnschrift" panose="020B0502040204020203" pitchFamily="34" charset="0"/>
                        </a:rPr>
                        <a:t>4577</a:t>
                      </a:r>
                    </a:p>
                  </a:txBody>
                  <a:tcPr/>
                </a:tc>
                <a:extLst>
                  <a:ext uri="{0D108BD9-81ED-4DB2-BD59-A6C34878D82A}">
                    <a16:rowId xmlns:a16="http://schemas.microsoft.com/office/drawing/2014/main" val="1235602453"/>
                  </a:ext>
                </a:extLst>
              </a:tr>
              <a:tr h="368819">
                <a:tc>
                  <a:txBody>
                    <a:bodyPr/>
                    <a:lstStyle/>
                    <a:p>
                      <a:pPr algn="ctr"/>
                      <a:r>
                        <a:rPr lang="en-US" dirty="0">
                          <a:latin typeface="Bahnschrift" panose="020B0502040204020203" pitchFamily="34" charset="0"/>
                        </a:rPr>
                        <a:t>90%</a:t>
                      </a:r>
                    </a:p>
                  </a:txBody>
                  <a:tcPr/>
                </a:tc>
                <a:tc>
                  <a:txBody>
                    <a:bodyPr/>
                    <a:lstStyle/>
                    <a:p>
                      <a:pPr algn="ctr"/>
                      <a:r>
                        <a:rPr lang="en-US" dirty="0">
                          <a:latin typeface="Bahnschrift" panose="020B0502040204020203" pitchFamily="34" charset="0"/>
                        </a:rPr>
                        <a:t>479</a:t>
                      </a:r>
                    </a:p>
                  </a:txBody>
                  <a:tcPr/>
                </a:tc>
                <a:tc>
                  <a:txBody>
                    <a:bodyPr/>
                    <a:lstStyle/>
                    <a:p>
                      <a:pPr algn="ctr"/>
                      <a:r>
                        <a:rPr lang="en-US" dirty="0">
                          <a:latin typeface="Bahnschrift" panose="020B0502040204020203" pitchFamily="34" charset="0"/>
                        </a:rPr>
                        <a:t>4346</a:t>
                      </a:r>
                    </a:p>
                  </a:txBody>
                  <a:tcPr/>
                </a:tc>
                <a:extLst>
                  <a:ext uri="{0D108BD9-81ED-4DB2-BD59-A6C34878D82A}">
                    <a16:rowId xmlns:a16="http://schemas.microsoft.com/office/drawing/2014/main" val="25510545"/>
                  </a:ext>
                </a:extLst>
              </a:tr>
              <a:tr h="368819">
                <a:tc>
                  <a:txBody>
                    <a:bodyPr/>
                    <a:lstStyle/>
                    <a:p>
                      <a:pPr algn="ctr"/>
                      <a:r>
                        <a:rPr lang="en-US" dirty="0">
                          <a:latin typeface="Bahnschrift" panose="020B0502040204020203" pitchFamily="34" charset="0"/>
                        </a:rPr>
                        <a:t>80%</a:t>
                      </a:r>
                    </a:p>
                  </a:txBody>
                  <a:tcPr/>
                </a:tc>
                <a:tc>
                  <a:txBody>
                    <a:bodyPr/>
                    <a:lstStyle/>
                    <a:p>
                      <a:pPr algn="ctr"/>
                      <a:r>
                        <a:rPr lang="en-US" dirty="0">
                          <a:latin typeface="Bahnschrift" panose="020B0502040204020203" pitchFamily="34" charset="0"/>
                        </a:rPr>
                        <a:t>350</a:t>
                      </a:r>
                    </a:p>
                  </a:txBody>
                  <a:tcPr/>
                </a:tc>
                <a:tc>
                  <a:txBody>
                    <a:bodyPr/>
                    <a:lstStyle/>
                    <a:p>
                      <a:pPr algn="ctr"/>
                      <a:r>
                        <a:rPr lang="en-US" dirty="0">
                          <a:latin typeface="Bahnschrift" panose="020B0502040204020203" pitchFamily="34" charset="0"/>
                        </a:rPr>
                        <a:t>4184</a:t>
                      </a:r>
                    </a:p>
                  </a:txBody>
                  <a:tcPr/>
                </a:tc>
                <a:extLst>
                  <a:ext uri="{0D108BD9-81ED-4DB2-BD59-A6C34878D82A}">
                    <a16:rowId xmlns:a16="http://schemas.microsoft.com/office/drawing/2014/main" val="3262992840"/>
                  </a:ext>
                </a:extLst>
              </a:tr>
              <a:tr h="368819">
                <a:tc>
                  <a:txBody>
                    <a:bodyPr/>
                    <a:lstStyle/>
                    <a:p>
                      <a:pPr algn="ctr"/>
                      <a:r>
                        <a:rPr lang="en-US" dirty="0">
                          <a:latin typeface="Bahnschrift" panose="020B0502040204020203" pitchFamily="34" charset="0"/>
                        </a:rPr>
                        <a:t>70%</a:t>
                      </a:r>
                    </a:p>
                  </a:txBody>
                  <a:tcPr/>
                </a:tc>
                <a:tc>
                  <a:txBody>
                    <a:bodyPr/>
                    <a:lstStyle/>
                    <a:p>
                      <a:pPr algn="ctr"/>
                      <a:r>
                        <a:rPr lang="en-US" dirty="0">
                          <a:latin typeface="Bahnschrift" panose="020B0502040204020203" pitchFamily="34" charset="0"/>
                        </a:rPr>
                        <a:t>242</a:t>
                      </a:r>
                    </a:p>
                  </a:txBody>
                  <a:tcPr/>
                </a:tc>
                <a:tc>
                  <a:txBody>
                    <a:bodyPr/>
                    <a:lstStyle/>
                    <a:p>
                      <a:pPr algn="ctr"/>
                      <a:r>
                        <a:rPr lang="en-US" dirty="0">
                          <a:latin typeface="Bahnschrift" panose="020B0502040204020203" pitchFamily="34" charset="0"/>
                        </a:rPr>
                        <a:t>3608</a:t>
                      </a:r>
                    </a:p>
                  </a:txBody>
                  <a:tcPr/>
                </a:tc>
                <a:extLst>
                  <a:ext uri="{0D108BD9-81ED-4DB2-BD59-A6C34878D82A}">
                    <a16:rowId xmlns:a16="http://schemas.microsoft.com/office/drawing/2014/main" val="1493713785"/>
                  </a:ext>
                </a:extLst>
              </a:tr>
              <a:tr h="368819">
                <a:tc>
                  <a:txBody>
                    <a:bodyPr/>
                    <a:lstStyle/>
                    <a:p>
                      <a:pPr algn="ctr"/>
                      <a:r>
                        <a:rPr lang="en-US" dirty="0">
                          <a:latin typeface="Bahnschrift" panose="020B0502040204020203" pitchFamily="34" charset="0"/>
                        </a:rPr>
                        <a:t>60%</a:t>
                      </a:r>
                    </a:p>
                  </a:txBody>
                  <a:tcPr/>
                </a:tc>
                <a:tc>
                  <a:txBody>
                    <a:bodyPr/>
                    <a:lstStyle/>
                    <a:p>
                      <a:pPr algn="ctr"/>
                      <a:r>
                        <a:rPr lang="en-US" dirty="0">
                          <a:latin typeface="Bahnschrift" panose="020B0502040204020203" pitchFamily="34" charset="0"/>
                        </a:rPr>
                        <a:t>181</a:t>
                      </a:r>
                    </a:p>
                  </a:txBody>
                  <a:tcPr/>
                </a:tc>
                <a:tc>
                  <a:txBody>
                    <a:bodyPr/>
                    <a:lstStyle/>
                    <a:p>
                      <a:pPr algn="ctr"/>
                      <a:r>
                        <a:rPr lang="en-US" dirty="0">
                          <a:latin typeface="Bahnschrift" panose="020B0502040204020203" pitchFamily="34" charset="0"/>
                        </a:rPr>
                        <a:t>3416</a:t>
                      </a:r>
                    </a:p>
                  </a:txBody>
                  <a:tcPr/>
                </a:tc>
                <a:extLst>
                  <a:ext uri="{0D108BD9-81ED-4DB2-BD59-A6C34878D82A}">
                    <a16:rowId xmlns:a16="http://schemas.microsoft.com/office/drawing/2014/main" val="539289091"/>
                  </a:ext>
                </a:extLst>
              </a:tr>
              <a:tr h="368819">
                <a:tc>
                  <a:txBody>
                    <a:bodyPr/>
                    <a:lstStyle/>
                    <a:p>
                      <a:pPr algn="ctr"/>
                      <a:r>
                        <a:rPr lang="en-US" dirty="0">
                          <a:latin typeface="Bahnschrift" panose="020B0502040204020203" pitchFamily="34" charset="0"/>
                        </a:rPr>
                        <a:t>50%</a:t>
                      </a:r>
                    </a:p>
                  </a:txBody>
                  <a:tcPr/>
                </a:tc>
                <a:tc>
                  <a:txBody>
                    <a:bodyPr/>
                    <a:lstStyle/>
                    <a:p>
                      <a:pPr algn="ctr"/>
                      <a:r>
                        <a:rPr lang="en-US" dirty="0">
                          <a:latin typeface="Bahnschrift" panose="020B0502040204020203" pitchFamily="34" charset="0"/>
                        </a:rPr>
                        <a:t>102</a:t>
                      </a:r>
                    </a:p>
                  </a:txBody>
                  <a:tcPr/>
                </a:tc>
                <a:tc>
                  <a:txBody>
                    <a:bodyPr/>
                    <a:lstStyle/>
                    <a:p>
                      <a:pPr algn="ctr"/>
                      <a:r>
                        <a:rPr lang="en-US" dirty="0">
                          <a:latin typeface="Bahnschrift" panose="020B0502040204020203" pitchFamily="34" charset="0"/>
                        </a:rPr>
                        <a:t>2674</a:t>
                      </a:r>
                    </a:p>
                  </a:txBody>
                  <a:tcPr/>
                </a:tc>
                <a:extLst>
                  <a:ext uri="{0D108BD9-81ED-4DB2-BD59-A6C34878D82A}">
                    <a16:rowId xmlns:a16="http://schemas.microsoft.com/office/drawing/2014/main" val="4219384001"/>
                  </a:ext>
                </a:extLst>
              </a:tr>
              <a:tr h="368819">
                <a:tc>
                  <a:txBody>
                    <a:bodyPr/>
                    <a:lstStyle/>
                    <a:p>
                      <a:pPr algn="ctr"/>
                      <a:r>
                        <a:rPr lang="en-US" dirty="0">
                          <a:latin typeface="Bahnschrift" panose="020B0502040204020203" pitchFamily="34" charset="0"/>
                        </a:rPr>
                        <a:t>40%</a:t>
                      </a:r>
                    </a:p>
                  </a:txBody>
                  <a:tcPr/>
                </a:tc>
                <a:tc>
                  <a:txBody>
                    <a:bodyPr/>
                    <a:lstStyle/>
                    <a:p>
                      <a:pPr algn="ctr"/>
                      <a:r>
                        <a:rPr lang="en-US" dirty="0">
                          <a:latin typeface="Bahnschrift" panose="020B0502040204020203" pitchFamily="34" charset="0"/>
                        </a:rPr>
                        <a:t>40</a:t>
                      </a:r>
                    </a:p>
                  </a:txBody>
                  <a:tcPr/>
                </a:tc>
                <a:tc>
                  <a:txBody>
                    <a:bodyPr/>
                    <a:lstStyle/>
                    <a:p>
                      <a:pPr algn="ctr"/>
                      <a:r>
                        <a:rPr lang="en-US" dirty="0">
                          <a:latin typeface="Bahnschrift" panose="020B0502040204020203" pitchFamily="34" charset="0"/>
                        </a:rPr>
                        <a:t>1579</a:t>
                      </a:r>
                    </a:p>
                  </a:txBody>
                  <a:tcPr/>
                </a:tc>
                <a:extLst>
                  <a:ext uri="{0D108BD9-81ED-4DB2-BD59-A6C34878D82A}">
                    <a16:rowId xmlns:a16="http://schemas.microsoft.com/office/drawing/2014/main" val="3143325577"/>
                  </a:ext>
                </a:extLst>
              </a:tr>
            </a:tbl>
          </a:graphicData>
        </a:graphic>
      </p:graphicFrame>
      <p:sp>
        <p:nvSpPr>
          <p:cNvPr id="8" name="Text Placeholder 1">
            <a:extLst>
              <a:ext uri="{FF2B5EF4-FFF2-40B4-BE49-F238E27FC236}">
                <a16:creationId xmlns:a16="http://schemas.microsoft.com/office/drawing/2014/main" id="{0FB8E84C-1769-47D0-B923-FF3506A44BC8}"/>
              </a:ext>
            </a:extLst>
          </p:cNvPr>
          <p:cNvSpPr txBox="1">
            <a:spLocks/>
          </p:cNvSpPr>
          <p:nvPr/>
        </p:nvSpPr>
        <p:spPr>
          <a:xfrm>
            <a:off x="323529" y="287255"/>
            <a:ext cx="11573197" cy="724247"/>
          </a:xfrm>
          <a:prstGeom prst="rect">
            <a:avLst/>
          </a:prstGeom>
          <a:solidFill>
            <a:schemeClr val="bg1">
              <a:lumMod val="95000"/>
            </a:schemeClr>
          </a:solidFill>
          <a:effectLst/>
        </p:spPr>
        <p:txBody>
          <a:bodyPr wrap="square" anchor="ctr">
            <a:normAutofit/>
          </a:bodyPr>
          <a:lstStyle>
            <a:lvl1pPr marL="0" marR="0" indent="0" algn="ctr" defTabSz="914400" rtl="0" eaLnBrk="1" fontAlgn="auto" latinLnBrk="1" hangingPunct="1">
              <a:lnSpc>
                <a:spcPct val="90000"/>
              </a:lnSpc>
              <a:spcBef>
                <a:spcPts val="1000"/>
              </a:spcBef>
              <a:spcAft>
                <a:spcPts val="0"/>
              </a:spcAft>
              <a:buClrTx/>
              <a:buSzTx/>
              <a:buFontTx/>
              <a:buNone/>
              <a:tabLst/>
              <a:defRPr sz="12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800" b="1" dirty="0">
                <a:solidFill>
                  <a:schemeClr val="tx2">
                    <a:lumMod val="50000"/>
                  </a:schemeClr>
                </a:solidFill>
                <a:latin typeface="Bahnschrift" panose="020B0502040204020203" pitchFamily="34" charset="0"/>
              </a:rPr>
              <a:t>Data Used For My Research</a:t>
            </a:r>
          </a:p>
        </p:txBody>
      </p:sp>
      <p:sp>
        <p:nvSpPr>
          <p:cNvPr id="9" name="TextBox 8">
            <a:extLst>
              <a:ext uri="{FF2B5EF4-FFF2-40B4-BE49-F238E27FC236}">
                <a16:creationId xmlns:a16="http://schemas.microsoft.com/office/drawing/2014/main" id="{D3D251E7-132E-441B-A2D3-9B3F3779A317}"/>
              </a:ext>
            </a:extLst>
          </p:cNvPr>
          <p:cNvSpPr txBox="1"/>
          <p:nvPr/>
        </p:nvSpPr>
        <p:spPr>
          <a:xfrm>
            <a:off x="416171" y="5806502"/>
            <a:ext cx="11480555" cy="1015663"/>
          </a:xfrm>
          <a:prstGeom prst="rect">
            <a:avLst/>
          </a:prstGeom>
          <a:noFill/>
        </p:spPr>
        <p:txBody>
          <a:bodyPr wrap="square" rtlCol="0">
            <a:spAutoFit/>
          </a:bodyPr>
          <a:lstStyle/>
          <a:p>
            <a:endParaRPr lang="da-DK" sz="1000" b="1" dirty="0">
              <a:latin typeface="Merriweather" panose="00000500000000000000" pitchFamily="2" charset="0"/>
            </a:endParaRPr>
          </a:p>
          <a:p>
            <a:r>
              <a:rPr lang="da-DK" sz="1000" b="1" dirty="0">
                <a:latin typeface="Merriweather" panose="00000500000000000000" pitchFamily="2" charset="0"/>
              </a:rPr>
              <a:t>1.Huang, Y., et al., </a:t>
            </a:r>
            <a:r>
              <a:rPr lang="en-US" sz="1000" b="1" i="1" dirty="0">
                <a:latin typeface="Merriweather" panose="00000500000000000000" pitchFamily="2" charset="0"/>
              </a:rPr>
              <a:t>CD-HIT Suite: a web server for clustering and comparing biological sequences.</a:t>
            </a:r>
            <a:r>
              <a:rPr lang="en-US" sz="1000" b="1" dirty="0">
                <a:latin typeface="Merriweather" panose="00000500000000000000" pitchFamily="2" charset="0"/>
              </a:rPr>
              <a:t> Bioinformatics, 2010. 26(5): p. 680-682.</a:t>
            </a:r>
          </a:p>
          <a:p>
            <a:endParaRPr lang="da-DK" sz="1000" b="1" dirty="0">
              <a:latin typeface="Merriweather" panose="00000500000000000000" pitchFamily="2" charset="0"/>
            </a:endParaRPr>
          </a:p>
          <a:p>
            <a:r>
              <a:rPr lang="da-DK" sz="1000" b="1" dirty="0">
                <a:latin typeface="Merriweather" panose="00000500000000000000" pitchFamily="2" charset="0"/>
              </a:rPr>
              <a:t>2.He, W., et al., </a:t>
            </a:r>
            <a:r>
              <a:rPr lang="en-US" sz="1000" b="1" i="1" dirty="0">
                <a:latin typeface="Merriweather" panose="00000500000000000000" pitchFamily="2" charset="0"/>
              </a:rPr>
              <a:t>Learning embedding features based on </a:t>
            </a:r>
            <a:r>
              <a:rPr lang="en-US" sz="1000" b="1" i="1" dirty="0" err="1">
                <a:latin typeface="Merriweather" panose="00000500000000000000" pitchFamily="2" charset="0"/>
              </a:rPr>
              <a:t>multisense</a:t>
            </a:r>
            <a:r>
              <a:rPr lang="en-US" sz="1000" b="1" i="1" dirty="0">
                <a:latin typeface="Merriweather" panose="00000500000000000000" pitchFamily="2" charset="0"/>
              </a:rPr>
              <a:t>-scaled attention architecture to improve the predictive performance of anticancer peptides.</a:t>
            </a:r>
            <a:r>
              <a:rPr lang="en-US" sz="1000" b="1" dirty="0">
                <a:latin typeface="Merriweather" panose="00000500000000000000" pitchFamily="2" charset="0"/>
              </a:rPr>
              <a:t> Bioinformatics, 2021. 37(24): p. 4684-4693.</a:t>
            </a:r>
          </a:p>
          <a:p>
            <a:endParaRPr lang="en-US" sz="1000" b="1" dirty="0"/>
          </a:p>
        </p:txBody>
      </p:sp>
      <p:sp>
        <p:nvSpPr>
          <p:cNvPr id="11" name="TextBox 10">
            <a:extLst>
              <a:ext uri="{FF2B5EF4-FFF2-40B4-BE49-F238E27FC236}">
                <a16:creationId xmlns:a16="http://schemas.microsoft.com/office/drawing/2014/main" id="{3400715A-BC0B-45B6-9A73-9A51D3A80C6A}"/>
              </a:ext>
            </a:extLst>
          </p:cNvPr>
          <p:cNvSpPr txBox="1"/>
          <p:nvPr/>
        </p:nvSpPr>
        <p:spPr>
          <a:xfrm>
            <a:off x="209550" y="1163660"/>
            <a:ext cx="11858947" cy="646331"/>
          </a:xfrm>
          <a:prstGeom prst="rect">
            <a:avLst/>
          </a:prstGeom>
          <a:noFill/>
        </p:spPr>
        <p:txBody>
          <a:bodyPr wrap="square">
            <a:spAutoFit/>
          </a:bodyPr>
          <a:lstStyle/>
          <a:p>
            <a:r>
              <a:rPr lang="en-US" sz="1800" kern="100" dirty="0">
                <a:effectLst/>
                <a:latin typeface="Georgia" panose="02040502050405020303" pitchFamily="18" charset="0"/>
                <a:ea typeface="SimSun" panose="02010600030101010101" pitchFamily="2" charset="-122"/>
                <a:cs typeface="Cambria Math" panose="02040503050406030204" pitchFamily="18" charset="0"/>
              </a:rPr>
              <a:t>Because the sequence similarity in the dataset has a certain impact on the performance evaluation of the classifier, we used CD-HIT [1].</a:t>
            </a:r>
            <a:endParaRPr lang="en-US" dirty="0">
              <a:latin typeface="Georgia" panose="02040502050405020303" pitchFamily="18" charset="0"/>
            </a:endParaRPr>
          </a:p>
        </p:txBody>
      </p:sp>
      <p:sp>
        <p:nvSpPr>
          <p:cNvPr id="7" name="TextBox 6">
            <a:extLst>
              <a:ext uri="{FF2B5EF4-FFF2-40B4-BE49-F238E27FC236}">
                <a16:creationId xmlns:a16="http://schemas.microsoft.com/office/drawing/2014/main" id="{9782477C-BD5B-46FE-8E8E-ECA2AA30E579}"/>
              </a:ext>
            </a:extLst>
          </p:cNvPr>
          <p:cNvSpPr txBox="1"/>
          <p:nvPr/>
        </p:nvSpPr>
        <p:spPr>
          <a:xfrm>
            <a:off x="11553110" y="6298359"/>
            <a:ext cx="550237" cy="369332"/>
          </a:xfrm>
          <a:prstGeom prst="rect">
            <a:avLst/>
          </a:prstGeom>
          <a:noFill/>
        </p:spPr>
        <p:txBody>
          <a:bodyPr wrap="square" rtlCol="0">
            <a:spAutoFit/>
          </a:bodyPr>
          <a:lstStyle/>
          <a:p>
            <a:r>
              <a:rPr lang="fa-IR" dirty="0">
                <a:solidFill>
                  <a:schemeClr val="accent4">
                    <a:lumMod val="10000"/>
                  </a:schemeClr>
                </a:solidFill>
              </a:rPr>
              <a:t>1</a:t>
            </a:r>
            <a:r>
              <a:rPr lang="en-US" dirty="0">
                <a:solidFill>
                  <a:schemeClr val="accent4">
                    <a:lumMod val="10000"/>
                  </a:schemeClr>
                </a:solidFill>
              </a:rPr>
              <a:t>0</a:t>
            </a:r>
          </a:p>
        </p:txBody>
      </p:sp>
    </p:spTree>
    <p:extLst>
      <p:ext uri="{BB962C8B-B14F-4D97-AF65-F5344CB8AC3E}">
        <p14:creationId xmlns:p14="http://schemas.microsoft.com/office/powerpoint/2010/main" val="39837383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E691245-EFAB-4C95-8556-701AA138EC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339" y="1953016"/>
            <a:ext cx="6200775" cy="4389129"/>
          </a:xfrm>
          <a:prstGeom prst="rect">
            <a:avLst/>
          </a:prstGeom>
        </p:spPr>
      </p:pic>
      <p:sp>
        <p:nvSpPr>
          <p:cNvPr id="5" name="TextBox 4">
            <a:extLst>
              <a:ext uri="{FF2B5EF4-FFF2-40B4-BE49-F238E27FC236}">
                <a16:creationId xmlns:a16="http://schemas.microsoft.com/office/drawing/2014/main" id="{C0D8359B-1D4D-404D-8AA4-E7985B888FC8}"/>
              </a:ext>
            </a:extLst>
          </p:cNvPr>
          <p:cNvSpPr txBox="1"/>
          <p:nvPr/>
        </p:nvSpPr>
        <p:spPr>
          <a:xfrm>
            <a:off x="732229" y="1768348"/>
            <a:ext cx="3171825" cy="369332"/>
          </a:xfrm>
          <a:prstGeom prst="rect">
            <a:avLst/>
          </a:prstGeom>
          <a:noFill/>
        </p:spPr>
        <p:txBody>
          <a:bodyPr wrap="square" rtlCol="0">
            <a:spAutoFit/>
          </a:bodyPr>
          <a:lstStyle/>
          <a:p>
            <a:r>
              <a:rPr lang="en-US" dirty="0">
                <a:latin typeface="Bahnschrift" panose="020B0502040204020203" pitchFamily="34" charset="0"/>
              </a:rPr>
              <a:t>CD-Hit90 – positive data</a:t>
            </a:r>
          </a:p>
        </p:txBody>
      </p:sp>
      <p:sp>
        <p:nvSpPr>
          <p:cNvPr id="7" name="Text Placeholder 1">
            <a:extLst>
              <a:ext uri="{FF2B5EF4-FFF2-40B4-BE49-F238E27FC236}">
                <a16:creationId xmlns:a16="http://schemas.microsoft.com/office/drawing/2014/main" id="{9459732B-0578-4073-B21F-88614347B504}"/>
              </a:ext>
            </a:extLst>
          </p:cNvPr>
          <p:cNvSpPr txBox="1">
            <a:spLocks/>
          </p:cNvSpPr>
          <p:nvPr/>
        </p:nvSpPr>
        <p:spPr>
          <a:xfrm>
            <a:off x="323529" y="268205"/>
            <a:ext cx="11573197" cy="724247"/>
          </a:xfrm>
          <a:prstGeom prst="rect">
            <a:avLst/>
          </a:prstGeom>
          <a:solidFill>
            <a:schemeClr val="bg1">
              <a:lumMod val="95000"/>
            </a:schemeClr>
          </a:solidFill>
          <a:effectLst/>
        </p:spPr>
        <p:txBody>
          <a:bodyPr wrap="square" anchor="ctr">
            <a:normAutofit/>
          </a:bodyPr>
          <a:lstStyle>
            <a:lvl1pPr marL="0" marR="0" indent="0" algn="ctr" defTabSz="914400" rtl="0" eaLnBrk="1" fontAlgn="auto" latinLnBrk="1" hangingPunct="1">
              <a:lnSpc>
                <a:spcPct val="90000"/>
              </a:lnSpc>
              <a:spcBef>
                <a:spcPts val="1000"/>
              </a:spcBef>
              <a:spcAft>
                <a:spcPts val="0"/>
              </a:spcAft>
              <a:buClrTx/>
              <a:buSzTx/>
              <a:buFontTx/>
              <a:buNone/>
              <a:tabLst/>
              <a:defRPr sz="12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sz="2800" b="1">
                <a:solidFill>
                  <a:schemeClr val="tx2">
                    <a:lumMod val="50000"/>
                  </a:schemeClr>
                </a:solidFill>
                <a:latin typeface="Bahnschrift" panose="020B0502040204020203" pitchFamily="34" charset="0"/>
                <a:cs typeface="Arial" pitchFamily="34" charset="0"/>
              </a:rPr>
              <a:t>Data Views After Seq Length Filter</a:t>
            </a:r>
            <a:endParaRPr lang="ko-KR" altLang="en-US" sz="2800" b="1" dirty="0">
              <a:solidFill>
                <a:schemeClr val="tx2">
                  <a:lumMod val="50000"/>
                </a:schemeClr>
              </a:solidFill>
              <a:latin typeface="Bahnschrift" panose="020B0502040204020203" pitchFamily="34" charset="0"/>
              <a:cs typeface="Arial" pitchFamily="34" charset="0"/>
            </a:endParaRPr>
          </a:p>
        </p:txBody>
      </p:sp>
      <p:pic>
        <p:nvPicPr>
          <p:cNvPr id="8" name="Picture 7">
            <a:extLst>
              <a:ext uri="{FF2B5EF4-FFF2-40B4-BE49-F238E27FC236}">
                <a16:creationId xmlns:a16="http://schemas.microsoft.com/office/drawing/2014/main" id="{E20AA965-4B2D-43F1-9B7B-BC19F97B1C6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91225" y="1953015"/>
            <a:ext cx="6200775" cy="4389129"/>
          </a:xfrm>
          <a:prstGeom prst="rect">
            <a:avLst/>
          </a:prstGeom>
        </p:spPr>
      </p:pic>
      <p:sp>
        <p:nvSpPr>
          <p:cNvPr id="10" name="TextBox 9">
            <a:extLst>
              <a:ext uri="{FF2B5EF4-FFF2-40B4-BE49-F238E27FC236}">
                <a16:creationId xmlns:a16="http://schemas.microsoft.com/office/drawing/2014/main" id="{8F1EB7DE-AA7D-44B1-9B44-057DB69705A7}"/>
              </a:ext>
            </a:extLst>
          </p:cNvPr>
          <p:cNvSpPr txBox="1"/>
          <p:nvPr/>
        </p:nvSpPr>
        <p:spPr>
          <a:xfrm>
            <a:off x="6725718" y="1768348"/>
            <a:ext cx="4395787" cy="369332"/>
          </a:xfrm>
          <a:prstGeom prst="rect">
            <a:avLst/>
          </a:prstGeom>
          <a:noFill/>
        </p:spPr>
        <p:txBody>
          <a:bodyPr wrap="square">
            <a:spAutoFit/>
          </a:bodyPr>
          <a:lstStyle/>
          <a:p>
            <a:r>
              <a:rPr lang="en-US" dirty="0">
                <a:latin typeface="Bahnschrift" panose="020B0502040204020203" pitchFamily="34" charset="0"/>
              </a:rPr>
              <a:t>CD-Hit90 – </a:t>
            </a:r>
            <a:r>
              <a:rPr lang="en-US" dirty="0">
                <a:latin typeface="Bahnschrift" panose="020B0502040204020203" pitchFamily="34" charset="0"/>
                <a:cs typeface="B Ferdosi" panose="00000400000000000000" pitchFamily="2" charset="-78"/>
              </a:rPr>
              <a:t>negative</a:t>
            </a:r>
            <a:r>
              <a:rPr lang="en-US" dirty="0">
                <a:latin typeface="Bahnschrift" panose="020B0502040204020203" pitchFamily="34" charset="0"/>
              </a:rPr>
              <a:t> data</a:t>
            </a:r>
          </a:p>
        </p:txBody>
      </p:sp>
      <p:sp>
        <p:nvSpPr>
          <p:cNvPr id="9" name="TextBox 8">
            <a:extLst>
              <a:ext uri="{FF2B5EF4-FFF2-40B4-BE49-F238E27FC236}">
                <a16:creationId xmlns:a16="http://schemas.microsoft.com/office/drawing/2014/main" id="{03E1F1B9-3855-46AF-B1C9-A64C7D369B0C}"/>
              </a:ext>
            </a:extLst>
          </p:cNvPr>
          <p:cNvSpPr txBox="1"/>
          <p:nvPr/>
        </p:nvSpPr>
        <p:spPr>
          <a:xfrm>
            <a:off x="11553110" y="6298359"/>
            <a:ext cx="550237" cy="369332"/>
          </a:xfrm>
          <a:prstGeom prst="rect">
            <a:avLst/>
          </a:prstGeom>
          <a:noFill/>
        </p:spPr>
        <p:txBody>
          <a:bodyPr wrap="square" rtlCol="0">
            <a:spAutoFit/>
          </a:bodyPr>
          <a:lstStyle/>
          <a:p>
            <a:r>
              <a:rPr lang="fa-IR" dirty="0">
                <a:solidFill>
                  <a:schemeClr val="accent4">
                    <a:lumMod val="10000"/>
                  </a:schemeClr>
                </a:solidFill>
              </a:rPr>
              <a:t>1</a:t>
            </a:r>
            <a:r>
              <a:rPr lang="en-US" dirty="0">
                <a:solidFill>
                  <a:schemeClr val="accent4">
                    <a:lumMod val="10000"/>
                  </a:schemeClr>
                </a:solidFill>
              </a:rPr>
              <a:t>1</a:t>
            </a:r>
          </a:p>
        </p:txBody>
      </p:sp>
      <p:sp>
        <p:nvSpPr>
          <p:cNvPr id="11" name="TextBox 10">
            <a:extLst>
              <a:ext uri="{FF2B5EF4-FFF2-40B4-BE49-F238E27FC236}">
                <a16:creationId xmlns:a16="http://schemas.microsoft.com/office/drawing/2014/main" id="{864856F3-CD84-4B6F-A2CA-4E0947E89032}"/>
              </a:ext>
            </a:extLst>
          </p:cNvPr>
          <p:cNvSpPr txBox="1"/>
          <p:nvPr/>
        </p:nvSpPr>
        <p:spPr>
          <a:xfrm>
            <a:off x="3048000" y="1247111"/>
            <a:ext cx="6096000" cy="369332"/>
          </a:xfrm>
          <a:prstGeom prst="rect">
            <a:avLst/>
          </a:prstGeom>
          <a:noFill/>
        </p:spPr>
        <p:txBody>
          <a:bodyPr wrap="square">
            <a:spAutoFit/>
          </a:bodyPr>
          <a:lstStyle/>
          <a:p>
            <a:r>
              <a:rPr lang="en-US" dirty="0">
                <a:latin typeface="Georgia" panose="02040502050405020303" pitchFamily="18" charset="0"/>
              </a:rPr>
              <a:t> Sequences with 50 &lt; length &lt; 5 deleted</a:t>
            </a:r>
          </a:p>
        </p:txBody>
      </p:sp>
    </p:spTree>
    <p:extLst>
      <p:ext uri="{BB962C8B-B14F-4D97-AF65-F5344CB8AC3E}">
        <p14:creationId xmlns:p14="http://schemas.microsoft.com/office/powerpoint/2010/main" val="25908925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2D72D1A-0E88-42A2-8942-3DBA8B62F5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26524" y="1988773"/>
            <a:ext cx="6355086" cy="4678918"/>
          </a:xfrm>
          <a:prstGeom prst="rect">
            <a:avLst/>
          </a:prstGeom>
        </p:spPr>
      </p:pic>
      <p:sp>
        <p:nvSpPr>
          <p:cNvPr id="5" name="TextBox 4">
            <a:extLst>
              <a:ext uri="{FF2B5EF4-FFF2-40B4-BE49-F238E27FC236}">
                <a16:creationId xmlns:a16="http://schemas.microsoft.com/office/drawing/2014/main" id="{C0D8359B-1D4D-404D-8AA4-E7985B888FC8}"/>
              </a:ext>
            </a:extLst>
          </p:cNvPr>
          <p:cNvSpPr txBox="1"/>
          <p:nvPr/>
        </p:nvSpPr>
        <p:spPr>
          <a:xfrm>
            <a:off x="6400800" y="1872925"/>
            <a:ext cx="3171825" cy="369332"/>
          </a:xfrm>
          <a:prstGeom prst="rect">
            <a:avLst/>
          </a:prstGeom>
          <a:noFill/>
        </p:spPr>
        <p:txBody>
          <a:bodyPr wrap="square" rtlCol="0">
            <a:spAutoFit/>
          </a:bodyPr>
          <a:lstStyle/>
          <a:p>
            <a:r>
              <a:rPr lang="en-US" dirty="0">
                <a:latin typeface="Bahnschrift" panose="020B0502040204020203" pitchFamily="34" charset="0"/>
              </a:rPr>
              <a:t>CD-Hit90 – negative data</a:t>
            </a:r>
          </a:p>
        </p:txBody>
      </p:sp>
      <p:sp>
        <p:nvSpPr>
          <p:cNvPr id="6" name="Text Placeholder 1">
            <a:extLst>
              <a:ext uri="{FF2B5EF4-FFF2-40B4-BE49-F238E27FC236}">
                <a16:creationId xmlns:a16="http://schemas.microsoft.com/office/drawing/2014/main" id="{944A80DC-F37D-4DA5-AC45-07517404779A}"/>
              </a:ext>
            </a:extLst>
          </p:cNvPr>
          <p:cNvSpPr txBox="1">
            <a:spLocks/>
          </p:cNvSpPr>
          <p:nvPr/>
        </p:nvSpPr>
        <p:spPr>
          <a:xfrm>
            <a:off x="323529" y="268205"/>
            <a:ext cx="11573197" cy="724247"/>
          </a:xfrm>
          <a:prstGeom prst="rect">
            <a:avLst/>
          </a:prstGeom>
          <a:solidFill>
            <a:schemeClr val="bg1">
              <a:lumMod val="95000"/>
            </a:schemeClr>
          </a:solidFill>
          <a:effectLst/>
        </p:spPr>
        <p:txBody>
          <a:bodyPr wrap="square" anchor="ctr">
            <a:normAutofit/>
          </a:bodyPr>
          <a:lstStyle>
            <a:lvl1pPr marL="0" marR="0" indent="0" algn="ctr" defTabSz="914400" rtl="0" eaLnBrk="1" fontAlgn="auto" latinLnBrk="1" hangingPunct="1">
              <a:lnSpc>
                <a:spcPct val="90000"/>
              </a:lnSpc>
              <a:spcBef>
                <a:spcPts val="1000"/>
              </a:spcBef>
              <a:spcAft>
                <a:spcPts val="0"/>
              </a:spcAft>
              <a:buClrTx/>
              <a:buSzTx/>
              <a:buFontTx/>
              <a:buNone/>
              <a:tabLst/>
              <a:defRPr sz="12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sz="2800" b="1" dirty="0">
                <a:solidFill>
                  <a:schemeClr val="tx2">
                    <a:lumMod val="50000"/>
                  </a:schemeClr>
                </a:solidFill>
                <a:latin typeface="Bahnschrift" panose="020B0502040204020203" pitchFamily="34" charset="0"/>
                <a:cs typeface="Arial" pitchFamily="34" charset="0"/>
              </a:rPr>
              <a:t>Select Negative Data</a:t>
            </a:r>
            <a:endParaRPr lang="ko-KR" altLang="en-US" sz="2800" b="1" dirty="0">
              <a:solidFill>
                <a:schemeClr val="tx2">
                  <a:lumMod val="50000"/>
                </a:schemeClr>
              </a:solidFill>
              <a:latin typeface="Bahnschrift" panose="020B0502040204020203" pitchFamily="34" charset="0"/>
              <a:cs typeface="Arial" pitchFamily="34" charset="0"/>
            </a:endParaRPr>
          </a:p>
        </p:txBody>
      </p:sp>
      <p:sp>
        <p:nvSpPr>
          <p:cNvPr id="7" name="TextBox 6">
            <a:extLst>
              <a:ext uri="{FF2B5EF4-FFF2-40B4-BE49-F238E27FC236}">
                <a16:creationId xmlns:a16="http://schemas.microsoft.com/office/drawing/2014/main" id="{B2E6A74F-02A8-425D-BD5F-C142EB498E2B}"/>
              </a:ext>
            </a:extLst>
          </p:cNvPr>
          <p:cNvSpPr txBox="1"/>
          <p:nvPr/>
        </p:nvSpPr>
        <p:spPr>
          <a:xfrm>
            <a:off x="11553110" y="6298359"/>
            <a:ext cx="550237" cy="369332"/>
          </a:xfrm>
          <a:prstGeom prst="rect">
            <a:avLst/>
          </a:prstGeom>
          <a:noFill/>
        </p:spPr>
        <p:txBody>
          <a:bodyPr wrap="square" rtlCol="0">
            <a:spAutoFit/>
          </a:bodyPr>
          <a:lstStyle/>
          <a:p>
            <a:r>
              <a:rPr lang="fa-IR" dirty="0">
                <a:solidFill>
                  <a:schemeClr val="accent4">
                    <a:lumMod val="10000"/>
                  </a:schemeClr>
                </a:solidFill>
              </a:rPr>
              <a:t>1</a:t>
            </a:r>
            <a:r>
              <a:rPr lang="en-US" dirty="0">
                <a:solidFill>
                  <a:schemeClr val="accent4">
                    <a:lumMod val="10000"/>
                  </a:schemeClr>
                </a:solidFill>
              </a:rPr>
              <a:t>2</a:t>
            </a:r>
          </a:p>
        </p:txBody>
      </p:sp>
      <p:sp>
        <p:nvSpPr>
          <p:cNvPr id="8" name="TextBox 7">
            <a:extLst>
              <a:ext uri="{FF2B5EF4-FFF2-40B4-BE49-F238E27FC236}">
                <a16:creationId xmlns:a16="http://schemas.microsoft.com/office/drawing/2014/main" id="{4CEF2E50-572B-44E4-A6D2-70979B0F2D71}"/>
              </a:ext>
            </a:extLst>
          </p:cNvPr>
          <p:cNvSpPr txBox="1"/>
          <p:nvPr/>
        </p:nvSpPr>
        <p:spPr>
          <a:xfrm>
            <a:off x="323529" y="1248022"/>
            <a:ext cx="8143875" cy="369332"/>
          </a:xfrm>
          <a:prstGeom prst="rect">
            <a:avLst/>
          </a:prstGeom>
          <a:noFill/>
        </p:spPr>
        <p:txBody>
          <a:bodyPr wrap="square" rtlCol="0">
            <a:spAutoFit/>
          </a:bodyPr>
          <a:lstStyle/>
          <a:p>
            <a:r>
              <a:rPr lang="en-US" altLang="ko-KR" sz="1800" dirty="0">
                <a:solidFill>
                  <a:schemeClr val="tx2">
                    <a:lumMod val="50000"/>
                  </a:schemeClr>
                </a:solidFill>
                <a:latin typeface="Georgia" panose="02040502050405020303" pitchFamily="18" charset="0"/>
                <a:cs typeface="Arial" pitchFamily="34" charset="0"/>
              </a:rPr>
              <a:t>Select negative data randomly as much as positive data</a:t>
            </a:r>
            <a:endParaRPr lang="ko-KR" altLang="en-US" sz="1800" dirty="0">
              <a:solidFill>
                <a:schemeClr val="tx2">
                  <a:lumMod val="50000"/>
                </a:schemeClr>
              </a:solidFill>
              <a:latin typeface="Georgia" panose="02040502050405020303" pitchFamily="18" charset="0"/>
              <a:cs typeface="Arial" pitchFamily="34" charset="0"/>
            </a:endParaRPr>
          </a:p>
        </p:txBody>
      </p:sp>
      <p:sp>
        <p:nvSpPr>
          <p:cNvPr id="9" name="TextBox 8">
            <a:extLst>
              <a:ext uri="{FF2B5EF4-FFF2-40B4-BE49-F238E27FC236}">
                <a16:creationId xmlns:a16="http://schemas.microsoft.com/office/drawing/2014/main" id="{5ABEC35D-80BE-47FB-8D65-206A9FDD7515}"/>
              </a:ext>
            </a:extLst>
          </p:cNvPr>
          <p:cNvSpPr txBox="1"/>
          <p:nvPr/>
        </p:nvSpPr>
        <p:spPr>
          <a:xfrm>
            <a:off x="323529" y="2290509"/>
            <a:ext cx="4571587" cy="646331"/>
          </a:xfrm>
          <a:prstGeom prst="rect">
            <a:avLst/>
          </a:prstGeom>
          <a:noFill/>
        </p:spPr>
        <p:txBody>
          <a:bodyPr wrap="square" rtlCol="0">
            <a:spAutoFit/>
          </a:bodyPr>
          <a:lstStyle/>
          <a:p>
            <a:pPr algn="ctr"/>
            <a:r>
              <a:rPr lang="en-US" b="1" dirty="0">
                <a:latin typeface="Georgia" panose="02040502050405020303" pitchFamily="18" charset="0"/>
              </a:rPr>
              <a:t>Final result:</a:t>
            </a:r>
          </a:p>
          <a:p>
            <a:pPr algn="ctr"/>
            <a:r>
              <a:rPr lang="en-US" b="1" dirty="0">
                <a:latin typeface="Georgia" panose="02040502050405020303" pitchFamily="18" charset="0"/>
              </a:rPr>
              <a:t>#ACPs  = #non-ACPs</a:t>
            </a:r>
            <a:r>
              <a:rPr lang="fa-IR" b="1" dirty="0">
                <a:latin typeface="Georgia" panose="02040502050405020303" pitchFamily="18" charset="0"/>
              </a:rPr>
              <a:t> = </a:t>
            </a:r>
            <a:r>
              <a:rPr lang="en-US" b="1" dirty="0">
                <a:latin typeface="Georgia" panose="02040502050405020303" pitchFamily="18" charset="0"/>
              </a:rPr>
              <a:t>470</a:t>
            </a:r>
          </a:p>
        </p:txBody>
      </p:sp>
    </p:spTree>
    <p:extLst>
      <p:ext uri="{BB962C8B-B14F-4D97-AF65-F5344CB8AC3E}">
        <p14:creationId xmlns:p14="http://schemas.microsoft.com/office/powerpoint/2010/main" val="34995332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1E703D0-388E-4512-9A4E-C26B4398C470}"/>
              </a:ext>
            </a:extLst>
          </p:cNvPr>
          <p:cNvGraphicFramePr>
            <a:graphicFrameLocks noGrp="1"/>
          </p:cNvGraphicFramePr>
          <p:nvPr>
            <p:extLst>
              <p:ext uri="{D42A27DB-BD31-4B8C-83A1-F6EECF244321}">
                <p14:modId xmlns:p14="http://schemas.microsoft.com/office/powerpoint/2010/main" val="3913996863"/>
              </p:ext>
            </p:extLst>
          </p:nvPr>
        </p:nvGraphicFramePr>
        <p:xfrm>
          <a:off x="1514474" y="3993296"/>
          <a:ext cx="8143875" cy="1645504"/>
        </p:xfrm>
        <a:graphic>
          <a:graphicData uri="http://schemas.openxmlformats.org/drawingml/2006/table">
            <a:tbl>
              <a:tblPr firstRow="1" bandRow="1">
                <a:tableStyleId>{5C22544A-7EE6-4342-B048-85BDC9FD1C3A}</a:tableStyleId>
              </a:tblPr>
              <a:tblGrid>
                <a:gridCol w="2714625">
                  <a:extLst>
                    <a:ext uri="{9D8B030D-6E8A-4147-A177-3AD203B41FA5}">
                      <a16:colId xmlns:a16="http://schemas.microsoft.com/office/drawing/2014/main" val="2110743501"/>
                    </a:ext>
                  </a:extLst>
                </a:gridCol>
                <a:gridCol w="2714625">
                  <a:extLst>
                    <a:ext uri="{9D8B030D-6E8A-4147-A177-3AD203B41FA5}">
                      <a16:colId xmlns:a16="http://schemas.microsoft.com/office/drawing/2014/main" val="1158872003"/>
                    </a:ext>
                  </a:extLst>
                </a:gridCol>
                <a:gridCol w="2714625">
                  <a:extLst>
                    <a:ext uri="{9D8B030D-6E8A-4147-A177-3AD203B41FA5}">
                      <a16:colId xmlns:a16="http://schemas.microsoft.com/office/drawing/2014/main" val="25728509"/>
                    </a:ext>
                  </a:extLst>
                </a:gridCol>
              </a:tblGrid>
              <a:tr h="731104">
                <a:tc>
                  <a:txBody>
                    <a:bodyPr/>
                    <a:lstStyle/>
                    <a:p>
                      <a:pPr algn="ctr"/>
                      <a:endParaRPr lang="en-US" b="1" dirty="0">
                        <a:latin typeface="Bahnschrift" panose="020B0502040204020203" pitchFamily="34" charset="0"/>
                      </a:endParaRPr>
                    </a:p>
                    <a:p>
                      <a:pPr algn="ctr"/>
                      <a:r>
                        <a:rPr lang="en-US" b="1" dirty="0">
                          <a:latin typeface="Bahnschrift" panose="020B0502040204020203" pitchFamily="34" charset="0"/>
                        </a:rPr>
                        <a:t>CD-Hit Range</a:t>
                      </a:r>
                    </a:p>
                  </a:txBody>
                  <a:tcPr/>
                </a:tc>
                <a:tc>
                  <a:txBody>
                    <a:bodyPr/>
                    <a:lstStyle/>
                    <a:p>
                      <a:pPr marL="0" marR="0" lvl="0" indent="0" algn="ctr" defTabSz="914423" rtl="0" eaLnBrk="1" fontAlgn="auto" latinLnBrk="0" hangingPunct="1">
                        <a:lnSpc>
                          <a:spcPct val="100000"/>
                        </a:lnSpc>
                        <a:spcBef>
                          <a:spcPts val="0"/>
                        </a:spcBef>
                        <a:spcAft>
                          <a:spcPts val="0"/>
                        </a:spcAft>
                        <a:buClrTx/>
                        <a:buSzTx/>
                        <a:buFontTx/>
                        <a:buNone/>
                        <a:tabLst/>
                        <a:defRPr/>
                      </a:pPr>
                      <a:endParaRPr lang="en-US" b="1" dirty="0">
                        <a:solidFill>
                          <a:schemeClr val="accent2">
                            <a:lumMod val="50000"/>
                          </a:schemeClr>
                        </a:solidFill>
                        <a:latin typeface="Bahnschrift" panose="020B0502040204020203" pitchFamily="34" charset="0"/>
                      </a:endParaRPr>
                    </a:p>
                    <a:p>
                      <a:pPr marL="0" marR="0" lvl="0" indent="0" algn="ctr" defTabSz="914423" rtl="0" eaLnBrk="1" fontAlgn="auto" latinLnBrk="0" hangingPunct="1">
                        <a:lnSpc>
                          <a:spcPct val="100000"/>
                        </a:lnSpc>
                        <a:spcBef>
                          <a:spcPts val="0"/>
                        </a:spcBef>
                        <a:spcAft>
                          <a:spcPts val="0"/>
                        </a:spcAft>
                        <a:buClrTx/>
                        <a:buSzTx/>
                        <a:buFontTx/>
                        <a:buNone/>
                        <a:tabLst/>
                        <a:defRPr/>
                      </a:pPr>
                      <a:r>
                        <a:rPr lang="en-US" b="1" dirty="0">
                          <a:solidFill>
                            <a:schemeClr val="accent2">
                              <a:lumMod val="50000"/>
                            </a:schemeClr>
                          </a:solidFill>
                          <a:latin typeface="Bahnschrift" panose="020B0502040204020203" pitchFamily="34" charset="0"/>
                        </a:rPr>
                        <a:t>#ACP</a:t>
                      </a:r>
                    </a:p>
                  </a:txBody>
                  <a:tcPr/>
                </a:tc>
                <a:tc>
                  <a:txBody>
                    <a:bodyPr/>
                    <a:lstStyle/>
                    <a:p>
                      <a:pPr algn="ctr"/>
                      <a:endParaRPr lang="en-US" b="1" dirty="0">
                        <a:solidFill>
                          <a:schemeClr val="accent2">
                            <a:lumMod val="50000"/>
                          </a:schemeClr>
                        </a:solidFill>
                        <a:latin typeface="Bahnschrift" panose="020B0502040204020203" pitchFamily="34" charset="0"/>
                      </a:endParaRPr>
                    </a:p>
                    <a:p>
                      <a:pPr algn="ctr"/>
                      <a:r>
                        <a:rPr lang="en-US" b="1" dirty="0">
                          <a:solidFill>
                            <a:schemeClr val="accent2">
                              <a:lumMod val="50000"/>
                            </a:schemeClr>
                          </a:solidFill>
                          <a:latin typeface="Bahnschrift" panose="020B0502040204020203" pitchFamily="34" charset="0"/>
                        </a:rPr>
                        <a:t>#non-ACP</a:t>
                      </a:r>
                    </a:p>
                  </a:txBody>
                  <a:tcPr/>
                </a:tc>
                <a:extLst>
                  <a:ext uri="{0D108BD9-81ED-4DB2-BD59-A6C34878D82A}">
                    <a16:rowId xmlns:a16="http://schemas.microsoft.com/office/drawing/2014/main" val="1233262079"/>
                  </a:ext>
                </a:extLst>
              </a:tr>
              <a:tr h="486804">
                <a:tc>
                  <a:txBody>
                    <a:bodyPr/>
                    <a:lstStyle/>
                    <a:p>
                      <a:pPr algn="ctr"/>
                      <a:endParaRPr lang="en-US" b="1" dirty="0">
                        <a:latin typeface="Bahnschrift" panose="020B0502040204020203" pitchFamily="34" charset="0"/>
                      </a:endParaRPr>
                    </a:p>
                    <a:p>
                      <a:pPr algn="ctr"/>
                      <a:r>
                        <a:rPr lang="en-US" b="1" dirty="0">
                          <a:latin typeface="Bahnschrift" panose="020B0502040204020203" pitchFamily="34" charset="0"/>
                        </a:rPr>
                        <a:t>90%</a:t>
                      </a:r>
                    </a:p>
                  </a:txBody>
                  <a:tcPr/>
                </a:tc>
                <a:tc>
                  <a:txBody>
                    <a:bodyPr/>
                    <a:lstStyle/>
                    <a:p>
                      <a:pPr algn="ctr"/>
                      <a:r>
                        <a:rPr lang="en-US" b="1" dirty="0">
                          <a:latin typeface="Bahnschrift" panose="020B0502040204020203" pitchFamily="34" charset="0"/>
                        </a:rPr>
                        <a:t>Total: 470</a:t>
                      </a:r>
                    </a:p>
                    <a:p>
                      <a:pPr algn="ctr"/>
                      <a:r>
                        <a:rPr lang="en-US" b="1" dirty="0">
                          <a:latin typeface="Bahnschrift" panose="020B0502040204020203" pitchFamily="34" charset="0"/>
                        </a:rPr>
                        <a:t>Train: 376</a:t>
                      </a:r>
                    </a:p>
                    <a:p>
                      <a:pPr algn="ctr"/>
                      <a:r>
                        <a:rPr lang="en-US" b="1" dirty="0">
                          <a:latin typeface="Bahnschrift" panose="020B0502040204020203" pitchFamily="34" charset="0"/>
                        </a:rPr>
                        <a:t>Test: 94</a:t>
                      </a:r>
                    </a:p>
                  </a:txBody>
                  <a:tcPr/>
                </a:tc>
                <a:tc>
                  <a:txBody>
                    <a:bodyPr/>
                    <a:lstStyle/>
                    <a:p>
                      <a:pPr algn="ctr"/>
                      <a:r>
                        <a:rPr lang="en-US" b="1" dirty="0">
                          <a:latin typeface="Bahnschrift" panose="020B0502040204020203" pitchFamily="34" charset="0"/>
                        </a:rPr>
                        <a:t>Total: 470</a:t>
                      </a:r>
                    </a:p>
                    <a:p>
                      <a:pPr algn="ctr"/>
                      <a:r>
                        <a:rPr lang="en-US" b="1" dirty="0">
                          <a:latin typeface="Bahnschrift" panose="020B0502040204020203" pitchFamily="34" charset="0"/>
                        </a:rPr>
                        <a:t>Train: 376</a:t>
                      </a:r>
                    </a:p>
                    <a:p>
                      <a:pPr algn="ctr"/>
                      <a:r>
                        <a:rPr lang="en-US" b="1" dirty="0">
                          <a:latin typeface="Bahnschrift" panose="020B0502040204020203" pitchFamily="34" charset="0"/>
                        </a:rPr>
                        <a:t>Test: 94</a:t>
                      </a:r>
                    </a:p>
                  </a:txBody>
                  <a:tcPr/>
                </a:tc>
                <a:extLst>
                  <a:ext uri="{0D108BD9-81ED-4DB2-BD59-A6C34878D82A}">
                    <a16:rowId xmlns:a16="http://schemas.microsoft.com/office/drawing/2014/main" val="25510545"/>
                  </a:ext>
                </a:extLst>
              </a:tr>
            </a:tbl>
          </a:graphicData>
        </a:graphic>
      </p:graphicFrame>
      <p:sp>
        <p:nvSpPr>
          <p:cNvPr id="6" name="TextBox 5">
            <a:extLst>
              <a:ext uri="{FF2B5EF4-FFF2-40B4-BE49-F238E27FC236}">
                <a16:creationId xmlns:a16="http://schemas.microsoft.com/office/drawing/2014/main" id="{230D2F41-20DC-4735-8155-97022A7C793D}"/>
              </a:ext>
            </a:extLst>
          </p:cNvPr>
          <p:cNvSpPr txBox="1"/>
          <p:nvPr/>
        </p:nvSpPr>
        <p:spPr>
          <a:xfrm>
            <a:off x="523875" y="1166675"/>
            <a:ext cx="5572125" cy="1698029"/>
          </a:xfrm>
          <a:prstGeom prst="rect">
            <a:avLst/>
          </a:prstGeom>
          <a:noFill/>
        </p:spPr>
        <p:txBody>
          <a:bodyPr wrap="square" rtlCol="0">
            <a:spAutoFit/>
          </a:bodyPr>
          <a:lstStyle/>
          <a:p>
            <a:pPr>
              <a:lnSpc>
                <a:spcPct val="150000"/>
              </a:lnSpc>
            </a:pPr>
            <a:r>
              <a:rPr lang="en-US" dirty="0">
                <a:latin typeface="Georgia" panose="02040502050405020303" pitchFamily="18" charset="0"/>
              </a:rPr>
              <a:t>Split by 80 , 20 </a:t>
            </a:r>
          </a:p>
          <a:p>
            <a:pPr>
              <a:lnSpc>
                <a:spcPct val="150000"/>
              </a:lnSpc>
            </a:pPr>
            <a:r>
              <a:rPr lang="en-US" dirty="0">
                <a:latin typeface="Georgia" panose="02040502050405020303" pitchFamily="18" charset="0"/>
              </a:rPr>
              <a:t>80% for train </a:t>
            </a:r>
            <a:r>
              <a:rPr lang="en-US" dirty="0">
                <a:latin typeface="Georgia" panose="02040502050405020303" pitchFamily="18" charset="0"/>
                <a:sym typeface="Wingdings" panose="05000000000000000000" pitchFamily="2" charset="2"/>
              </a:rPr>
              <a:t> == == &gt; 752</a:t>
            </a:r>
            <a:endParaRPr lang="en-US" dirty="0">
              <a:latin typeface="Georgia" panose="02040502050405020303" pitchFamily="18" charset="0"/>
            </a:endParaRPr>
          </a:p>
          <a:p>
            <a:pPr>
              <a:lnSpc>
                <a:spcPct val="150000"/>
              </a:lnSpc>
            </a:pPr>
            <a:r>
              <a:rPr lang="en-US" dirty="0">
                <a:latin typeface="Georgia" panose="02040502050405020303" pitchFamily="18" charset="0"/>
              </a:rPr>
              <a:t>20% for test == == &gt; 188</a:t>
            </a:r>
          </a:p>
          <a:p>
            <a:pPr>
              <a:lnSpc>
                <a:spcPct val="150000"/>
              </a:lnSpc>
            </a:pPr>
            <a:r>
              <a:rPr lang="en-US" dirty="0">
                <a:latin typeface="Georgia" panose="02040502050405020303" pitchFamily="18" charset="0"/>
              </a:rPr>
              <a:t>All random as #positive = #negative </a:t>
            </a:r>
          </a:p>
        </p:txBody>
      </p:sp>
      <p:sp>
        <p:nvSpPr>
          <p:cNvPr id="7" name="Text Placeholder 1">
            <a:extLst>
              <a:ext uri="{FF2B5EF4-FFF2-40B4-BE49-F238E27FC236}">
                <a16:creationId xmlns:a16="http://schemas.microsoft.com/office/drawing/2014/main" id="{7BD666BB-DF7E-44BE-BBB3-D791D9D881DF}"/>
              </a:ext>
            </a:extLst>
          </p:cNvPr>
          <p:cNvSpPr txBox="1">
            <a:spLocks/>
          </p:cNvSpPr>
          <p:nvPr/>
        </p:nvSpPr>
        <p:spPr>
          <a:xfrm>
            <a:off x="323529" y="287255"/>
            <a:ext cx="11573197" cy="724247"/>
          </a:xfrm>
          <a:prstGeom prst="rect">
            <a:avLst/>
          </a:prstGeom>
          <a:solidFill>
            <a:schemeClr val="bg1">
              <a:lumMod val="95000"/>
            </a:schemeClr>
          </a:solidFill>
          <a:effectLst/>
        </p:spPr>
        <p:txBody>
          <a:bodyPr wrap="square" anchor="ctr">
            <a:normAutofit/>
          </a:bodyPr>
          <a:lstStyle>
            <a:lvl1pPr marL="0" marR="0" indent="0" algn="ctr" defTabSz="914400" rtl="0" eaLnBrk="1" fontAlgn="auto" latinLnBrk="1" hangingPunct="1">
              <a:lnSpc>
                <a:spcPct val="90000"/>
              </a:lnSpc>
              <a:spcBef>
                <a:spcPts val="1000"/>
              </a:spcBef>
              <a:spcAft>
                <a:spcPts val="0"/>
              </a:spcAft>
              <a:buClrTx/>
              <a:buSzTx/>
              <a:buFontTx/>
              <a:buNone/>
              <a:tabLst/>
              <a:defRPr sz="12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sz="2800" b="1" dirty="0">
                <a:solidFill>
                  <a:schemeClr val="tx2">
                    <a:lumMod val="50000"/>
                  </a:schemeClr>
                </a:solidFill>
                <a:latin typeface="Bahnschrift" panose="020B0502040204020203" pitchFamily="34" charset="0"/>
                <a:cs typeface="Arial" pitchFamily="34" charset="0"/>
              </a:rPr>
              <a:t>Train-Test Split Data</a:t>
            </a:r>
            <a:endParaRPr lang="ko-KR" altLang="en-US" sz="2800" b="1" dirty="0">
              <a:solidFill>
                <a:schemeClr val="tx2">
                  <a:lumMod val="50000"/>
                </a:schemeClr>
              </a:solidFill>
              <a:latin typeface="Bahnschrift" panose="020B0502040204020203" pitchFamily="34" charset="0"/>
              <a:cs typeface="Arial" pitchFamily="34" charset="0"/>
            </a:endParaRPr>
          </a:p>
        </p:txBody>
      </p:sp>
      <p:sp>
        <p:nvSpPr>
          <p:cNvPr id="8" name="TextBox 7">
            <a:extLst>
              <a:ext uri="{FF2B5EF4-FFF2-40B4-BE49-F238E27FC236}">
                <a16:creationId xmlns:a16="http://schemas.microsoft.com/office/drawing/2014/main" id="{17F04934-14CD-431D-B7A0-0F8402B58994}"/>
              </a:ext>
            </a:extLst>
          </p:cNvPr>
          <p:cNvSpPr txBox="1"/>
          <p:nvPr/>
        </p:nvSpPr>
        <p:spPr>
          <a:xfrm>
            <a:off x="11553110" y="6298359"/>
            <a:ext cx="550237" cy="369332"/>
          </a:xfrm>
          <a:prstGeom prst="rect">
            <a:avLst/>
          </a:prstGeom>
          <a:noFill/>
        </p:spPr>
        <p:txBody>
          <a:bodyPr wrap="square" rtlCol="0">
            <a:spAutoFit/>
          </a:bodyPr>
          <a:lstStyle/>
          <a:p>
            <a:r>
              <a:rPr lang="fa-IR" dirty="0">
                <a:solidFill>
                  <a:schemeClr val="accent4">
                    <a:lumMod val="10000"/>
                  </a:schemeClr>
                </a:solidFill>
              </a:rPr>
              <a:t>1</a:t>
            </a:r>
            <a:r>
              <a:rPr lang="en-US" dirty="0">
                <a:solidFill>
                  <a:schemeClr val="accent4">
                    <a:lumMod val="10000"/>
                  </a:schemeClr>
                </a:solidFill>
              </a:rPr>
              <a:t>3</a:t>
            </a:r>
          </a:p>
        </p:txBody>
      </p:sp>
    </p:spTree>
    <p:extLst>
      <p:ext uri="{BB962C8B-B14F-4D97-AF65-F5344CB8AC3E}">
        <p14:creationId xmlns:p14="http://schemas.microsoft.com/office/powerpoint/2010/main" val="12517285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329B0C7-0107-4F27-A0A3-0ED705361F0B}"/>
              </a:ext>
            </a:extLst>
          </p:cNvPr>
          <p:cNvSpPr txBox="1"/>
          <p:nvPr/>
        </p:nvSpPr>
        <p:spPr>
          <a:xfrm>
            <a:off x="142875" y="1638033"/>
            <a:ext cx="8143875" cy="369332"/>
          </a:xfrm>
          <a:prstGeom prst="rect">
            <a:avLst/>
          </a:prstGeom>
          <a:noFill/>
        </p:spPr>
        <p:txBody>
          <a:bodyPr wrap="square" rtlCol="0">
            <a:spAutoFit/>
          </a:bodyPr>
          <a:lstStyle/>
          <a:p>
            <a:r>
              <a:rPr lang="en-US" altLang="ko-KR" sz="1800" dirty="0">
                <a:solidFill>
                  <a:schemeClr val="tx2">
                    <a:lumMod val="50000"/>
                  </a:schemeClr>
                </a:solidFill>
                <a:latin typeface="Georgia" panose="02040502050405020303" pitchFamily="18" charset="0"/>
                <a:cs typeface="Arial" pitchFamily="34" charset="0"/>
              </a:rPr>
              <a:t>All the features extracted by </a:t>
            </a:r>
            <a:r>
              <a:rPr lang="en-US" altLang="ko-KR" sz="1800" dirty="0" err="1">
                <a:solidFill>
                  <a:schemeClr val="tx2">
                    <a:lumMod val="50000"/>
                  </a:schemeClr>
                </a:solidFill>
                <a:latin typeface="Georgia" panose="02040502050405020303" pitchFamily="18" charset="0"/>
                <a:cs typeface="Arial" pitchFamily="34" charset="0"/>
              </a:rPr>
              <a:t>iFeature</a:t>
            </a:r>
            <a:r>
              <a:rPr lang="en-US" altLang="ko-KR" sz="1800" dirty="0">
                <a:solidFill>
                  <a:schemeClr val="tx2">
                    <a:lumMod val="50000"/>
                  </a:schemeClr>
                </a:solidFill>
                <a:latin typeface="Georgia" panose="02040502050405020303" pitchFamily="18" charset="0"/>
                <a:cs typeface="Arial" pitchFamily="34" charset="0"/>
              </a:rPr>
              <a:t> toolkit.</a:t>
            </a:r>
            <a:endParaRPr lang="en-US" altLang="ko-KR" dirty="0">
              <a:solidFill>
                <a:schemeClr val="tx2">
                  <a:lumMod val="50000"/>
                </a:schemeClr>
              </a:solidFill>
              <a:latin typeface="Georgia" panose="02040502050405020303" pitchFamily="18" charset="0"/>
              <a:cs typeface="Arial" pitchFamily="34" charset="0"/>
            </a:endParaRPr>
          </a:p>
        </p:txBody>
      </p:sp>
      <p:sp>
        <p:nvSpPr>
          <p:cNvPr id="6" name="TextBox 5">
            <a:extLst>
              <a:ext uri="{FF2B5EF4-FFF2-40B4-BE49-F238E27FC236}">
                <a16:creationId xmlns:a16="http://schemas.microsoft.com/office/drawing/2014/main" id="{35232043-D551-4E23-AE94-7C3AAADDABED}"/>
              </a:ext>
            </a:extLst>
          </p:cNvPr>
          <p:cNvSpPr txBox="1"/>
          <p:nvPr/>
        </p:nvSpPr>
        <p:spPr>
          <a:xfrm>
            <a:off x="142875" y="1141635"/>
            <a:ext cx="6429375" cy="369332"/>
          </a:xfrm>
          <a:prstGeom prst="rect">
            <a:avLst/>
          </a:prstGeom>
          <a:noFill/>
        </p:spPr>
        <p:txBody>
          <a:bodyPr wrap="square" rtlCol="0">
            <a:spAutoFit/>
          </a:bodyPr>
          <a:lstStyle/>
          <a:p>
            <a:r>
              <a:rPr lang="en-US" b="1" dirty="0">
                <a:latin typeface="Georgia" panose="02040502050405020303" pitchFamily="18" charset="0"/>
              </a:rPr>
              <a:t>Sequence based features:</a:t>
            </a:r>
          </a:p>
        </p:txBody>
      </p:sp>
      <p:sp>
        <p:nvSpPr>
          <p:cNvPr id="7" name="TextBox 6">
            <a:extLst>
              <a:ext uri="{FF2B5EF4-FFF2-40B4-BE49-F238E27FC236}">
                <a16:creationId xmlns:a16="http://schemas.microsoft.com/office/drawing/2014/main" id="{DDFFB7A5-2C37-493B-A967-224EFCFAD190}"/>
              </a:ext>
            </a:extLst>
          </p:cNvPr>
          <p:cNvSpPr txBox="1"/>
          <p:nvPr/>
        </p:nvSpPr>
        <p:spPr>
          <a:xfrm>
            <a:off x="66676" y="6483026"/>
            <a:ext cx="11068050" cy="400110"/>
          </a:xfrm>
          <a:prstGeom prst="rect">
            <a:avLst/>
          </a:prstGeom>
          <a:noFill/>
        </p:spPr>
        <p:txBody>
          <a:bodyPr wrap="square" rtlCol="0">
            <a:spAutoFit/>
          </a:bodyPr>
          <a:lstStyle/>
          <a:p>
            <a:r>
              <a:rPr lang="da-DK" sz="1000" b="1" i="1" dirty="0">
                <a:latin typeface="Merriweather" panose="00000500000000000000" pitchFamily="2" charset="0"/>
              </a:rPr>
              <a:t>1. Chen, Z., et al., </a:t>
            </a:r>
            <a:r>
              <a:rPr lang="en-US" sz="1000" b="1" i="1" dirty="0" err="1">
                <a:latin typeface="Merriweather" panose="00000500000000000000" pitchFamily="2" charset="0"/>
              </a:rPr>
              <a:t>iFeature</a:t>
            </a:r>
            <a:r>
              <a:rPr lang="en-US" sz="1000" b="1" i="1" dirty="0">
                <a:latin typeface="Merriweather" panose="00000500000000000000" pitchFamily="2" charset="0"/>
              </a:rPr>
              <a:t>: a python package and web server for features extraction and selection from protein and peptide sequences. Bioinformatics, 2018. 34(14): p. 2499-2502.</a:t>
            </a:r>
          </a:p>
          <a:p>
            <a:endParaRPr lang="en-US" sz="1000" b="1" dirty="0"/>
          </a:p>
        </p:txBody>
      </p:sp>
      <p:graphicFrame>
        <p:nvGraphicFramePr>
          <p:cNvPr id="8" name="Table 7">
            <a:extLst>
              <a:ext uri="{FF2B5EF4-FFF2-40B4-BE49-F238E27FC236}">
                <a16:creationId xmlns:a16="http://schemas.microsoft.com/office/drawing/2014/main" id="{F7CAF084-1811-47B4-BAC2-6A00CB3F5048}"/>
              </a:ext>
            </a:extLst>
          </p:cNvPr>
          <p:cNvGraphicFramePr>
            <a:graphicFrameLocks/>
          </p:cNvGraphicFramePr>
          <p:nvPr>
            <p:extLst>
              <p:ext uri="{D42A27DB-BD31-4B8C-83A1-F6EECF244321}">
                <p14:modId xmlns:p14="http://schemas.microsoft.com/office/powerpoint/2010/main" val="1199609085"/>
              </p:ext>
            </p:extLst>
          </p:nvPr>
        </p:nvGraphicFramePr>
        <p:xfrm>
          <a:off x="2695575" y="2357329"/>
          <a:ext cx="6062662" cy="3823389"/>
        </p:xfrm>
        <a:graphic>
          <a:graphicData uri="http://schemas.openxmlformats.org/drawingml/2006/table">
            <a:tbl>
              <a:tblPr firstRow="1" bandRow="1">
                <a:tableStyleId>{5DA37D80-6434-44D0-A028-1B22A696006F}</a:tableStyleId>
              </a:tblPr>
              <a:tblGrid>
                <a:gridCol w="3031331">
                  <a:extLst>
                    <a:ext uri="{9D8B030D-6E8A-4147-A177-3AD203B41FA5}">
                      <a16:colId xmlns:a16="http://schemas.microsoft.com/office/drawing/2014/main" val="1291513572"/>
                    </a:ext>
                  </a:extLst>
                </a:gridCol>
                <a:gridCol w="3031331">
                  <a:extLst>
                    <a:ext uri="{9D8B030D-6E8A-4147-A177-3AD203B41FA5}">
                      <a16:colId xmlns:a16="http://schemas.microsoft.com/office/drawing/2014/main" val="1684470553"/>
                    </a:ext>
                  </a:extLst>
                </a:gridCol>
              </a:tblGrid>
              <a:tr h="749735">
                <a:tc>
                  <a:txBody>
                    <a:bodyPr/>
                    <a:lstStyle/>
                    <a:p>
                      <a:pPr marL="0" marR="0" lvl="0" indent="0" algn="ctr" defTabSz="914423" rtl="0" eaLnBrk="1" fontAlgn="auto" latinLnBrk="0" hangingPunct="1">
                        <a:lnSpc>
                          <a:spcPct val="100000"/>
                        </a:lnSpc>
                        <a:spcBef>
                          <a:spcPts val="0"/>
                        </a:spcBef>
                        <a:spcAft>
                          <a:spcPts val="0"/>
                        </a:spcAft>
                        <a:buClrTx/>
                        <a:buSzTx/>
                        <a:buFontTx/>
                        <a:buNone/>
                        <a:tabLst/>
                        <a:defRPr/>
                      </a:pPr>
                      <a:r>
                        <a:rPr lang="en-US" sz="1600" b="0" dirty="0">
                          <a:solidFill>
                            <a:schemeClr val="bg2">
                              <a:lumMod val="10000"/>
                            </a:schemeClr>
                          </a:solidFill>
                          <a:latin typeface="Georgia" panose="02040502050405020303" pitchFamily="18" charset="0"/>
                        </a:rPr>
                        <a:t>Amphiphilic Pseudo Amino Acid Composition(Am-</a:t>
                      </a:r>
                      <a:r>
                        <a:rPr lang="en-US" sz="1600" b="0" dirty="0" err="1">
                          <a:solidFill>
                            <a:schemeClr val="bg2">
                              <a:lumMod val="10000"/>
                            </a:schemeClr>
                          </a:solidFill>
                          <a:latin typeface="Georgia" panose="02040502050405020303" pitchFamily="18" charset="0"/>
                        </a:rPr>
                        <a:t>PseAAC</a:t>
                      </a:r>
                      <a:r>
                        <a:rPr lang="en-US" sz="1600" b="0" dirty="0">
                          <a:solidFill>
                            <a:schemeClr val="bg2">
                              <a:lumMod val="10000"/>
                            </a:schemeClr>
                          </a:solidFill>
                          <a:latin typeface="Georgia" panose="02040502050405020303" pitchFamily="18" charset="0"/>
                        </a:rPr>
                        <a:t>)</a:t>
                      </a:r>
                    </a:p>
                  </a:txBody>
                  <a:tcPr/>
                </a:tc>
                <a:tc>
                  <a:txBody>
                    <a:bodyPr/>
                    <a:lstStyle/>
                    <a:p>
                      <a:pPr marL="0" marR="0" lvl="0" indent="0" algn="ctr" defTabSz="914423" rtl="0" eaLnBrk="1" fontAlgn="auto" latinLnBrk="0" hangingPunct="1">
                        <a:lnSpc>
                          <a:spcPct val="100000"/>
                        </a:lnSpc>
                        <a:spcBef>
                          <a:spcPts val="0"/>
                        </a:spcBef>
                        <a:spcAft>
                          <a:spcPts val="0"/>
                        </a:spcAft>
                        <a:buClrTx/>
                        <a:buSzTx/>
                        <a:buFontTx/>
                        <a:buNone/>
                        <a:tabLst/>
                        <a:defRPr/>
                      </a:pPr>
                      <a:r>
                        <a:rPr lang="en-US" sz="1600" b="0" dirty="0">
                          <a:solidFill>
                            <a:schemeClr val="bg2">
                              <a:lumMod val="10000"/>
                            </a:schemeClr>
                          </a:solidFill>
                          <a:latin typeface="Georgia" panose="02040502050405020303" pitchFamily="18" charset="0"/>
                        </a:rPr>
                        <a:t>Pseudo Amino Acid Composition (</a:t>
                      </a:r>
                      <a:r>
                        <a:rPr lang="en-US" sz="1600" b="0" dirty="0" err="1">
                          <a:solidFill>
                            <a:schemeClr val="bg2">
                              <a:lumMod val="10000"/>
                            </a:schemeClr>
                          </a:solidFill>
                          <a:latin typeface="Georgia" panose="02040502050405020303" pitchFamily="18" charset="0"/>
                        </a:rPr>
                        <a:t>PseACC</a:t>
                      </a:r>
                      <a:r>
                        <a:rPr lang="en-US" sz="1600" b="0" dirty="0">
                          <a:solidFill>
                            <a:schemeClr val="bg2">
                              <a:lumMod val="10000"/>
                            </a:schemeClr>
                          </a:solidFill>
                          <a:latin typeface="Georgia" panose="02040502050405020303" pitchFamily="18" charset="0"/>
                        </a:rPr>
                        <a:t>)</a:t>
                      </a:r>
                    </a:p>
                  </a:txBody>
                  <a:tcPr/>
                </a:tc>
                <a:extLst>
                  <a:ext uri="{0D108BD9-81ED-4DB2-BD59-A6C34878D82A}">
                    <a16:rowId xmlns:a16="http://schemas.microsoft.com/office/drawing/2014/main" val="1878247218"/>
                  </a:ext>
                </a:extLst>
              </a:tr>
              <a:tr h="749735">
                <a:tc>
                  <a:txBody>
                    <a:bodyPr/>
                    <a:lstStyle/>
                    <a:p>
                      <a:pPr marL="0" marR="0" lvl="0" indent="0" algn="ctr" defTabSz="914423" rtl="0" eaLnBrk="1" fontAlgn="auto" latinLnBrk="0" hangingPunct="1">
                        <a:lnSpc>
                          <a:spcPct val="100000"/>
                        </a:lnSpc>
                        <a:spcBef>
                          <a:spcPts val="0"/>
                        </a:spcBef>
                        <a:spcAft>
                          <a:spcPts val="0"/>
                        </a:spcAft>
                        <a:buClrTx/>
                        <a:buSzTx/>
                        <a:buFontTx/>
                        <a:buNone/>
                        <a:tabLst/>
                        <a:defRPr/>
                      </a:pPr>
                      <a:r>
                        <a:rPr lang="en-US" sz="1600" kern="1200" dirty="0">
                          <a:solidFill>
                            <a:schemeClr val="tx1"/>
                          </a:solidFill>
                          <a:effectLst/>
                          <a:latin typeface="Georgia" panose="02040502050405020303" pitchFamily="18" charset="0"/>
                          <a:ea typeface="+mn-ea"/>
                          <a:cs typeface="+mn-cs"/>
                        </a:rPr>
                        <a:t>Composition of </a:t>
                      </a:r>
                      <a:r>
                        <a:rPr lang="en-US" sz="1600" i="1" kern="1200" dirty="0">
                          <a:solidFill>
                            <a:schemeClr val="tx1"/>
                          </a:solidFill>
                          <a:effectLst/>
                          <a:latin typeface="Georgia" panose="02040502050405020303" pitchFamily="18" charset="0"/>
                          <a:ea typeface="+mn-ea"/>
                          <a:cs typeface="+mn-cs"/>
                        </a:rPr>
                        <a:t>k</a:t>
                      </a:r>
                      <a:r>
                        <a:rPr lang="en-US" sz="1600" kern="1200" dirty="0">
                          <a:solidFill>
                            <a:schemeClr val="tx1"/>
                          </a:solidFill>
                          <a:effectLst/>
                          <a:latin typeface="Georgia" panose="02040502050405020303" pitchFamily="18" charset="0"/>
                          <a:ea typeface="+mn-ea"/>
                          <a:cs typeface="+mn-cs"/>
                        </a:rPr>
                        <a:t>-spaced Amino Acid Pairs (CKSAAP)</a:t>
                      </a:r>
                      <a:endParaRPr lang="en-US" sz="1600" b="0" dirty="0">
                        <a:solidFill>
                          <a:schemeClr val="bg2">
                            <a:lumMod val="10000"/>
                          </a:schemeClr>
                        </a:solidFill>
                        <a:latin typeface="Georgia" panose="02040502050405020303" pitchFamily="18" charset="0"/>
                      </a:endParaRPr>
                    </a:p>
                  </a:txBody>
                  <a:tcPr/>
                </a:tc>
                <a:tc>
                  <a:txBody>
                    <a:bodyPr/>
                    <a:lstStyle/>
                    <a:p>
                      <a:pPr marL="0" marR="0" lvl="0" indent="0" algn="ctr" defTabSz="914423" rtl="0" eaLnBrk="1" fontAlgn="auto" latinLnBrk="0" hangingPunct="1">
                        <a:lnSpc>
                          <a:spcPct val="100000"/>
                        </a:lnSpc>
                        <a:spcBef>
                          <a:spcPts val="0"/>
                        </a:spcBef>
                        <a:spcAft>
                          <a:spcPts val="0"/>
                        </a:spcAft>
                        <a:buClrTx/>
                        <a:buSzTx/>
                        <a:buFontTx/>
                        <a:buNone/>
                        <a:tabLst/>
                        <a:defRPr/>
                      </a:pPr>
                      <a:r>
                        <a:rPr lang="en-US" sz="1600" b="0" dirty="0">
                          <a:solidFill>
                            <a:schemeClr val="bg2">
                              <a:lumMod val="10000"/>
                            </a:schemeClr>
                          </a:solidFill>
                          <a:latin typeface="Georgia" panose="02040502050405020303" pitchFamily="18" charset="0"/>
                        </a:rPr>
                        <a:t>Composition-Transition-Distribution (CTD)</a:t>
                      </a:r>
                    </a:p>
                  </a:txBody>
                  <a:tcPr/>
                </a:tc>
                <a:extLst>
                  <a:ext uri="{0D108BD9-81ED-4DB2-BD59-A6C34878D82A}">
                    <a16:rowId xmlns:a16="http://schemas.microsoft.com/office/drawing/2014/main" val="3597448643"/>
                  </a:ext>
                </a:extLst>
              </a:tr>
              <a:tr h="751224">
                <a:tc>
                  <a:txBody>
                    <a:bodyPr/>
                    <a:lstStyle/>
                    <a:p>
                      <a:pPr marL="0" marR="0" lvl="0" indent="0" algn="ctr" defTabSz="914423" rtl="0" eaLnBrk="1" fontAlgn="auto" latinLnBrk="0" hangingPunct="1">
                        <a:lnSpc>
                          <a:spcPct val="100000"/>
                        </a:lnSpc>
                        <a:spcBef>
                          <a:spcPts val="0"/>
                        </a:spcBef>
                        <a:spcAft>
                          <a:spcPts val="0"/>
                        </a:spcAft>
                        <a:buClrTx/>
                        <a:buSzTx/>
                        <a:buFontTx/>
                        <a:buNone/>
                        <a:tabLst/>
                        <a:defRPr/>
                      </a:pPr>
                      <a:r>
                        <a:rPr lang="en-US" sz="1600" dirty="0">
                          <a:solidFill>
                            <a:schemeClr val="bg2">
                              <a:lumMod val="10000"/>
                            </a:schemeClr>
                          </a:solidFill>
                          <a:latin typeface="Georgia" panose="02040502050405020303" pitchFamily="18" charset="0"/>
                        </a:rPr>
                        <a:t>k-spaced Conjoint Triad  (</a:t>
                      </a:r>
                      <a:r>
                        <a:rPr lang="en-US" sz="1600" dirty="0" err="1">
                          <a:solidFill>
                            <a:schemeClr val="bg2">
                              <a:lumMod val="10000"/>
                            </a:schemeClr>
                          </a:solidFill>
                          <a:latin typeface="Georgia" panose="02040502050405020303" pitchFamily="18" charset="0"/>
                        </a:rPr>
                        <a:t>KSCTriad</a:t>
                      </a:r>
                      <a:r>
                        <a:rPr lang="en-US" sz="1600" dirty="0">
                          <a:solidFill>
                            <a:schemeClr val="bg2">
                              <a:lumMod val="10000"/>
                            </a:schemeClr>
                          </a:solidFill>
                          <a:latin typeface="Georgia" panose="02040502050405020303" pitchFamily="18" charset="0"/>
                        </a:rPr>
                        <a:t>) </a:t>
                      </a:r>
                      <a:endParaRPr lang="en-US" sz="1600" b="0" dirty="0">
                        <a:solidFill>
                          <a:schemeClr val="bg2">
                            <a:lumMod val="10000"/>
                          </a:schemeClr>
                        </a:solidFill>
                        <a:latin typeface="Georgia" panose="02040502050405020303" pitchFamily="18" charset="0"/>
                      </a:endParaRPr>
                    </a:p>
                  </a:txBody>
                  <a:tcPr/>
                </a:tc>
                <a:tc>
                  <a:txBody>
                    <a:bodyPr/>
                    <a:lstStyle/>
                    <a:p>
                      <a:pPr marL="0" marR="0" lvl="0" indent="0" algn="ctr" defTabSz="914423" rtl="0" eaLnBrk="1" fontAlgn="auto" latinLnBrk="0" hangingPunct="1">
                        <a:lnSpc>
                          <a:spcPct val="100000"/>
                        </a:lnSpc>
                        <a:spcBef>
                          <a:spcPts val="0"/>
                        </a:spcBef>
                        <a:spcAft>
                          <a:spcPts val="0"/>
                        </a:spcAft>
                        <a:buClrTx/>
                        <a:buSzTx/>
                        <a:buFontTx/>
                        <a:buNone/>
                        <a:tabLst/>
                        <a:defRPr/>
                      </a:pPr>
                      <a:r>
                        <a:rPr lang="en-US" sz="1600" b="0" dirty="0">
                          <a:solidFill>
                            <a:schemeClr val="bg2">
                              <a:lumMod val="10000"/>
                            </a:schemeClr>
                          </a:solidFill>
                          <a:latin typeface="Georgia" panose="02040502050405020303" pitchFamily="18" charset="0"/>
                        </a:rPr>
                        <a:t>Quasi-Sequence-Order (QSOrder)</a:t>
                      </a:r>
                    </a:p>
                  </a:txBody>
                  <a:tcPr/>
                </a:tc>
                <a:extLst>
                  <a:ext uri="{0D108BD9-81ED-4DB2-BD59-A6C34878D82A}">
                    <a16:rowId xmlns:a16="http://schemas.microsoft.com/office/drawing/2014/main" val="3259274766"/>
                  </a:ext>
                </a:extLst>
              </a:tr>
              <a:tr h="749735">
                <a:tc>
                  <a:txBody>
                    <a:bodyPr/>
                    <a:lstStyle/>
                    <a:p>
                      <a:pPr marL="0" marR="0" lvl="0" indent="0" algn="ctr" defTabSz="914423" rtl="0" eaLnBrk="1" fontAlgn="auto" latinLnBrk="0" hangingPunct="1">
                        <a:lnSpc>
                          <a:spcPct val="100000"/>
                        </a:lnSpc>
                        <a:spcBef>
                          <a:spcPts val="0"/>
                        </a:spcBef>
                        <a:spcAft>
                          <a:spcPts val="0"/>
                        </a:spcAft>
                        <a:buClrTx/>
                        <a:buSzTx/>
                        <a:buFontTx/>
                        <a:buNone/>
                        <a:tabLst/>
                        <a:defRPr/>
                      </a:pPr>
                      <a:r>
                        <a:rPr lang="en-US" sz="1600" b="0" dirty="0" err="1">
                          <a:solidFill>
                            <a:schemeClr val="bg2">
                              <a:lumMod val="10000"/>
                            </a:schemeClr>
                          </a:solidFill>
                          <a:latin typeface="Georgia" panose="02040502050405020303" pitchFamily="18" charset="0"/>
                        </a:rPr>
                        <a:t>Geary_autocorrelation</a:t>
                      </a:r>
                      <a:endParaRPr lang="en-US" sz="1600" b="0" dirty="0">
                        <a:solidFill>
                          <a:schemeClr val="bg2">
                            <a:lumMod val="10000"/>
                          </a:schemeClr>
                        </a:solidFill>
                        <a:latin typeface="Georgia" panose="02040502050405020303" pitchFamily="18" charset="0"/>
                      </a:endParaRPr>
                    </a:p>
                    <a:p>
                      <a:pPr algn="ctr"/>
                      <a:endParaRPr lang="en-US" sz="1600" b="0" dirty="0">
                        <a:solidFill>
                          <a:schemeClr val="bg2">
                            <a:lumMod val="10000"/>
                          </a:schemeClr>
                        </a:solidFill>
                        <a:latin typeface="Georgia" panose="02040502050405020303" pitchFamily="18" charset="0"/>
                      </a:endParaRPr>
                    </a:p>
                  </a:txBody>
                  <a:tcPr/>
                </a:tc>
                <a:tc>
                  <a:txBody>
                    <a:bodyPr/>
                    <a:lstStyle/>
                    <a:p>
                      <a:pPr marL="0" marR="0" lvl="0" indent="0" algn="ctr" defTabSz="914423" rtl="0" eaLnBrk="1" fontAlgn="auto" latinLnBrk="0" hangingPunct="1">
                        <a:lnSpc>
                          <a:spcPct val="100000"/>
                        </a:lnSpc>
                        <a:spcBef>
                          <a:spcPts val="0"/>
                        </a:spcBef>
                        <a:spcAft>
                          <a:spcPts val="0"/>
                        </a:spcAft>
                        <a:buClrTx/>
                        <a:buSzTx/>
                        <a:buFontTx/>
                        <a:buNone/>
                        <a:tabLst/>
                        <a:defRPr/>
                      </a:pPr>
                      <a:r>
                        <a:rPr lang="en-US" sz="1600" b="0" dirty="0" err="1">
                          <a:solidFill>
                            <a:schemeClr val="bg2">
                              <a:lumMod val="10000"/>
                            </a:schemeClr>
                          </a:solidFill>
                          <a:latin typeface="Georgia" panose="02040502050405020303" pitchFamily="18" charset="0"/>
                        </a:rPr>
                        <a:t>Moran_autocorrelation</a:t>
                      </a:r>
                      <a:endParaRPr lang="en-US" sz="1600" b="0" dirty="0">
                        <a:solidFill>
                          <a:schemeClr val="bg2">
                            <a:lumMod val="10000"/>
                          </a:schemeClr>
                        </a:solidFill>
                        <a:latin typeface="Georgia" panose="02040502050405020303" pitchFamily="18" charset="0"/>
                      </a:endParaRPr>
                    </a:p>
                  </a:txBody>
                  <a:tcPr/>
                </a:tc>
                <a:extLst>
                  <a:ext uri="{0D108BD9-81ED-4DB2-BD59-A6C34878D82A}">
                    <a16:rowId xmlns:a16="http://schemas.microsoft.com/office/drawing/2014/main" val="1647410877"/>
                  </a:ext>
                </a:extLst>
              </a:tr>
              <a:tr h="749735">
                <a:tc>
                  <a:txBody>
                    <a:bodyPr/>
                    <a:lstStyle/>
                    <a:p>
                      <a:pPr marL="0" marR="0" lvl="0" indent="0" algn="ctr" defTabSz="914423" rtl="0" eaLnBrk="1" fontAlgn="auto" latinLnBrk="0" hangingPunct="1">
                        <a:lnSpc>
                          <a:spcPct val="100000"/>
                        </a:lnSpc>
                        <a:spcBef>
                          <a:spcPts val="0"/>
                        </a:spcBef>
                        <a:spcAft>
                          <a:spcPts val="0"/>
                        </a:spcAft>
                        <a:buClrTx/>
                        <a:buSzTx/>
                        <a:buFontTx/>
                        <a:buNone/>
                        <a:tabLst/>
                        <a:defRPr/>
                      </a:pPr>
                      <a:r>
                        <a:rPr lang="en-US" sz="1600" b="0" dirty="0" err="1">
                          <a:solidFill>
                            <a:schemeClr val="bg2">
                              <a:lumMod val="10000"/>
                            </a:schemeClr>
                          </a:solidFill>
                          <a:latin typeface="Georgia" panose="02040502050405020303" pitchFamily="18" charset="0"/>
                        </a:rPr>
                        <a:t>NMBroto_autocorrelation</a:t>
                      </a:r>
                      <a:endParaRPr lang="en-US" sz="1600" b="0" dirty="0">
                        <a:solidFill>
                          <a:schemeClr val="bg2">
                            <a:lumMod val="10000"/>
                          </a:schemeClr>
                        </a:solidFill>
                        <a:latin typeface="Georgia" panose="02040502050405020303" pitchFamily="18" charset="0"/>
                      </a:endParaRPr>
                    </a:p>
                    <a:p>
                      <a:pPr algn="ctr"/>
                      <a:endParaRPr lang="en-US" sz="1600" b="0" dirty="0">
                        <a:solidFill>
                          <a:schemeClr val="bg2">
                            <a:lumMod val="10000"/>
                          </a:schemeClr>
                        </a:solidFill>
                        <a:latin typeface="Georgia" panose="02040502050405020303" pitchFamily="18" charset="0"/>
                      </a:endParaRPr>
                    </a:p>
                  </a:txBody>
                  <a:tcPr/>
                </a:tc>
                <a:tc>
                  <a:txBody>
                    <a:bodyPr/>
                    <a:lstStyle/>
                    <a:p>
                      <a:pPr marL="0" marR="0" lvl="0" indent="0" algn="ctr" defTabSz="914423" rtl="0" eaLnBrk="1" fontAlgn="auto" latinLnBrk="0" hangingPunct="1">
                        <a:lnSpc>
                          <a:spcPct val="100000"/>
                        </a:lnSpc>
                        <a:spcBef>
                          <a:spcPts val="0"/>
                        </a:spcBef>
                        <a:spcAft>
                          <a:spcPts val="0"/>
                        </a:spcAft>
                        <a:buClrTx/>
                        <a:buSzTx/>
                        <a:buFontTx/>
                        <a:buNone/>
                        <a:tabLst/>
                        <a:defRPr/>
                      </a:pPr>
                      <a:r>
                        <a:rPr lang="en-US" sz="1600" b="0" kern="1200" dirty="0">
                          <a:solidFill>
                            <a:schemeClr val="bg2">
                              <a:lumMod val="10000"/>
                            </a:schemeClr>
                          </a:solidFill>
                          <a:effectLst/>
                          <a:latin typeface="Georgia" panose="02040502050405020303" pitchFamily="18" charset="0"/>
                          <a:ea typeface="+mn-ea"/>
                          <a:cs typeface="+mn-cs"/>
                        </a:rPr>
                        <a:t>Dipeptide Deviation from Expected Mean (DDE)</a:t>
                      </a:r>
                    </a:p>
                  </a:txBody>
                  <a:tcPr/>
                </a:tc>
                <a:extLst>
                  <a:ext uri="{0D108BD9-81ED-4DB2-BD59-A6C34878D82A}">
                    <a16:rowId xmlns:a16="http://schemas.microsoft.com/office/drawing/2014/main" val="489111076"/>
                  </a:ext>
                </a:extLst>
              </a:tr>
            </a:tbl>
          </a:graphicData>
        </a:graphic>
      </p:graphicFrame>
      <p:sp>
        <p:nvSpPr>
          <p:cNvPr id="9" name="Text Placeholder 1">
            <a:extLst>
              <a:ext uri="{FF2B5EF4-FFF2-40B4-BE49-F238E27FC236}">
                <a16:creationId xmlns:a16="http://schemas.microsoft.com/office/drawing/2014/main" id="{0955DA4C-2745-43A3-BC8D-E6C89A8B78C8}"/>
              </a:ext>
            </a:extLst>
          </p:cNvPr>
          <p:cNvSpPr txBox="1">
            <a:spLocks/>
          </p:cNvSpPr>
          <p:nvPr/>
        </p:nvSpPr>
        <p:spPr>
          <a:xfrm>
            <a:off x="323529" y="287255"/>
            <a:ext cx="11573197" cy="724247"/>
          </a:xfrm>
          <a:prstGeom prst="rect">
            <a:avLst/>
          </a:prstGeom>
          <a:solidFill>
            <a:schemeClr val="bg1">
              <a:lumMod val="95000"/>
            </a:schemeClr>
          </a:solidFill>
          <a:effectLst/>
        </p:spPr>
        <p:txBody>
          <a:bodyPr wrap="square" anchor="ctr">
            <a:normAutofit/>
          </a:bodyPr>
          <a:lstStyle>
            <a:lvl1pPr marL="0" marR="0" indent="0" algn="ctr" defTabSz="914400" rtl="0" eaLnBrk="1" fontAlgn="auto" latinLnBrk="1" hangingPunct="1">
              <a:lnSpc>
                <a:spcPct val="90000"/>
              </a:lnSpc>
              <a:spcBef>
                <a:spcPts val="1000"/>
              </a:spcBef>
              <a:spcAft>
                <a:spcPts val="0"/>
              </a:spcAft>
              <a:buClrTx/>
              <a:buSzTx/>
              <a:buFontTx/>
              <a:buNone/>
              <a:tabLst/>
              <a:defRPr sz="12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sz="2800" b="1" dirty="0">
                <a:solidFill>
                  <a:schemeClr val="tx2">
                    <a:lumMod val="50000"/>
                  </a:schemeClr>
                </a:solidFill>
                <a:latin typeface="Bahnschrift" panose="020B0502040204020203" pitchFamily="34" charset="0"/>
                <a:cs typeface="Arial" pitchFamily="34" charset="0"/>
              </a:rPr>
              <a:t>Feature Extraction</a:t>
            </a:r>
            <a:endParaRPr lang="ko-KR" altLang="en-US" sz="2800" b="1" dirty="0">
              <a:solidFill>
                <a:schemeClr val="tx2">
                  <a:lumMod val="50000"/>
                </a:schemeClr>
              </a:solidFill>
              <a:latin typeface="Bahnschrift" panose="020B0502040204020203" pitchFamily="34" charset="0"/>
              <a:cs typeface="Arial" pitchFamily="34" charset="0"/>
            </a:endParaRPr>
          </a:p>
        </p:txBody>
      </p:sp>
      <p:sp>
        <p:nvSpPr>
          <p:cNvPr id="10" name="TextBox 9">
            <a:extLst>
              <a:ext uri="{FF2B5EF4-FFF2-40B4-BE49-F238E27FC236}">
                <a16:creationId xmlns:a16="http://schemas.microsoft.com/office/drawing/2014/main" id="{BE4AE344-5366-462B-A9A4-31678FC89BDC}"/>
              </a:ext>
            </a:extLst>
          </p:cNvPr>
          <p:cNvSpPr txBox="1"/>
          <p:nvPr/>
        </p:nvSpPr>
        <p:spPr>
          <a:xfrm>
            <a:off x="11553110" y="6298359"/>
            <a:ext cx="550237" cy="369332"/>
          </a:xfrm>
          <a:prstGeom prst="rect">
            <a:avLst/>
          </a:prstGeom>
          <a:noFill/>
        </p:spPr>
        <p:txBody>
          <a:bodyPr wrap="square" rtlCol="0">
            <a:spAutoFit/>
          </a:bodyPr>
          <a:lstStyle/>
          <a:p>
            <a:r>
              <a:rPr lang="fa-IR" dirty="0">
                <a:solidFill>
                  <a:schemeClr val="accent4">
                    <a:lumMod val="10000"/>
                  </a:schemeClr>
                </a:solidFill>
              </a:rPr>
              <a:t>1</a:t>
            </a:r>
            <a:r>
              <a:rPr lang="en-US" dirty="0">
                <a:solidFill>
                  <a:schemeClr val="accent4">
                    <a:lumMod val="10000"/>
                  </a:schemeClr>
                </a:solidFill>
              </a:rPr>
              <a:t>4</a:t>
            </a:r>
          </a:p>
        </p:txBody>
      </p:sp>
    </p:spTree>
    <p:extLst>
      <p:ext uri="{BB962C8B-B14F-4D97-AF65-F5344CB8AC3E}">
        <p14:creationId xmlns:p14="http://schemas.microsoft.com/office/powerpoint/2010/main" val="2862716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D810C4CC-3417-4610-A879-5D2BA66564B6}"/>
                  </a:ext>
                </a:extLst>
              </p:cNvPr>
              <p:cNvSpPr txBox="1"/>
              <p:nvPr/>
            </p:nvSpPr>
            <p:spPr>
              <a:xfrm>
                <a:off x="490537" y="1471315"/>
                <a:ext cx="10067925" cy="3139321"/>
              </a:xfrm>
              <a:prstGeom prst="rect">
                <a:avLst/>
              </a:prstGeom>
              <a:noFill/>
            </p:spPr>
            <p:txBody>
              <a:bodyPr wrap="square" rtlCol="0">
                <a:spAutoFit/>
              </a:bodyPr>
              <a:lstStyle/>
              <a:p>
                <a:r>
                  <a:rPr lang="en-US" b="0" i="0" dirty="0">
                    <a:solidFill>
                      <a:srgbClr val="555555"/>
                    </a:solidFill>
                    <a:effectLst/>
                    <a:latin typeface="Georgia" panose="02040502050405020303" pitchFamily="18" charset="0"/>
                  </a:rPr>
                  <a:t>Normalization is a rescaling of the data from the original range so that all values are within the new range of 0 and 1.</a:t>
                </a:r>
                <a:endParaRPr lang="en-US" dirty="0">
                  <a:latin typeface="Georgia" panose="02040502050405020303" pitchFamily="18" charset="0"/>
                </a:endParaRPr>
              </a:p>
              <a:p>
                <a:endParaRPr lang="en-US" dirty="0">
                  <a:latin typeface="Georgia" panose="02040502050405020303" pitchFamily="18" charset="0"/>
                </a:endParaRPr>
              </a:p>
              <a:p>
                <a:r>
                  <a:rPr lang="en-US" dirty="0">
                    <a:latin typeface="Georgia" panose="02040502050405020303" pitchFamily="18" charset="0"/>
                  </a:rPr>
                  <a:t>- Used </a:t>
                </a:r>
                <a:r>
                  <a:rPr lang="en-US" b="1" dirty="0" err="1">
                    <a:latin typeface="Georgia" panose="02040502050405020303" pitchFamily="18" charset="0"/>
                  </a:rPr>
                  <a:t>MinMaxScaler</a:t>
                </a:r>
                <a:r>
                  <a:rPr lang="en-US" b="1" dirty="0">
                    <a:latin typeface="Georgia" panose="02040502050405020303" pitchFamily="18" charset="0"/>
                  </a:rPr>
                  <a:t>() </a:t>
                </a:r>
                <a:r>
                  <a:rPr lang="en-US" dirty="0">
                    <a:latin typeface="Georgia" panose="02040502050405020303" pitchFamily="18" charset="0"/>
                  </a:rPr>
                  <a:t>from </a:t>
                </a:r>
                <a:r>
                  <a:rPr lang="en-US" dirty="0" err="1">
                    <a:latin typeface="Georgia" panose="02040502050405020303" pitchFamily="18" charset="0"/>
                  </a:rPr>
                  <a:t>sklearn</a:t>
                </a:r>
                <a:r>
                  <a:rPr lang="en-US" dirty="0">
                    <a:latin typeface="Georgia" panose="02040502050405020303" pitchFamily="18" charset="0"/>
                  </a:rPr>
                  <a:t> python library.</a:t>
                </a:r>
              </a:p>
              <a:p>
                <a:endParaRPr lang="en-US" dirty="0">
                  <a:latin typeface="Georgia" panose="02040502050405020303" pitchFamily="18" charset="0"/>
                </a:endParaRPr>
              </a:p>
              <a:p>
                <a:endParaRPr lang="en-US" dirty="0">
                  <a:latin typeface="Georgia" panose="02040502050405020303" pitchFamily="18" charset="0"/>
                </a:endParaRPr>
              </a:p>
              <a:p>
                <a:endParaRPr lang="en-US" dirty="0">
                  <a:latin typeface="Georgia" panose="02040502050405020303" pitchFamily="18" charset="0"/>
                </a:endParaRPr>
              </a:p>
              <a:p>
                <a:pPr algn="ctr"/>
                <a:r>
                  <a:rPr lang="en-US" b="0" i="0" dirty="0">
                    <a:solidFill>
                      <a:srgbClr val="555555"/>
                    </a:solidFill>
                    <a:effectLst/>
                    <a:latin typeface="Georgia" panose="02040502050405020303" pitchFamily="18" charset="0"/>
                  </a:rPr>
                  <a:t>Min-Max normalization :</a:t>
                </a:r>
              </a:p>
              <a:p>
                <a:pPr algn="ctr"/>
                <a:endParaRPr lang="en-US" dirty="0">
                  <a:solidFill>
                    <a:srgbClr val="555555"/>
                  </a:solidFill>
                  <a:latin typeface="Georgia" panose="02040502050405020303" pitchFamily="18" charset="0"/>
                </a:endParaRPr>
              </a:p>
              <a:p>
                <a:pPr algn="ctr"/>
                <a14:m>
                  <m:oMathPara xmlns:m="http://schemas.openxmlformats.org/officeDocument/2006/math">
                    <m:oMathParaPr>
                      <m:jc m:val="centerGroup"/>
                    </m:oMathParaPr>
                    <m:oMath xmlns:m="http://schemas.openxmlformats.org/officeDocument/2006/math">
                      <m:sSup>
                        <m:sSupPr>
                          <m:ctrlPr>
                            <a:rPr lang="en-US" sz="1800" i="1" smtClean="0">
                              <a:effectLst/>
                              <a:latin typeface="Cambria Math" panose="02040503050406030204" pitchFamily="18" charset="0"/>
                            </a:rPr>
                          </m:ctrlPr>
                        </m:sSupPr>
                        <m:e>
                          <m:r>
                            <a:rPr lang="en-US" sz="1800" i="1">
                              <a:effectLst/>
                              <a:latin typeface="Cambria Math" panose="02040503050406030204" pitchFamily="18" charset="0"/>
                              <a:ea typeface="B Nazanin"/>
                              <a:cs typeface="B Nazanin"/>
                            </a:rPr>
                            <m:t>𝑥</m:t>
                          </m:r>
                        </m:e>
                        <m:sup>
                          <m:r>
                            <a:rPr lang="en-US" sz="1800" i="1">
                              <a:effectLst/>
                              <a:latin typeface="Cambria Math" panose="02040503050406030204" pitchFamily="18" charset="0"/>
                              <a:ea typeface="B Nazanin"/>
                              <a:cs typeface="B Nazanin"/>
                            </a:rPr>
                            <m:t>′</m:t>
                          </m:r>
                        </m:sup>
                      </m:sSup>
                      <m:r>
                        <a:rPr lang="en-US" sz="1800" i="1">
                          <a:effectLst/>
                          <a:latin typeface="Cambria Math" panose="02040503050406030204" pitchFamily="18" charset="0"/>
                          <a:ea typeface="B Nazanin"/>
                          <a:cs typeface="B Nazanin"/>
                        </a:rPr>
                        <m:t>=</m:t>
                      </m:r>
                      <m:f>
                        <m:fPr>
                          <m:ctrlPr>
                            <a:rPr lang="en-US" i="1">
                              <a:effectLst/>
                              <a:latin typeface="Cambria Math" panose="02040503050406030204" pitchFamily="18" charset="0"/>
                            </a:rPr>
                          </m:ctrlPr>
                        </m:fPr>
                        <m:num>
                          <m:r>
                            <a:rPr lang="en-US" sz="1800" i="1">
                              <a:effectLst/>
                              <a:latin typeface="Cambria Math" panose="02040503050406030204" pitchFamily="18" charset="0"/>
                              <a:ea typeface="B Nazanin"/>
                              <a:cs typeface="B Nazanin"/>
                            </a:rPr>
                            <m:t>𝑥</m:t>
                          </m:r>
                          <m:r>
                            <a:rPr lang="en-US" sz="1800" i="1">
                              <a:effectLst/>
                              <a:latin typeface="Cambria Math" panose="02040503050406030204" pitchFamily="18" charset="0"/>
                              <a:ea typeface="B Nazanin"/>
                              <a:cs typeface="B Nazanin"/>
                            </a:rPr>
                            <m:t>−</m:t>
                          </m:r>
                          <m:sSub>
                            <m:sSubPr>
                              <m:ctrlPr>
                                <a:rPr lang="en-US" i="1">
                                  <a:effectLst/>
                                  <a:latin typeface="Cambria Math" panose="02040503050406030204" pitchFamily="18" charset="0"/>
                                </a:rPr>
                              </m:ctrlPr>
                            </m:sSubPr>
                            <m:e>
                              <m:r>
                                <a:rPr lang="en-US" sz="1800" i="1">
                                  <a:effectLst/>
                                  <a:latin typeface="Cambria Math" panose="02040503050406030204" pitchFamily="18" charset="0"/>
                                  <a:ea typeface="B Nazanin"/>
                                  <a:cs typeface="B Nazanin"/>
                                </a:rPr>
                                <m:t>𝑥</m:t>
                              </m:r>
                            </m:e>
                            <m:sub>
                              <m:r>
                                <a:rPr lang="en-US" sz="1800" i="1">
                                  <a:effectLst/>
                                  <a:latin typeface="Cambria Math" panose="02040503050406030204" pitchFamily="18" charset="0"/>
                                  <a:ea typeface="B Nazanin"/>
                                  <a:cs typeface="B Nazanin"/>
                                </a:rPr>
                                <m:t>𝑚𝑖𝑛</m:t>
                              </m:r>
                            </m:sub>
                          </m:sSub>
                        </m:num>
                        <m:den>
                          <m:sSub>
                            <m:sSubPr>
                              <m:ctrlPr>
                                <a:rPr lang="en-US" i="1">
                                  <a:effectLst/>
                                  <a:latin typeface="Cambria Math" panose="02040503050406030204" pitchFamily="18" charset="0"/>
                                </a:rPr>
                              </m:ctrlPr>
                            </m:sSubPr>
                            <m:e>
                              <m:r>
                                <a:rPr lang="en-US" sz="1800" i="1">
                                  <a:effectLst/>
                                  <a:latin typeface="Cambria Math" panose="02040503050406030204" pitchFamily="18" charset="0"/>
                                  <a:ea typeface="B Nazanin"/>
                                  <a:cs typeface="B Nazanin"/>
                                </a:rPr>
                                <m:t>𝑥</m:t>
                              </m:r>
                            </m:e>
                            <m:sub>
                              <m:r>
                                <a:rPr lang="en-US" sz="1800" i="1">
                                  <a:effectLst/>
                                  <a:latin typeface="Cambria Math" panose="02040503050406030204" pitchFamily="18" charset="0"/>
                                  <a:ea typeface="B Nazanin"/>
                                  <a:cs typeface="B Nazanin"/>
                                </a:rPr>
                                <m:t>𝑚𝑎𝑥</m:t>
                              </m:r>
                            </m:sub>
                          </m:sSub>
                          <m:r>
                            <a:rPr lang="en-US" sz="1800" i="1">
                              <a:effectLst/>
                              <a:latin typeface="Cambria Math" panose="02040503050406030204" pitchFamily="18" charset="0"/>
                              <a:ea typeface="B Nazanin"/>
                              <a:cs typeface="B Nazanin"/>
                            </a:rPr>
                            <m:t>−</m:t>
                          </m:r>
                          <m:sSub>
                            <m:sSubPr>
                              <m:ctrlPr>
                                <a:rPr lang="en-US" i="1">
                                  <a:effectLst/>
                                  <a:latin typeface="Cambria Math" panose="02040503050406030204" pitchFamily="18" charset="0"/>
                                </a:rPr>
                              </m:ctrlPr>
                            </m:sSubPr>
                            <m:e>
                              <m:r>
                                <a:rPr lang="en-US" sz="1800" i="1">
                                  <a:effectLst/>
                                  <a:latin typeface="Cambria Math" panose="02040503050406030204" pitchFamily="18" charset="0"/>
                                  <a:ea typeface="B Nazanin"/>
                                  <a:cs typeface="B Nazanin"/>
                                </a:rPr>
                                <m:t>𝑥</m:t>
                              </m:r>
                            </m:e>
                            <m:sub>
                              <m:r>
                                <a:rPr lang="en-US" sz="1800" i="1">
                                  <a:effectLst/>
                                  <a:latin typeface="Cambria Math" panose="02040503050406030204" pitchFamily="18" charset="0"/>
                                  <a:ea typeface="B Nazanin"/>
                                  <a:cs typeface="B Nazanin"/>
                                </a:rPr>
                                <m:t>𝑚𝑖𝑛</m:t>
                              </m:r>
                            </m:sub>
                          </m:sSub>
                        </m:den>
                      </m:f>
                    </m:oMath>
                  </m:oMathPara>
                </a14:m>
                <a:endParaRPr lang="en-US" dirty="0">
                  <a:latin typeface="Georgia" panose="02040502050405020303" pitchFamily="18" charset="0"/>
                </a:endParaRPr>
              </a:p>
            </p:txBody>
          </p:sp>
        </mc:Choice>
        <mc:Fallback xmlns="">
          <p:sp>
            <p:nvSpPr>
              <p:cNvPr id="2" name="TextBox 1">
                <a:extLst>
                  <a:ext uri="{FF2B5EF4-FFF2-40B4-BE49-F238E27FC236}">
                    <a16:creationId xmlns:a16="http://schemas.microsoft.com/office/drawing/2014/main" id="{D810C4CC-3417-4610-A879-5D2BA66564B6}"/>
                  </a:ext>
                </a:extLst>
              </p:cNvPr>
              <p:cNvSpPr txBox="1">
                <a:spLocks noRot="1" noChangeAspect="1" noMove="1" noResize="1" noEditPoints="1" noAdjustHandles="1" noChangeArrowheads="1" noChangeShapeType="1" noTextEdit="1"/>
              </p:cNvSpPr>
              <p:nvPr/>
            </p:nvSpPr>
            <p:spPr>
              <a:xfrm>
                <a:off x="490537" y="1471315"/>
                <a:ext cx="10067925" cy="3139321"/>
              </a:xfrm>
              <a:prstGeom prst="rect">
                <a:avLst/>
              </a:prstGeom>
              <a:blipFill>
                <a:blip r:embed="rId2"/>
                <a:stretch>
                  <a:fillRect l="-484" t="-971"/>
                </a:stretch>
              </a:blipFill>
            </p:spPr>
            <p:txBody>
              <a:bodyPr/>
              <a:lstStyle/>
              <a:p>
                <a:r>
                  <a:rPr lang="en-US">
                    <a:noFill/>
                  </a:rPr>
                  <a:t> </a:t>
                </a:r>
              </a:p>
            </p:txBody>
          </p:sp>
        </mc:Fallback>
      </mc:AlternateContent>
      <p:sp>
        <p:nvSpPr>
          <p:cNvPr id="5" name="Text Placeholder 1">
            <a:extLst>
              <a:ext uri="{FF2B5EF4-FFF2-40B4-BE49-F238E27FC236}">
                <a16:creationId xmlns:a16="http://schemas.microsoft.com/office/drawing/2014/main" id="{357078E7-8390-4A61-BAD9-F7133EB23D91}"/>
              </a:ext>
            </a:extLst>
          </p:cNvPr>
          <p:cNvSpPr txBox="1">
            <a:spLocks/>
          </p:cNvSpPr>
          <p:nvPr/>
        </p:nvSpPr>
        <p:spPr>
          <a:xfrm>
            <a:off x="323529" y="287255"/>
            <a:ext cx="11573197" cy="724247"/>
          </a:xfrm>
          <a:prstGeom prst="rect">
            <a:avLst/>
          </a:prstGeom>
          <a:solidFill>
            <a:schemeClr val="bg1">
              <a:lumMod val="95000"/>
            </a:schemeClr>
          </a:solidFill>
          <a:effectLst/>
        </p:spPr>
        <p:txBody>
          <a:bodyPr wrap="square" anchor="ctr">
            <a:normAutofit/>
          </a:bodyPr>
          <a:lstStyle>
            <a:lvl1pPr marL="0" marR="0" indent="0" algn="ctr" defTabSz="914400" rtl="0" eaLnBrk="1" fontAlgn="auto" latinLnBrk="1" hangingPunct="1">
              <a:lnSpc>
                <a:spcPct val="90000"/>
              </a:lnSpc>
              <a:spcBef>
                <a:spcPts val="1000"/>
              </a:spcBef>
              <a:spcAft>
                <a:spcPts val="0"/>
              </a:spcAft>
              <a:buClrTx/>
              <a:buSzTx/>
              <a:buFontTx/>
              <a:buNone/>
              <a:tabLst/>
              <a:defRPr sz="12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sz="2800" b="1" dirty="0">
                <a:solidFill>
                  <a:schemeClr val="tx2">
                    <a:lumMod val="50000"/>
                  </a:schemeClr>
                </a:solidFill>
                <a:latin typeface="Bahnschrift" panose="020B0502040204020203" pitchFamily="34" charset="0"/>
                <a:cs typeface="Arial" pitchFamily="34" charset="0"/>
              </a:rPr>
              <a:t>Data Normalization</a:t>
            </a:r>
            <a:endParaRPr lang="ko-KR" altLang="en-US" sz="2800" b="1" dirty="0">
              <a:solidFill>
                <a:schemeClr val="tx2">
                  <a:lumMod val="50000"/>
                </a:schemeClr>
              </a:solidFill>
              <a:latin typeface="Bahnschrift" panose="020B0502040204020203" pitchFamily="34" charset="0"/>
              <a:cs typeface="Arial" pitchFamily="34" charset="0"/>
            </a:endParaRPr>
          </a:p>
        </p:txBody>
      </p:sp>
      <p:sp>
        <p:nvSpPr>
          <p:cNvPr id="4" name="TextBox 3">
            <a:extLst>
              <a:ext uri="{FF2B5EF4-FFF2-40B4-BE49-F238E27FC236}">
                <a16:creationId xmlns:a16="http://schemas.microsoft.com/office/drawing/2014/main" id="{308B15DA-34A8-4D22-BC52-501503858DC9}"/>
              </a:ext>
            </a:extLst>
          </p:cNvPr>
          <p:cNvSpPr txBox="1"/>
          <p:nvPr/>
        </p:nvSpPr>
        <p:spPr>
          <a:xfrm>
            <a:off x="11553110" y="6298359"/>
            <a:ext cx="550237" cy="369332"/>
          </a:xfrm>
          <a:prstGeom prst="rect">
            <a:avLst/>
          </a:prstGeom>
          <a:noFill/>
        </p:spPr>
        <p:txBody>
          <a:bodyPr wrap="square" rtlCol="0">
            <a:spAutoFit/>
          </a:bodyPr>
          <a:lstStyle/>
          <a:p>
            <a:r>
              <a:rPr lang="en-US" dirty="0">
                <a:solidFill>
                  <a:schemeClr val="accent4">
                    <a:lumMod val="10000"/>
                  </a:schemeClr>
                </a:solidFill>
              </a:rPr>
              <a:t>15</a:t>
            </a:r>
          </a:p>
        </p:txBody>
      </p:sp>
    </p:spTree>
    <p:extLst>
      <p:ext uri="{BB962C8B-B14F-4D97-AF65-F5344CB8AC3E}">
        <p14:creationId xmlns:p14="http://schemas.microsoft.com/office/powerpoint/2010/main" val="4199797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810C4CC-3417-4610-A879-5D2BA66564B6}"/>
              </a:ext>
            </a:extLst>
          </p:cNvPr>
          <p:cNvSpPr txBox="1"/>
          <p:nvPr/>
        </p:nvSpPr>
        <p:spPr>
          <a:xfrm>
            <a:off x="490537" y="1471315"/>
            <a:ext cx="10067925" cy="2585323"/>
          </a:xfrm>
          <a:prstGeom prst="rect">
            <a:avLst/>
          </a:prstGeom>
          <a:noFill/>
        </p:spPr>
        <p:txBody>
          <a:bodyPr wrap="square" rtlCol="0">
            <a:spAutoFit/>
          </a:bodyPr>
          <a:lstStyle/>
          <a:p>
            <a:r>
              <a:rPr lang="en-US" b="0" i="0" dirty="0">
                <a:solidFill>
                  <a:srgbClr val="555555"/>
                </a:solidFill>
                <a:effectLst/>
                <a:latin typeface="Georgia" panose="02040502050405020303" pitchFamily="18" charset="0"/>
              </a:rPr>
              <a:t>Applied 3 methods for Drop Data duplication:</a:t>
            </a:r>
          </a:p>
          <a:p>
            <a:endParaRPr lang="en-US" dirty="0">
              <a:solidFill>
                <a:srgbClr val="555555"/>
              </a:solidFill>
              <a:latin typeface="Georgia" panose="02040502050405020303" pitchFamily="18" charset="0"/>
            </a:endParaRPr>
          </a:p>
          <a:p>
            <a:r>
              <a:rPr lang="en-US" dirty="0">
                <a:solidFill>
                  <a:srgbClr val="555555"/>
                </a:solidFill>
                <a:latin typeface="Georgia" panose="02040502050405020303" pitchFamily="18" charset="0"/>
              </a:rPr>
              <a:t>1- Dropped duplicate columns</a:t>
            </a:r>
          </a:p>
          <a:p>
            <a:r>
              <a:rPr lang="en-US" dirty="0">
                <a:solidFill>
                  <a:srgbClr val="555555"/>
                </a:solidFill>
                <a:latin typeface="Georgia" panose="02040502050405020303" pitchFamily="18" charset="0"/>
              </a:rPr>
              <a:t>2- Dropped columns with same value</a:t>
            </a:r>
          </a:p>
          <a:p>
            <a:r>
              <a:rPr lang="en-US" dirty="0">
                <a:solidFill>
                  <a:srgbClr val="555555"/>
                </a:solidFill>
                <a:latin typeface="Georgia" panose="02040502050405020303" pitchFamily="18" charset="0"/>
              </a:rPr>
              <a:t>3- Dropped duplicate rows</a:t>
            </a:r>
            <a:endParaRPr lang="en-US" dirty="0">
              <a:latin typeface="Georgia" panose="02040502050405020303" pitchFamily="18" charset="0"/>
            </a:endParaRPr>
          </a:p>
          <a:p>
            <a:endParaRPr lang="en-US" dirty="0">
              <a:latin typeface="Georgia" panose="02040502050405020303" pitchFamily="18" charset="0"/>
            </a:endParaRPr>
          </a:p>
          <a:p>
            <a:endParaRPr lang="en-US" dirty="0">
              <a:latin typeface="Georgia" panose="02040502050405020303" pitchFamily="18" charset="0"/>
            </a:endParaRPr>
          </a:p>
          <a:p>
            <a:endParaRPr lang="en-US" dirty="0">
              <a:latin typeface="Georgia" panose="02040502050405020303" pitchFamily="18" charset="0"/>
            </a:endParaRPr>
          </a:p>
          <a:p>
            <a:endParaRPr lang="en-US" dirty="0">
              <a:latin typeface="Georgia" panose="02040502050405020303" pitchFamily="18" charset="0"/>
            </a:endParaRPr>
          </a:p>
        </p:txBody>
      </p:sp>
      <p:sp>
        <p:nvSpPr>
          <p:cNvPr id="5" name="Text Placeholder 1">
            <a:extLst>
              <a:ext uri="{FF2B5EF4-FFF2-40B4-BE49-F238E27FC236}">
                <a16:creationId xmlns:a16="http://schemas.microsoft.com/office/drawing/2014/main" id="{33E3C262-4AE7-4411-9146-7BEDD5C62AE9}"/>
              </a:ext>
            </a:extLst>
          </p:cNvPr>
          <p:cNvSpPr txBox="1">
            <a:spLocks/>
          </p:cNvSpPr>
          <p:nvPr/>
        </p:nvSpPr>
        <p:spPr>
          <a:xfrm>
            <a:off x="323529" y="287255"/>
            <a:ext cx="11573197" cy="724247"/>
          </a:xfrm>
          <a:prstGeom prst="rect">
            <a:avLst/>
          </a:prstGeom>
          <a:solidFill>
            <a:schemeClr val="bg1">
              <a:lumMod val="95000"/>
            </a:schemeClr>
          </a:solidFill>
          <a:effectLst/>
        </p:spPr>
        <p:txBody>
          <a:bodyPr wrap="square" anchor="ctr">
            <a:normAutofit/>
          </a:bodyPr>
          <a:lstStyle>
            <a:lvl1pPr marL="0" marR="0" indent="0" algn="ctr" defTabSz="914400" rtl="0" eaLnBrk="1" fontAlgn="auto" latinLnBrk="1" hangingPunct="1">
              <a:lnSpc>
                <a:spcPct val="90000"/>
              </a:lnSpc>
              <a:spcBef>
                <a:spcPts val="1000"/>
              </a:spcBef>
              <a:spcAft>
                <a:spcPts val="0"/>
              </a:spcAft>
              <a:buClrTx/>
              <a:buSzTx/>
              <a:buFontTx/>
              <a:buNone/>
              <a:tabLst/>
              <a:defRPr sz="12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sz="2800" b="1" dirty="0">
                <a:solidFill>
                  <a:schemeClr val="tx2">
                    <a:lumMod val="50000"/>
                  </a:schemeClr>
                </a:solidFill>
                <a:latin typeface="Bahnschrift" panose="020B0502040204020203" pitchFamily="34" charset="0"/>
                <a:cs typeface="Arial" pitchFamily="34" charset="0"/>
              </a:rPr>
              <a:t>Drop Data Duplication</a:t>
            </a:r>
            <a:endParaRPr lang="ko-KR" altLang="en-US" sz="2800" b="1" dirty="0">
              <a:solidFill>
                <a:schemeClr val="tx2">
                  <a:lumMod val="50000"/>
                </a:schemeClr>
              </a:solidFill>
              <a:latin typeface="Bahnschrift" panose="020B0502040204020203" pitchFamily="34" charset="0"/>
              <a:cs typeface="Arial" pitchFamily="34" charset="0"/>
            </a:endParaRPr>
          </a:p>
        </p:txBody>
      </p:sp>
      <p:sp>
        <p:nvSpPr>
          <p:cNvPr id="4" name="TextBox 3">
            <a:extLst>
              <a:ext uri="{FF2B5EF4-FFF2-40B4-BE49-F238E27FC236}">
                <a16:creationId xmlns:a16="http://schemas.microsoft.com/office/drawing/2014/main" id="{1A5C9033-A826-4339-BEDA-7455BD098143}"/>
              </a:ext>
            </a:extLst>
          </p:cNvPr>
          <p:cNvSpPr txBox="1"/>
          <p:nvPr/>
        </p:nvSpPr>
        <p:spPr>
          <a:xfrm>
            <a:off x="11553110" y="6298359"/>
            <a:ext cx="550237" cy="369332"/>
          </a:xfrm>
          <a:prstGeom prst="rect">
            <a:avLst/>
          </a:prstGeom>
          <a:noFill/>
        </p:spPr>
        <p:txBody>
          <a:bodyPr wrap="square" rtlCol="0">
            <a:spAutoFit/>
          </a:bodyPr>
          <a:lstStyle/>
          <a:p>
            <a:r>
              <a:rPr lang="en-US" dirty="0">
                <a:solidFill>
                  <a:schemeClr val="accent4">
                    <a:lumMod val="10000"/>
                  </a:schemeClr>
                </a:solidFill>
              </a:rPr>
              <a:t>16</a:t>
            </a:r>
          </a:p>
        </p:txBody>
      </p:sp>
    </p:spTree>
    <p:extLst>
      <p:ext uri="{BB962C8B-B14F-4D97-AF65-F5344CB8AC3E}">
        <p14:creationId xmlns:p14="http://schemas.microsoft.com/office/powerpoint/2010/main" val="30526612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4C08B07-247A-45FE-9BDD-3D92E62B6E50}"/>
              </a:ext>
            </a:extLst>
          </p:cNvPr>
          <p:cNvSpPr txBox="1"/>
          <p:nvPr/>
        </p:nvSpPr>
        <p:spPr>
          <a:xfrm>
            <a:off x="0" y="23131"/>
            <a:ext cx="12192000" cy="369332"/>
          </a:xfrm>
          <a:prstGeom prst="rect">
            <a:avLst/>
          </a:prstGeom>
          <a:solidFill>
            <a:schemeClr val="bg1">
              <a:alpha val="10000"/>
            </a:schemeClr>
          </a:solidFill>
        </p:spPr>
        <p:txBody>
          <a:bodyPr wrap="square" rtlCol="0">
            <a:spAutoFit/>
          </a:bodyPr>
          <a:lstStyle/>
          <a:p>
            <a:endParaRPr lang="en-US" dirty="0">
              <a:latin typeface="Arial (Body)"/>
            </a:endParaRPr>
          </a:p>
        </p:txBody>
      </p:sp>
      <p:grpSp>
        <p:nvGrpSpPr>
          <p:cNvPr id="229" name="Group 228">
            <a:extLst>
              <a:ext uri="{FF2B5EF4-FFF2-40B4-BE49-F238E27FC236}">
                <a16:creationId xmlns:a16="http://schemas.microsoft.com/office/drawing/2014/main" id="{3679C327-EA7A-4A10-AB4C-DD0116F7F349}"/>
              </a:ext>
            </a:extLst>
          </p:cNvPr>
          <p:cNvGrpSpPr/>
          <p:nvPr/>
        </p:nvGrpSpPr>
        <p:grpSpPr>
          <a:xfrm>
            <a:off x="5260506" y="2548527"/>
            <a:ext cx="6014951" cy="646331"/>
            <a:chOff x="5808996" y="1829008"/>
            <a:chExt cx="5465788" cy="646331"/>
          </a:xfrm>
          <a:noFill/>
        </p:grpSpPr>
        <p:sp>
          <p:nvSpPr>
            <p:cNvPr id="4" name="TextBox 3">
              <a:extLst>
                <a:ext uri="{FF2B5EF4-FFF2-40B4-BE49-F238E27FC236}">
                  <a16:creationId xmlns:a16="http://schemas.microsoft.com/office/drawing/2014/main" id="{33970DAD-6F8A-4507-B262-C4F7DDA4D33B}"/>
                </a:ext>
              </a:extLst>
            </p:cNvPr>
            <p:cNvSpPr txBox="1"/>
            <p:nvPr/>
          </p:nvSpPr>
          <p:spPr>
            <a:xfrm>
              <a:off x="6767092" y="1892885"/>
              <a:ext cx="4507692" cy="507831"/>
            </a:xfrm>
            <a:prstGeom prst="rect">
              <a:avLst/>
            </a:prstGeom>
            <a:ln/>
          </p:spPr>
          <p:style>
            <a:lnRef idx="2">
              <a:schemeClr val="dk1"/>
            </a:lnRef>
            <a:fillRef idx="1">
              <a:schemeClr val="lt1"/>
            </a:fillRef>
            <a:effectRef idx="0">
              <a:schemeClr val="dk1"/>
            </a:effectRef>
            <a:fontRef idx="minor">
              <a:schemeClr val="dk1"/>
            </a:fontRef>
          </p:style>
          <p:txBody>
            <a:bodyPr wrap="square" lIns="108000" rIns="108000" rtlCol="0">
              <a:spAutoFit/>
            </a:bodyPr>
            <a:lstStyle/>
            <a:p>
              <a:pPr algn="ctr"/>
              <a:r>
                <a:rPr lang="en-US" altLang="ko-KR" sz="2700" b="1" dirty="0">
                  <a:solidFill>
                    <a:schemeClr val="tx2">
                      <a:lumMod val="50000"/>
                    </a:schemeClr>
                  </a:solidFill>
                  <a:latin typeface="Arial (Body)"/>
                  <a:cs typeface="Times New Roman" panose="02020603050405020304" pitchFamily="18" charset="0"/>
                </a:rPr>
                <a:t>Materials and Methods</a:t>
              </a:r>
              <a:endParaRPr lang="ko-KR" altLang="en-US" sz="2700" b="1" dirty="0">
                <a:solidFill>
                  <a:schemeClr val="tx2">
                    <a:lumMod val="50000"/>
                  </a:schemeClr>
                </a:solidFill>
                <a:latin typeface="Arial (Body)"/>
                <a:cs typeface="Times New Roman" panose="02020603050405020304" pitchFamily="18" charset="0"/>
              </a:endParaRPr>
            </a:p>
          </p:txBody>
        </p:sp>
        <p:sp>
          <p:nvSpPr>
            <p:cNvPr id="5" name="TextBox 4">
              <a:extLst>
                <a:ext uri="{FF2B5EF4-FFF2-40B4-BE49-F238E27FC236}">
                  <a16:creationId xmlns:a16="http://schemas.microsoft.com/office/drawing/2014/main" id="{DC957D5C-4936-4D4C-88B4-15F053903155}"/>
                </a:ext>
              </a:extLst>
            </p:cNvPr>
            <p:cNvSpPr txBox="1"/>
            <p:nvPr/>
          </p:nvSpPr>
          <p:spPr>
            <a:xfrm>
              <a:off x="5808996" y="1829008"/>
              <a:ext cx="958096" cy="646331"/>
            </a:xfrm>
            <a:prstGeom prst="rect">
              <a:avLst/>
            </a:prstGeom>
            <a:ln/>
          </p:spPr>
          <p:style>
            <a:lnRef idx="2">
              <a:schemeClr val="dk1"/>
            </a:lnRef>
            <a:fillRef idx="1">
              <a:schemeClr val="lt1"/>
            </a:fillRef>
            <a:effectRef idx="0">
              <a:schemeClr val="dk1"/>
            </a:effectRef>
            <a:fontRef idx="minor">
              <a:schemeClr val="dk1"/>
            </a:fontRef>
          </p:style>
          <p:txBody>
            <a:bodyPr wrap="square" lIns="108000" rIns="108000" rtlCol="0">
              <a:spAutoFit/>
            </a:bodyPr>
            <a:lstStyle/>
            <a:p>
              <a:pPr algn="ctr"/>
              <a:r>
                <a:rPr lang="en-US" altLang="ko-KR" sz="3600" b="1" dirty="0">
                  <a:solidFill>
                    <a:schemeClr val="tx2">
                      <a:lumMod val="50000"/>
                    </a:schemeClr>
                  </a:solidFill>
                  <a:latin typeface="Arial (Body)"/>
                  <a:cs typeface="Times New Roman" panose="02020603050405020304" pitchFamily="18" charset="0"/>
                </a:rPr>
                <a:t>02</a:t>
              </a:r>
              <a:endParaRPr lang="ko-KR" altLang="en-US" sz="3600" b="1" dirty="0">
                <a:solidFill>
                  <a:schemeClr val="tx2">
                    <a:lumMod val="50000"/>
                  </a:schemeClr>
                </a:solidFill>
                <a:latin typeface="Arial (Body)"/>
                <a:cs typeface="Times New Roman" panose="02020603050405020304" pitchFamily="18" charset="0"/>
              </a:endParaRPr>
            </a:p>
          </p:txBody>
        </p:sp>
      </p:grpSp>
      <p:grpSp>
        <p:nvGrpSpPr>
          <p:cNvPr id="247" name="Group 246">
            <a:extLst>
              <a:ext uri="{FF2B5EF4-FFF2-40B4-BE49-F238E27FC236}">
                <a16:creationId xmlns:a16="http://schemas.microsoft.com/office/drawing/2014/main" id="{554C4BE2-3A7A-417F-958F-0994C6956B42}"/>
              </a:ext>
            </a:extLst>
          </p:cNvPr>
          <p:cNvGrpSpPr/>
          <p:nvPr/>
        </p:nvGrpSpPr>
        <p:grpSpPr>
          <a:xfrm>
            <a:off x="-26869" y="50804"/>
            <a:ext cx="4441271" cy="6396402"/>
            <a:chOff x="-26869" y="50804"/>
            <a:chExt cx="4441271" cy="6396402"/>
          </a:xfrm>
        </p:grpSpPr>
        <p:cxnSp>
          <p:nvCxnSpPr>
            <p:cNvPr id="93" name="Straight Connector 92">
              <a:extLst>
                <a:ext uri="{FF2B5EF4-FFF2-40B4-BE49-F238E27FC236}">
                  <a16:creationId xmlns:a16="http://schemas.microsoft.com/office/drawing/2014/main" id="{670ACE2E-A9D0-43B3-B3F7-A6C62D771E43}"/>
                </a:ext>
              </a:extLst>
            </p:cNvPr>
            <p:cNvCxnSpPr>
              <a:cxnSpLocks/>
            </p:cNvCxnSpPr>
            <p:nvPr/>
          </p:nvCxnSpPr>
          <p:spPr>
            <a:xfrm flipH="1" flipV="1">
              <a:off x="2817894" y="6087912"/>
              <a:ext cx="408522" cy="223200"/>
            </a:xfrm>
            <a:prstGeom prst="line">
              <a:avLst/>
            </a:prstGeom>
            <a:ln w="3175">
              <a:solidFill>
                <a:schemeClr val="bg1"/>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sp>
          <p:nvSpPr>
            <p:cNvPr id="144" name="Oval 143">
              <a:extLst>
                <a:ext uri="{FF2B5EF4-FFF2-40B4-BE49-F238E27FC236}">
                  <a16:creationId xmlns:a16="http://schemas.microsoft.com/office/drawing/2014/main" id="{4E71D470-335E-4DFE-BFD8-D1E7464734A9}"/>
                </a:ext>
              </a:extLst>
            </p:cNvPr>
            <p:cNvSpPr/>
            <p:nvPr/>
          </p:nvSpPr>
          <p:spPr>
            <a:xfrm>
              <a:off x="1026938" y="2472113"/>
              <a:ext cx="105960" cy="10596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Body)"/>
                <a:cs typeface="Times New Roman" panose="02020603050405020304" pitchFamily="18" charset="0"/>
              </a:endParaRPr>
            </a:p>
          </p:txBody>
        </p:sp>
        <p:sp>
          <p:nvSpPr>
            <p:cNvPr id="145" name="Oval 144">
              <a:extLst>
                <a:ext uri="{FF2B5EF4-FFF2-40B4-BE49-F238E27FC236}">
                  <a16:creationId xmlns:a16="http://schemas.microsoft.com/office/drawing/2014/main" id="{62D9F32C-5A7D-4827-BC99-61523DC3CC31}"/>
                </a:ext>
              </a:extLst>
            </p:cNvPr>
            <p:cNvSpPr/>
            <p:nvPr/>
          </p:nvSpPr>
          <p:spPr>
            <a:xfrm>
              <a:off x="1824529" y="5364943"/>
              <a:ext cx="105960" cy="10596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Body)"/>
                <a:cs typeface="Times New Roman" panose="02020603050405020304" pitchFamily="18" charset="0"/>
              </a:endParaRPr>
            </a:p>
          </p:txBody>
        </p:sp>
        <p:sp>
          <p:nvSpPr>
            <p:cNvPr id="146" name="Oval 145">
              <a:extLst>
                <a:ext uri="{FF2B5EF4-FFF2-40B4-BE49-F238E27FC236}">
                  <a16:creationId xmlns:a16="http://schemas.microsoft.com/office/drawing/2014/main" id="{200D4667-EABB-4D29-8288-3578DFBD2351}"/>
                </a:ext>
              </a:extLst>
            </p:cNvPr>
            <p:cNvSpPr/>
            <p:nvPr/>
          </p:nvSpPr>
          <p:spPr>
            <a:xfrm>
              <a:off x="177362" y="4293379"/>
              <a:ext cx="159474" cy="15947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Body)"/>
                <a:cs typeface="Times New Roman" panose="02020603050405020304" pitchFamily="18" charset="0"/>
              </a:endParaRPr>
            </a:p>
          </p:txBody>
        </p:sp>
        <p:sp>
          <p:nvSpPr>
            <p:cNvPr id="147" name="Oval 146">
              <a:extLst>
                <a:ext uri="{FF2B5EF4-FFF2-40B4-BE49-F238E27FC236}">
                  <a16:creationId xmlns:a16="http://schemas.microsoft.com/office/drawing/2014/main" id="{DCC35BE3-1414-4F47-BFFB-DFBF884A5E05}"/>
                </a:ext>
              </a:extLst>
            </p:cNvPr>
            <p:cNvSpPr/>
            <p:nvPr/>
          </p:nvSpPr>
          <p:spPr>
            <a:xfrm>
              <a:off x="2640340" y="2055206"/>
              <a:ext cx="223201" cy="22320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Body)"/>
                <a:cs typeface="Times New Roman" panose="02020603050405020304" pitchFamily="18" charset="0"/>
              </a:endParaRPr>
            </a:p>
          </p:txBody>
        </p:sp>
        <p:sp>
          <p:nvSpPr>
            <p:cNvPr id="148" name="Oval 147">
              <a:extLst>
                <a:ext uri="{FF2B5EF4-FFF2-40B4-BE49-F238E27FC236}">
                  <a16:creationId xmlns:a16="http://schemas.microsoft.com/office/drawing/2014/main" id="{EF6AFD8D-C146-4208-A52C-7DC84492D399}"/>
                </a:ext>
              </a:extLst>
            </p:cNvPr>
            <p:cNvSpPr/>
            <p:nvPr/>
          </p:nvSpPr>
          <p:spPr>
            <a:xfrm>
              <a:off x="1952591" y="1489238"/>
              <a:ext cx="228869" cy="22886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Body)"/>
                <a:cs typeface="Times New Roman" panose="02020603050405020304" pitchFamily="18" charset="0"/>
              </a:endParaRPr>
            </a:p>
          </p:txBody>
        </p:sp>
        <p:grpSp>
          <p:nvGrpSpPr>
            <p:cNvPr id="152" name="Group 151">
              <a:extLst>
                <a:ext uri="{FF2B5EF4-FFF2-40B4-BE49-F238E27FC236}">
                  <a16:creationId xmlns:a16="http://schemas.microsoft.com/office/drawing/2014/main" id="{1ADA25FA-377D-4DEB-970B-B13CF24D25AA}"/>
                </a:ext>
              </a:extLst>
            </p:cNvPr>
            <p:cNvGrpSpPr/>
            <p:nvPr/>
          </p:nvGrpSpPr>
          <p:grpSpPr>
            <a:xfrm>
              <a:off x="3184887" y="3835341"/>
              <a:ext cx="1229515" cy="1107907"/>
              <a:chOff x="5884197" y="3445640"/>
              <a:chExt cx="1888205" cy="1701448"/>
            </a:xfrm>
          </p:grpSpPr>
          <p:cxnSp>
            <p:nvCxnSpPr>
              <p:cNvPr id="92" name="Straight Connector 91">
                <a:extLst>
                  <a:ext uri="{FF2B5EF4-FFF2-40B4-BE49-F238E27FC236}">
                    <a16:creationId xmlns:a16="http://schemas.microsoft.com/office/drawing/2014/main" id="{9A31CC38-E2B1-4A86-AEBC-F3AD1D3C112F}"/>
                  </a:ext>
                </a:extLst>
              </p:cNvPr>
              <p:cNvCxnSpPr>
                <a:cxnSpLocks/>
              </p:cNvCxnSpPr>
              <p:nvPr/>
            </p:nvCxnSpPr>
            <p:spPr>
              <a:xfrm flipH="1" flipV="1">
                <a:off x="6045862" y="3579224"/>
                <a:ext cx="253165" cy="803438"/>
              </a:xfrm>
              <a:prstGeom prst="line">
                <a:avLst/>
              </a:prstGeom>
              <a:ln w="3175">
                <a:solidFill>
                  <a:schemeClr val="bg1"/>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23C40ED8-9497-4DAF-9102-8285B6A4DDD7}"/>
                  </a:ext>
                </a:extLst>
              </p:cNvPr>
              <p:cNvCxnSpPr>
                <a:cxnSpLocks/>
              </p:cNvCxnSpPr>
              <p:nvPr/>
            </p:nvCxnSpPr>
            <p:spPr>
              <a:xfrm>
                <a:off x="6307804" y="4382663"/>
                <a:ext cx="754727" cy="113626"/>
              </a:xfrm>
              <a:prstGeom prst="line">
                <a:avLst/>
              </a:prstGeom>
              <a:ln w="3175">
                <a:solidFill>
                  <a:schemeClr val="bg1"/>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DD228404-3202-424D-BBFD-99AF28046D1D}"/>
                  </a:ext>
                </a:extLst>
              </p:cNvPr>
              <p:cNvCxnSpPr>
                <a:cxnSpLocks/>
              </p:cNvCxnSpPr>
              <p:nvPr/>
            </p:nvCxnSpPr>
            <p:spPr>
              <a:xfrm flipH="1">
                <a:off x="7053754" y="3560075"/>
                <a:ext cx="590803" cy="936214"/>
              </a:xfrm>
              <a:prstGeom prst="line">
                <a:avLst/>
              </a:prstGeom>
              <a:ln w="3175">
                <a:solidFill>
                  <a:schemeClr val="bg1"/>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ECD032B2-2823-4364-AEF1-7A5BB6B39226}"/>
                  </a:ext>
                </a:extLst>
              </p:cNvPr>
              <p:cNvCxnSpPr>
                <a:cxnSpLocks/>
              </p:cNvCxnSpPr>
              <p:nvPr/>
            </p:nvCxnSpPr>
            <p:spPr>
              <a:xfrm flipH="1" flipV="1">
                <a:off x="7062531" y="4496289"/>
                <a:ext cx="286624" cy="650799"/>
              </a:xfrm>
              <a:prstGeom prst="line">
                <a:avLst/>
              </a:prstGeom>
              <a:ln w="3175">
                <a:solidFill>
                  <a:schemeClr val="bg1"/>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03781D5C-8598-4DC4-B15C-FF29CF147C7F}"/>
                  </a:ext>
                </a:extLst>
              </p:cNvPr>
              <p:cNvCxnSpPr>
                <a:cxnSpLocks/>
              </p:cNvCxnSpPr>
              <p:nvPr/>
            </p:nvCxnSpPr>
            <p:spPr>
              <a:xfrm flipV="1">
                <a:off x="5884197" y="4382663"/>
                <a:ext cx="414830" cy="315629"/>
              </a:xfrm>
              <a:prstGeom prst="line">
                <a:avLst/>
              </a:prstGeom>
              <a:ln w="3175">
                <a:solidFill>
                  <a:schemeClr val="bg1"/>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33D17873-3F2F-4395-9322-A4AD244EAE1F}"/>
                  </a:ext>
                </a:extLst>
              </p:cNvPr>
              <p:cNvCxnSpPr>
                <a:cxnSpLocks/>
              </p:cNvCxnSpPr>
              <p:nvPr/>
            </p:nvCxnSpPr>
            <p:spPr>
              <a:xfrm flipH="1">
                <a:off x="7062531" y="4210875"/>
                <a:ext cx="709871" cy="285414"/>
              </a:xfrm>
              <a:prstGeom prst="line">
                <a:avLst/>
              </a:prstGeom>
              <a:ln w="3175">
                <a:solidFill>
                  <a:schemeClr val="bg1"/>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sp>
            <p:nvSpPr>
              <p:cNvPr id="143" name="Oval 142">
                <a:extLst>
                  <a:ext uri="{FF2B5EF4-FFF2-40B4-BE49-F238E27FC236}">
                    <a16:creationId xmlns:a16="http://schemas.microsoft.com/office/drawing/2014/main" id="{273B30FF-646D-4703-B7C6-536BAE4585C7}"/>
                  </a:ext>
                </a:extLst>
              </p:cNvPr>
              <p:cNvSpPr/>
              <p:nvPr/>
            </p:nvSpPr>
            <p:spPr>
              <a:xfrm>
                <a:off x="6925909" y="4353582"/>
                <a:ext cx="286624" cy="28662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Body)"/>
                  <a:cs typeface="Times New Roman" panose="02020603050405020304" pitchFamily="18" charset="0"/>
                </a:endParaRPr>
              </a:p>
            </p:txBody>
          </p:sp>
          <p:sp>
            <p:nvSpPr>
              <p:cNvPr id="150" name="Oval 149">
                <a:extLst>
                  <a:ext uri="{FF2B5EF4-FFF2-40B4-BE49-F238E27FC236}">
                    <a16:creationId xmlns:a16="http://schemas.microsoft.com/office/drawing/2014/main" id="{4B9B0ECC-2476-4775-ADD3-1E6EC9FCC1B6}"/>
                  </a:ext>
                </a:extLst>
              </p:cNvPr>
              <p:cNvSpPr/>
              <p:nvPr/>
            </p:nvSpPr>
            <p:spPr>
              <a:xfrm>
                <a:off x="7530122" y="3445640"/>
                <a:ext cx="228869" cy="22886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Body)"/>
                  <a:cs typeface="Times New Roman" panose="02020603050405020304" pitchFamily="18" charset="0"/>
                </a:endParaRPr>
              </a:p>
            </p:txBody>
          </p:sp>
          <p:sp>
            <p:nvSpPr>
              <p:cNvPr id="151" name="Oval 150">
                <a:extLst>
                  <a:ext uri="{FF2B5EF4-FFF2-40B4-BE49-F238E27FC236}">
                    <a16:creationId xmlns:a16="http://schemas.microsoft.com/office/drawing/2014/main" id="{E8C3181E-BC39-4ED5-896C-8643AEAB61BA}"/>
                  </a:ext>
                </a:extLst>
              </p:cNvPr>
              <p:cNvSpPr/>
              <p:nvPr/>
            </p:nvSpPr>
            <p:spPr>
              <a:xfrm>
                <a:off x="6184592" y="4268228"/>
                <a:ext cx="228869" cy="22886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Body)"/>
                  <a:cs typeface="Times New Roman" panose="02020603050405020304" pitchFamily="18" charset="0"/>
                </a:endParaRPr>
              </a:p>
            </p:txBody>
          </p:sp>
        </p:grpSp>
        <p:grpSp>
          <p:nvGrpSpPr>
            <p:cNvPr id="153" name="Group 152">
              <a:extLst>
                <a:ext uri="{FF2B5EF4-FFF2-40B4-BE49-F238E27FC236}">
                  <a16:creationId xmlns:a16="http://schemas.microsoft.com/office/drawing/2014/main" id="{5F83E974-6F75-411B-8983-A67B9A54AFAC}"/>
                </a:ext>
              </a:extLst>
            </p:cNvPr>
            <p:cNvGrpSpPr/>
            <p:nvPr/>
          </p:nvGrpSpPr>
          <p:grpSpPr>
            <a:xfrm rot="10800000">
              <a:off x="-26869" y="50804"/>
              <a:ext cx="2246936" cy="1701448"/>
              <a:chOff x="5884197" y="3445640"/>
              <a:chExt cx="2246936" cy="1701448"/>
            </a:xfrm>
          </p:grpSpPr>
          <p:cxnSp>
            <p:nvCxnSpPr>
              <p:cNvPr id="154" name="Straight Connector 153">
                <a:extLst>
                  <a:ext uri="{FF2B5EF4-FFF2-40B4-BE49-F238E27FC236}">
                    <a16:creationId xmlns:a16="http://schemas.microsoft.com/office/drawing/2014/main" id="{59A304A8-463C-4E2A-AAEB-636EEADAA870}"/>
                  </a:ext>
                </a:extLst>
              </p:cNvPr>
              <p:cNvCxnSpPr>
                <a:cxnSpLocks/>
              </p:cNvCxnSpPr>
              <p:nvPr/>
            </p:nvCxnSpPr>
            <p:spPr>
              <a:xfrm flipH="1" flipV="1">
                <a:off x="6045862" y="3579224"/>
                <a:ext cx="253165" cy="803438"/>
              </a:xfrm>
              <a:prstGeom prst="line">
                <a:avLst/>
              </a:prstGeom>
              <a:ln w="3175">
                <a:solidFill>
                  <a:schemeClr val="bg1"/>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ED7C6A1D-A0CB-4992-8833-ED982D04466D}"/>
                  </a:ext>
                </a:extLst>
              </p:cNvPr>
              <p:cNvCxnSpPr>
                <a:cxnSpLocks/>
              </p:cNvCxnSpPr>
              <p:nvPr/>
            </p:nvCxnSpPr>
            <p:spPr>
              <a:xfrm>
                <a:off x="6307804" y="4382663"/>
                <a:ext cx="754727" cy="113626"/>
              </a:xfrm>
              <a:prstGeom prst="line">
                <a:avLst/>
              </a:prstGeom>
              <a:ln w="3175">
                <a:solidFill>
                  <a:schemeClr val="bg1"/>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56" name="Straight Connector 155">
                <a:extLst>
                  <a:ext uri="{FF2B5EF4-FFF2-40B4-BE49-F238E27FC236}">
                    <a16:creationId xmlns:a16="http://schemas.microsoft.com/office/drawing/2014/main" id="{B181298D-EBAF-4A93-9C86-D6D0C4B15BD2}"/>
                  </a:ext>
                </a:extLst>
              </p:cNvPr>
              <p:cNvCxnSpPr>
                <a:cxnSpLocks/>
              </p:cNvCxnSpPr>
              <p:nvPr/>
            </p:nvCxnSpPr>
            <p:spPr>
              <a:xfrm flipH="1">
                <a:off x="7053754" y="3560075"/>
                <a:ext cx="590803" cy="936214"/>
              </a:xfrm>
              <a:prstGeom prst="line">
                <a:avLst/>
              </a:prstGeom>
              <a:ln w="3175">
                <a:solidFill>
                  <a:schemeClr val="bg1"/>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57" name="Straight Connector 156">
                <a:extLst>
                  <a:ext uri="{FF2B5EF4-FFF2-40B4-BE49-F238E27FC236}">
                    <a16:creationId xmlns:a16="http://schemas.microsoft.com/office/drawing/2014/main" id="{9FCCD251-C320-4E2A-AC0C-FBFABE73D32C}"/>
                  </a:ext>
                </a:extLst>
              </p:cNvPr>
              <p:cNvCxnSpPr>
                <a:cxnSpLocks/>
              </p:cNvCxnSpPr>
              <p:nvPr/>
            </p:nvCxnSpPr>
            <p:spPr>
              <a:xfrm flipH="1" flipV="1">
                <a:off x="7062531" y="4496289"/>
                <a:ext cx="286624" cy="650799"/>
              </a:xfrm>
              <a:prstGeom prst="line">
                <a:avLst/>
              </a:prstGeom>
              <a:ln w="3175">
                <a:solidFill>
                  <a:schemeClr val="bg1"/>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58" name="Straight Connector 157">
                <a:extLst>
                  <a:ext uri="{FF2B5EF4-FFF2-40B4-BE49-F238E27FC236}">
                    <a16:creationId xmlns:a16="http://schemas.microsoft.com/office/drawing/2014/main" id="{D554C909-8C5C-4A2D-A1BD-DB6487CABED7}"/>
                  </a:ext>
                </a:extLst>
              </p:cNvPr>
              <p:cNvCxnSpPr>
                <a:cxnSpLocks/>
              </p:cNvCxnSpPr>
              <p:nvPr/>
            </p:nvCxnSpPr>
            <p:spPr>
              <a:xfrm flipV="1">
                <a:off x="5884197" y="4382663"/>
                <a:ext cx="414830" cy="315629"/>
              </a:xfrm>
              <a:prstGeom prst="line">
                <a:avLst/>
              </a:prstGeom>
              <a:ln w="3175">
                <a:solidFill>
                  <a:schemeClr val="bg1"/>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59" name="Straight Connector 158">
                <a:extLst>
                  <a:ext uri="{FF2B5EF4-FFF2-40B4-BE49-F238E27FC236}">
                    <a16:creationId xmlns:a16="http://schemas.microsoft.com/office/drawing/2014/main" id="{903DCBC4-D136-4AAF-B0C6-0AF968B9F876}"/>
                  </a:ext>
                </a:extLst>
              </p:cNvPr>
              <p:cNvCxnSpPr>
                <a:cxnSpLocks/>
              </p:cNvCxnSpPr>
              <p:nvPr/>
            </p:nvCxnSpPr>
            <p:spPr>
              <a:xfrm rot="10800000" flipV="1">
                <a:off x="7062531" y="4228106"/>
                <a:ext cx="1068602" cy="268183"/>
              </a:xfrm>
              <a:prstGeom prst="line">
                <a:avLst/>
              </a:prstGeom>
              <a:ln w="3175">
                <a:solidFill>
                  <a:schemeClr val="bg1"/>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sp>
            <p:nvSpPr>
              <p:cNvPr id="160" name="Oval 159">
                <a:extLst>
                  <a:ext uri="{FF2B5EF4-FFF2-40B4-BE49-F238E27FC236}">
                    <a16:creationId xmlns:a16="http://schemas.microsoft.com/office/drawing/2014/main" id="{896495A9-7AA1-4DDB-AE34-B96047C07164}"/>
                  </a:ext>
                </a:extLst>
              </p:cNvPr>
              <p:cNvSpPr/>
              <p:nvPr/>
            </p:nvSpPr>
            <p:spPr>
              <a:xfrm>
                <a:off x="6925909" y="4353582"/>
                <a:ext cx="286624" cy="28662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Body)"/>
                  <a:cs typeface="Times New Roman" panose="02020603050405020304" pitchFamily="18" charset="0"/>
                </a:endParaRPr>
              </a:p>
            </p:txBody>
          </p:sp>
          <p:sp>
            <p:nvSpPr>
              <p:cNvPr id="161" name="Oval 160">
                <a:extLst>
                  <a:ext uri="{FF2B5EF4-FFF2-40B4-BE49-F238E27FC236}">
                    <a16:creationId xmlns:a16="http://schemas.microsoft.com/office/drawing/2014/main" id="{AC4B2A22-E784-4C85-891C-AA90B2F8C2BB}"/>
                  </a:ext>
                </a:extLst>
              </p:cNvPr>
              <p:cNvSpPr/>
              <p:nvPr/>
            </p:nvSpPr>
            <p:spPr>
              <a:xfrm>
                <a:off x="7530122" y="3445640"/>
                <a:ext cx="228869" cy="22886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Body)"/>
                  <a:cs typeface="Times New Roman" panose="02020603050405020304" pitchFamily="18" charset="0"/>
                </a:endParaRPr>
              </a:p>
            </p:txBody>
          </p:sp>
          <p:sp>
            <p:nvSpPr>
              <p:cNvPr id="162" name="Oval 161">
                <a:extLst>
                  <a:ext uri="{FF2B5EF4-FFF2-40B4-BE49-F238E27FC236}">
                    <a16:creationId xmlns:a16="http://schemas.microsoft.com/office/drawing/2014/main" id="{2E45753D-9884-4434-B1B8-15D5F615B399}"/>
                  </a:ext>
                </a:extLst>
              </p:cNvPr>
              <p:cNvSpPr/>
              <p:nvPr/>
            </p:nvSpPr>
            <p:spPr>
              <a:xfrm>
                <a:off x="6184592" y="4268228"/>
                <a:ext cx="228869" cy="22886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Body)"/>
                  <a:cs typeface="Times New Roman" panose="02020603050405020304" pitchFamily="18" charset="0"/>
                </a:endParaRPr>
              </a:p>
            </p:txBody>
          </p:sp>
        </p:grpSp>
        <p:grpSp>
          <p:nvGrpSpPr>
            <p:cNvPr id="163" name="Group 162">
              <a:extLst>
                <a:ext uri="{FF2B5EF4-FFF2-40B4-BE49-F238E27FC236}">
                  <a16:creationId xmlns:a16="http://schemas.microsoft.com/office/drawing/2014/main" id="{4505F5DC-8704-45BD-87E7-E574ADED18B9}"/>
                </a:ext>
              </a:extLst>
            </p:cNvPr>
            <p:cNvGrpSpPr/>
            <p:nvPr/>
          </p:nvGrpSpPr>
          <p:grpSpPr>
            <a:xfrm rot="6830159">
              <a:off x="282516" y="4652380"/>
              <a:ext cx="1888205" cy="1701448"/>
              <a:chOff x="5884197" y="3445640"/>
              <a:chExt cx="1888205" cy="1701448"/>
            </a:xfrm>
          </p:grpSpPr>
          <p:cxnSp>
            <p:nvCxnSpPr>
              <p:cNvPr id="164" name="Straight Connector 163">
                <a:extLst>
                  <a:ext uri="{FF2B5EF4-FFF2-40B4-BE49-F238E27FC236}">
                    <a16:creationId xmlns:a16="http://schemas.microsoft.com/office/drawing/2014/main" id="{4BB43B57-CF8B-4F88-8A2A-20ADD2D3C6CF}"/>
                  </a:ext>
                </a:extLst>
              </p:cNvPr>
              <p:cNvCxnSpPr>
                <a:cxnSpLocks/>
              </p:cNvCxnSpPr>
              <p:nvPr/>
            </p:nvCxnSpPr>
            <p:spPr>
              <a:xfrm flipH="1" flipV="1">
                <a:off x="6045862" y="3579224"/>
                <a:ext cx="253165" cy="803438"/>
              </a:xfrm>
              <a:prstGeom prst="line">
                <a:avLst/>
              </a:prstGeom>
              <a:ln w="3175">
                <a:solidFill>
                  <a:schemeClr val="bg1"/>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65" name="Straight Connector 164">
                <a:extLst>
                  <a:ext uri="{FF2B5EF4-FFF2-40B4-BE49-F238E27FC236}">
                    <a16:creationId xmlns:a16="http://schemas.microsoft.com/office/drawing/2014/main" id="{377A4348-CB3F-4BFB-A1CC-CF7056CFF715}"/>
                  </a:ext>
                </a:extLst>
              </p:cNvPr>
              <p:cNvCxnSpPr>
                <a:cxnSpLocks/>
              </p:cNvCxnSpPr>
              <p:nvPr/>
            </p:nvCxnSpPr>
            <p:spPr>
              <a:xfrm>
                <a:off x="6307804" y="4382663"/>
                <a:ext cx="754727" cy="113626"/>
              </a:xfrm>
              <a:prstGeom prst="line">
                <a:avLst/>
              </a:prstGeom>
              <a:ln w="3175">
                <a:solidFill>
                  <a:schemeClr val="bg1"/>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66" name="Straight Connector 165">
                <a:extLst>
                  <a:ext uri="{FF2B5EF4-FFF2-40B4-BE49-F238E27FC236}">
                    <a16:creationId xmlns:a16="http://schemas.microsoft.com/office/drawing/2014/main" id="{56630DD8-4B81-4A64-BD65-86274C6B1B93}"/>
                  </a:ext>
                </a:extLst>
              </p:cNvPr>
              <p:cNvCxnSpPr>
                <a:cxnSpLocks/>
              </p:cNvCxnSpPr>
              <p:nvPr/>
            </p:nvCxnSpPr>
            <p:spPr>
              <a:xfrm flipH="1">
                <a:off x="7053754" y="3560075"/>
                <a:ext cx="590803" cy="936214"/>
              </a:xfrm>
              <a:prstGeom prst="line">
                <a:avLst/>
              </a:prstGeom>
              <a:ln w="3175">
                <a:solidFill>
                  <a:schemeClr val="bg1"/>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67" name="Straight Connector 166">
                <a:extLst>
                  <a:ext uri="{FF2B5EF4-FFF2-40B4-BE49-F238E27FC236}">
                    <a16:creationId xmlns:a16="http://schemas.microsoft.com/office/drawing/2014/main" id="{25B78D16-56BC-472F-B687-A9E3899731C2}"/>
                  </a:ext>
                </a:extLst>
              </p:cNvPr>
              <p:cNvCxnSpPr>
                <a:cxnSpLocks/>
              </p:cNvCxnSpPr>
              <p:nvPr/>
            </p:nvCxnSpPr>
            <p:spPr>
              <a:xfrm flipH="1" flipV="1">
                <a:off x="7062531" y="4496289"/>
                <a:ext cx="286624" cy="650799"/>
              </a:xfrm>
              <a:prstGeom prst="line">
                <a:avLst/>
              </a:prstGeom>
              <a:ln w="3175">
                <a:solidFill>
                  <a:schemeClr val="bg1"/>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68" name="Straight Connector 167">
                <a:extLst>
                  <a:ext uri="{FF2B5EF4-FFF2-40B4-BE49-F238E27FC236}">
                    <a16:creationId xmlns:a16="http://schemas.microsoft.com/office/drawing/2014/main" id="{A6F754FE-8056-4704-A67C-A0FBE12B8D17}"/>
                  </a:ext>
                </a:extLst>
              </p:cNvPr>
              <p:cNvCxnSpPr>
                <a:cxnSpLocks/>
              </p:cNvCxnSpPr>
              <p:nvPr/>
            </p:nvCxnSpPr>
            <p:spPr>
              <a:xfrm flipV="1">
                <a:off x="5884197" y="4382663"/>
                <a:ext cx="414830" cy="315629"/>
              </a:xfrm>
              <a:prstGeom prst="line">
                <a:avLst/>
              </a:prstGeom>
              <a:ln w="3175">
                <a:solidFill>
                  <a:schemeClr val="bg1"/>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69" name="Straight Connector 168">
                <a:extLst>
                  <a:ext uri="{FF2B5EF4-FFF2-40B4-BE49-F238E27FC236}">
                    <a16:creationId xmlns:a16="http://schemas.microsoft.com/office/drawing/2014/main" id="{A2A2188A-1E7E-49E2-9D80-9100F58BD95D}"/>
                  </a:ext>
                </a:extLst>
              </p:cNvPr>
              <p:cNvCxnSpPr>
                <a:cxnSpLocks/>
              </p:cNvCxnSpPr>
              <p:nvPr/>
            </p:nvCxnSpPr>
            <p:spPr>
              <a:xfrm flipH="1">
                <a:off x="7062531" y="4210875"/>
                <a:ext cx="709871" cy="285414"/>
              </a:xfrm>
              <a:prstGeom prst="line">
                <a:avLst/>
              </a:prstGeom>
              <a:ln w="3175">
                <a:solidFill>
                  <a:schemeClr val="bg1"/>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sp>
            <p:nvSpPr>
              <p:cNvPr id="170" name="Oval 169">
                <a:extLst>
                  <a:ext uri="{FF2B5EF4-FFF2-40B4-BE49-F238E27FC236}">
                    <a16:creationId xmlns:a16="http://schemas.microsoft.com/office/drawing/2014/main" id="{86B35C84-B365-4E0A-95E5-F96402B484D5}"/>
                  </a:ext>
                </a:extLst>
              </p:cNvPr>
              <p:cNvSpPr/>
              <p:nvPr/>
            </p:nvSpPr>
            <p:spPr>
              <a:xfrm>
                <a:off x="6925909" y="4353582"/>
                <a:ext cx="286624" cy="28662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Body)"/>
                  <a:cs typeface="Times New Roman" panose="02020603050405020304" pitchFamily="18" charset="0"/>
                </a:endParaRPr>
              </a:p>
            </p:txBody>
          </p:sp>
          <p:sp>
            <p:nvSpPr>
              <p:cNvPr id="171" name="Oval 170">
                <a:extLst>
                  <a:ext uri="{FF2B5EF4-FFF2-40B4-BE49-F238E27FC236}">
                    <a16:creationId xmlns:a16="http://schemas.microsoft.com/office/drawing/2014/main" id="{B2057B3E-5315-4CC6-9A92-1E9E0F5CB027}"/>
                  </a:ext>
                </a:extLst>
              </p:cNvPr>
              <p:cNvSpPr/>
              <p:nvPr/>
            </p:nvSpPr>
            <p:spPr>
              <a:xfrm>
                <a:off x="7530122" y="3445640"/>
                <a:ext cx="228869" cy="22886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Body)"/>
                  <a:cs typeface="Times New Roman" panose="02020603050405020304" pitchFamily="18" charset="0"/>
                </a:endParaRPr>
              </a:p>
            </p:txBody>
          </p:sp>
          <p:sp>
            <p:nvSpPr>
              <p:cNvPr id="172" name="Oval 171">
                <a:extLst>
                  <a:ext uri="{FF2B5EF4-FFF2-40B4-BE49-F238E27FC236}">
                    <a16:creationId xmlns:a16="http://schemas.microsoft.com/office/drawing/2014/main" id="{9CDD68A6-2AF8-4707-9BB3-E4520483B618}"/>
                  </a:ext>
                </a:extLst>
              </p:cNvPr>
              <p:cNvSpPr/>
              <p:nvPr/>
            </p:nvSpPr>
            <p:spPr>
              <a:xfrm>
                <a:off x="6184592" y="4268228"/>
                <a:ext cx="228869" cy="22886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Body)"/>
                  <a:cs typeface="Times New Roman" panose="02020603050405020304" pitchFamily="18" charset="0"/>
                </a:endParaRPr>
              </a:p>
            </p:txBody>
          </p:sp>
        </p:grpSp>
        <p:grpSp>
          <p:nvGrpSpPr>
            <p:cNvPr id="173" name="Group 172">
              <a:extLst>
                <a:ext uri="{FF2B5EF4-FFF2-40B4-BE49-F238E27FC236}">
                  <a16:creationId xmlns:a16="http://schemas.microsoft.com/office/drawing/2014/main" id="{0BBD7F6C-F656-415E-B53F-7F36AC46B014}"/>
                </a:ext>
              </a:extLst>
            </p:cNvPr>
            <p:cNvGrpSpPr/>
            <p:nvPr/>
          </p:nvGrpSpPr>
          <p:grpSpPr>
            <a:xfrm rot="2369895">
              <a:off x="148660" y="1960246"/>
              <a:ext cx="1888205" cy="1676281"/>
              <a:chOff x="5884197" y="3470807"/>
              <a:chExt cx="1888205" cy="1676281"/>
            </a:xfrm>
          </p:grpSpPr>
          <p:cxnSp>
            <p:nvCxnSpPr>
              <p:cNvPr id="174" name="Straight Connector 173">
                <a:extLst>
                  <a:ext uri="{FF2B5EF4-FFF2-40B4-BE49-F238E27FC236}">
                    <a16:creationId xmlns:a16="http://schemas.microsoft.com/office/drawing/2014/main" id="{A7154D87-3E9D-49B7-840E-9737E8AF3F50}"/>
                  </a:ext>
                </a:extLst>
              </p:cNvPr>
              <p:cNvCxnSpPr>
                <a:cxnSpLocks/>
              </p:cNvCxnSpPr>
              <p:nvPr/>
            </p:nvCxnSpPr>
            <p:spPr>
              <a:xfrm flipH="1" flipV="1">
                <a:off x="6045862" y="3579224"/>
                <a:ext cx="253165" cy="803438"/>
              </a:xfrm>
              <a:prstGeom prst="line">
                <a:avLst/>
              </a:prstGeom>
              <a:ln w="3175">
                <a:solidFill>
                  <a:schemeClr val="bg1"/>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75" name="Straight Connector 174">
                <a:extLst>
                  <a:ext uri="{FF2B5EF4-FFF2-40B4-BE49-F238E27FC236}">
                    <a16:creationId xmlns:a16="http://schemas.microsoft.com/office/drawing/2014/main" id="{96190D0A-4052-4AF0-B678-EAA77FEA9140}"/>
                  </a:ext>
                </a:extLst>
              </p:cNvPr>
              <p:cNvCxnSpPr>
                <a:cxnSpLocks/>
              </p:cNvCxnSpPr>
              <p:nvPr/>
            </p:nvCxnSpPr>
            <p:spPr>
              <a:xfrm>
                <a:off x="6307804" y="4382663"/>
                <a:ext cx="754727" cy="113626"/>
              </a:xfrm>
              <a:prstGeom prst="line">
                <a:avLst/>
              </a:prstGeom>
              <a:ln w="3175">
                <a:solidFill>
                  <a:schemeClr val="bg1"/>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76" name="Straight Connector 175">
                <a:extLst>
                  <a:ext uri="{FF2B5EF4-FFF2-40B4-BE49-F238E27FC236}">
                    <a16:creationId xmlns:a16="http://schemas.microsoft.com/office/drawing/2014/main" id="{67F9881C-7464-45DC-8F73-0C101FE36018}"/>
                  </a:ext>
                </a:extLst>
              </p:cNvPr>
              <p:cNvCxnSpPr>
                <a:cxnSpLocks/>
              </p:cNvCxnSpPr>
              <p:nvPr/>
            </p:nvCxnSpPr>
            <p:spPr>
              <a:xfrm rot="19230105" flipH="1">
                <a:off x="6685587" y="3470807"/>
                <a:ext cx="587875" cy="946603"/>
              </a:xfrm>
              <a:prstGeom prst="line">
                <a:avLst/>
              </a:prstGeom>
              <a:ln w="3175">
                <a:solidFill>
                  <a:schemeClr val="bg1"/>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77" name="Straight Connector 176">
                <a:extLst>
                  <a:ext uri="{FF2B5EF4-FFF2-40B4-BE49-F238E27FC236}">
                    <a16:creationId xmlns:a16="http://schemas.microsoft.com/office/drawing/2014/main" id="{6AD860B0-D391-4C1F-898A-84238B5A9207}"/>
                  </a:ext>
                </a:extLst>
              </p:cNvPr>
              <p:cNvCxnSpPr>
                <a:cxnSpLocks/>
              </p:cNvCxnSpPr>
              <p:nvPr/>
            </p:nvCxnSpPr>
            <p:spPr>
              <a:xfrm flipH="1" flipV="1">
                <a:off x="7062531" y="4496289"/>
                <a:ext cx="286624" cy="650799"/>
              </a:xfrm>
              <a:prstGeom prst="line">
                <a:avLst/>
              </a:prstGeom>
              <a:ln w="3175">
                <a:solidFill>
                  <a:schemeClr val="bg1"/>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78" name="Straight Connector 177">
                <a:extLst>
                  <a:ext uri="{FF2B5EF4-FFF2-40B4-BE49-F238E27FC236}">
                    <a16:creationId xmlns:a16="http://schemas.microsoft.com/office/drawing/2014/main" id="{7117906F-C7F1-4566-8EFF-FA45CC612F3C}"/>
                  </a:ext>
                </a:extLst>
              </p:cNvPr>
              <p:cNvCxnSpPr>
                <a:cxnSpLocks/>
              </p:cNvCxnSpPr>
              <p:nvPr/>
            </p:nvCxnSpPr>
            <p:spPr>
              <a:xfrm flipV="1">
                <a:off x="5884197" y="4382663"/>
                <a:ext cx="414830" cy="315629"/>
              </a:xfrm>
              <a:prstGeom prst="line">
                <a:avLst/>
              </a:prstGeom>
              <a:ln w="3175">
                <a:solidFill>
                  <a:schemeClr val="bg1"/>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79" name="Straight Connector 178">
                <a:extLst>
                  <a:ext uri="{FF2B5EF4-FFF2-40B4-BE49-F238E27FC236}">
                    <a16:creationId xmlns:a16="http://schemas.microsoft.com/office/drawing/2014/main" id="{A12DA3AE-88B0-4879-9C6B-CFE5BA1F24FE}"/>
                  </a:ext>
                </a:extLst>
              </p:cNvPr>
              <p:cNvCxnSpPr>
                <a:cxnSpLocks/>
              </p:cNvCxnSpPr>
              <p:nvPr/>
            </p:nvCxnSpPr>
            <p:spPr>
              <a:xfrm flipH="1">
                <a:off x="7062531" y="4210875"/>
                <a:ext cx="709871" cy="285414"/>
              </a:xfrm>
              <a:prstGeom prst="line">
                <a:avLst/>
              </a:prstGeom>
              <a:ln w="3175">
                <a:solidFill>
                  <a:schemeClr val="bg1"/>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sp>
            <p:nvSpPr>
              <p:cNvPr id="180" name="Oval 179">
                <a:extLst>
                  <a:ext uri="{FF2B5EF4-FFF2-40B4-BE49-F238E27FC236}">
                    <a16:creationId xmlns:a16="http://schemas.microsoft.com/office/drawing/2014/main" id="{E7972A9A-0D87-4EFF-949D-83CAEC36CC20}"/>
                  </a:ext>
                </a:extLst>
              </p:cNvPr>
              <p:cNvSpPr/>
              <p:nvPr/>
            </p:nvSpPr>
            <p:spPr>
              <a:xfrm>
                <a:off x="6925909" y="4353582"/>
                <a:ext cx="286624" cy="28662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Body)"/>
                  <a:cs typeface="Times New Roman" panose="02020603050405020304" pitchFamily="18" charset="0"/>
                </a:endParaRPr>
              </a:p>
            </p:txBody>
          </p:sp>
          <p:sp>
            <p:nvSpPr>
              <p:cNvPr id="182" name="Oval 181">
                <a:extLst>
                  <a:ext uri="{FF2B5EF4-FFF2-40B4-BE49-F238E27FC236}">
                    <a16:creationId xmlns:a16="http://schemas.microsoft.com/office/drawing/2014/main" id="{82724BCA-AB00-4035-BA0C-86A1010C3B95}"/>
                  </a:ext>
                </a:extLst>
              </p:cNvPr>
              <p:cNvSpPr/>
              <p:nvPr/>
            </p:nvSpPr>
            <p:spPr>
              <a:xfrm>
                <a:off x="6184592" y="4268228"/>
                <a:ext cx="228869" cy="22886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Body)"/>
                  <a:cs typeface="Times New Roman" panose="02020603050405020304" pitchFamily="18" charset="0"/>
                </a:endParaRPr>
              </a:p>
            </p:txBody>
          </p:sp>
        </p:grpSp>
        <p:cxnSp>
          <p:nvCxnSpPr>
            <p:cNvPr id="187" name="Straight Connector 186">
              <a:extLst>
                <a:ext uri="{FF2B5EF4-FFF2-40B4-BE49-F238E27FC236}">
                  <a16:creationId xmlns:a16="http://schemas.microsoft.com/office/drawing/2014/main" id="{9816848B-59D9-48FA-BE02-34747197834D}"/>
                </a:ext>
              </a:extLst>
            </p:cNvPr>
            <p:cNvCxnSpPr>
              <a:cxnSpLocks/>
            </p:cNvCxnSpPr>
            <p:nvPr/>
          </p:nvCxnSpPr>
          <p:spPr>
            <a:xfrm flipV="1">
              <a:off x="187347" y="4732642"/>
              <a:ext cx="474868" cy="134761"/>
            </a:xfrm>
            <a:prstGeom prst="line">
              <a:avLst/>
            </a:prstGeom>
            <a:ln w="3175">
              <a:solidFill>
                <a:schemeClr val="bg1"/>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7A3D56CF-1ED1-42C2-89FC-36CFBCF4FE5C}"/>
                </a:ext>
              </a:extLst>
            </p:cNvPr>
            <p:cNvCxnSpPr>
              <a:cxnSpLocks/>
            </p:cNvCxnSpPr>
            <p:nvPr/>
          </p:nvCxnSpPr>
          <p:spPr>
            <a:xfrm>
              <a:off x="2255330" y="2204523"/>
              <a:ext cx="385010" cy="269653"/>
            </a:xfrm>
            <a:prstGeom prst="line">
              <a:avLst/>
            </a:prstGeom>
            <a:ln w="3175">
              <a:solidFill>
                <a:schemeClr val="bg1"/>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grpSp>
          <p:nvGrpSpPr>
            <p:cNvPr id="203" name="Group 202">
              <a:extLst>
                <a:ext uri="{FF2B5EF4-FFF2-40B4-BE49-F238E27FC236}">
                  <a16:creationId xmlns:a16="http://schemas.microsoft.com/office/drawing/2014/main" id="{97C792A8-C345-4A12-B7A9-41F05DB79948}"/>
                </a:ext>
              </a:extLst>
            </p:cNvPr>
            <p:cNvGrpSpPr/>
            <p:nvPr/>
          </p:nvGrpSpPr>
          <p:grpSpPr>
            <a:xfrm rot="6560792">
              <a:off x="1739807" y="3495652"/>
              <a:ext cx="1202555" cy="888358"/>
              <a:chOff x="3442589" y="5410039"/>
              <a:chExt cx="1202555" cy="888358"/>
            </a:xfrm>
          </p:grpSpPr>
          <p:sp>
            <p:nvSpPr>
              <p:cNvPr id="149" name="Oval 148">
                <a:extLst>
                  <a:ext uri="{FF2B5EF4-FFF2-40B4-BE49-F238E27FC236}">
                    <a16:creationId xmlns:a16="http://schemas.microsoft.com/office/drawing/2014/main" id="{75D00326-5667-4BB3-8205-D63A319D81AD}"/>
                  </a:ext>
                </a:extLst>
              </p:cNvPr>
              <p:cNvSpPr/>
              <p:nvPr/>
            </p:nvSpPr>
            <p:spPr>
              <a:xfrm>
                <a:off x="4194644" y="5845659"/>
                <a:ext cx="228869" cy="22886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Body)"/>
                  <a:cs typeface="Times New Roman" panose="02020603050405020304" pitchFamily="18" charset="0"/>
                </a:endParaRPr>
              </a:p>
            </p:txBody>
          </p:sp>
          <p:cxnSp>
            <p:nvCxnSpPr>
              <p:cNvPr id="193" name="Straight Connector 192">
                <a:extLst>
                  <a:ext uri="{FF2B5EF4-FFF2-40B4-BE49-F238E27FC236}">
                    <a16:creationId xmlns:a16="http://schemas.microsoft.com/office/drawing/2014/main" id="{2CFE1A87-9E56-4F0A-802A-D5BA702D4F0C}"/>
                  </a:ext>
                </a:extLst>
              </p:cNvPr>
              <p:cNvCxnSpPr>
                <a:cxnSpLocks/>
              </p:cNvCxnSpPr>
              <p:nvPr/>
            </p:nvCxnSpPr>
            <p:spPr>
              <a:xfrm>
                <a:off x="3442589" y="5639826"/>
                <a:ext cx="867151" cy="320268"/>
              </a:xfrm>
              <a:prstGeom prst="line">
                <a:avLst/>
              </a:prstGeom>
              <a:ln w="3175">
                <a:solidFill>
                  <a:schemeClr val="bg1"/>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96" name="Straight Connector 195">
                <a:extLst>
                  <a:ext uri="{FF2B5EF4-FFF2-40B4-BE49-F238E27FC236}">
                    <a16:creationId xmlns:a16="http://schemas.microsoft.com/office/drawing/2014/main" id="{60424E7B-2FF2-449E-9207-58C7BB31C17E}"/>
                  </a:ext>
                </a:extLst>
              </p:cNvPr>
              <p:cNvCxnSpPr>
                <a:cxnSpLocks/>
              </p:cNvCxnSpPr>
              <p:nvPr/>
            </p:nvCxnSpPr>
            <p:spPr>
              <a:xfrm>
                <a:off x="4309740" y="5960094"/>
                <a:ext cx="167702" cy="338303"/>
              </a:xfrm>
              <a:prstGeom prst="line">
                <a:avLst/>
              </a:prstGeom>
              <a:ln w="3175">
                <a:solidFill>
                  <a:schemeClr val="bg1"/>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99" name="Straight Connector 198">
                <a:extLst>
                  <a:ext uri="{FF2B5EF4-FFF2-40B4-BE49-F238E27FC236}">
                    <a16:creationId xmlns:a16="http://schemas.microsoft.com/office/drawing/2014/main" id="{2099306B-5247-456F-9B43-7A8C9D863B36}"/>
                  </a:ext>
                </a:extLst>
              </p:cNvPr>
              <p:cNvCxnSpPr>
                <a:cxnSpLocks/>
              </p:cNvCxnSpPr>
              <p:nvPr/>
            </p:nvCxnSpPr>
            <p:spPr>
              <a:xfrm flipV="1">
                <a:off x="4309740" y="5410039"/>
                <a:ext cx="335404" cy="550055"/>
              </a:xfrm>
              <a:prstGeom prst="line">
                <a:avLst/>
              </a:prstGeom>
              <a:ln w="3175">
                <a:solidFill>
                  <a:schemeClr val="bg1"/>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grpSp>
        <p:grpSp>
          <p:nvGrpSpPr>
            <p:cNvPr id="204" name="Group 203">
              <a:extLst>
                <a:ext uri="{FF2B5EF4-FFF2-40B4-BE49-F238E27FC236}">
                  <a16:creationId xmlns:a16="http://schemas.microsoft.com/office/drawing/2014/main" id="{F3AF1BEC-E6EB-43BB-9444-CE53E9C4C783}"/>
                </a:ext>
              </a:extLst>
            </p:cNvPr>
            <p:cNvGrpSpPr/>
            <p:nvPr/>
          </p:nvGrpSpPr>
          <p:grpSpPr>
            <a:xfrm rot="8555283">
              <a:off x="2447230" y="485485"/>
              <a:ext cx="1202555" cy="888358"/>
              <a:chOff x="3442589" y="5410039"/>
              <a:chExt cx="1202555" cy="888358"/>
            </a:xfrm>
          </p:grpSpPr>
          <p:sp>
            <p:nvSpPr>
              <p:cNvPr id="205" name="Oval 204">
                <a:extLst>
                  <a:ext uri="{FF2B5EF4-FFF2-40B4-BE49-F238E27FC236}">
                    <a16:creationId xmlns:a16="http://schemas.microsoft.com/office/drawing/2014/main" id="{12ED7B5B-15F4-4002-9510-93CF6A0FB383}"/>
                  </a:ext>
                </a:extLst>
              </p:cNvPr>
              <p:cNvSpPr/>
              <p:nvPr/>
            </p:nvSpPr>
            <p:spPr>
              <a:xfrm>
                <a:off x="4194644" y="5845659"/>
                <a:ext cx="228869" cy="22886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Body)"/>
                  <a:cs typeface="Times New Roman" panose="02020603050405020304" pitchFamily="18" charset="0"/>
                </a:endParaRPr>
              </a:p>
            </p:txBody>
          </p:sp>
          <p:cxnSp>
            <p:nvCxnSpPr>
              <p:cNvPr id="206" name="Straight Connector 205">
                <a:extLst>
                  <a:ext uri="{FF2B5EF4-FFF2-40B4-BE49-F238E27FC236}">
                    <a16:creationId xmlns:a16="http://schemas.microsoft.com/office/drawing/2014/main" id="{7BDCB6FB-7D82-4167-8273-5DE3F837A8DA}"/>
                  </a:ext>
                </a:extLst>
              </p:cNvPr>
              <p:cNvCxnSpPr>
                <a:cxnSpLocks/>
              </p:cNvCxnSpPr>
              <p:nvPr/>
            </p:nvCxnSpPr>
            <p:spPr>
              <a:xfrm>
                <a:off x="3442589" y="5639826"/>
                <a:ext cx="867151" cy="320268"/>
              </a:xfrm>
              <a:prstGeom prst="line">
                <a:avLst/>
              </a:prstGeom>
              <a:ln w="3175">
                <a:solidFill>
                  <a:schemeClr val="bg1"/>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207" name="Straight Connector 206">
                <a:extLst>
                  <a:ext uri="{FF2B5EF4-FFF2-40B4-BE49-F238E27FC236}">
                    <a16:creationId xmlns:a16="http://schemas.microsoft.com/office/drawing/2014/main" id="{6835705B-0230-4927-9347-6B2F14D93E1A}"/>
                  </a:ext>
                </a:extLst>
              </p:cNvPr>
              <p:cNvCxnSpPr>
                <a:cxnSpLocks/>
              </p:cNvCxnSpPr>
              <p:nvPr/>
            </p:nvCxnSpPr>
            <p:spPr>
              <a:xfrm>
                <a:off x="4309740" y="5960094"/>
                <a:ext cx="167702" cy="338303"/>
              </a:xfrm>
              <a:prstGeom prst="line">
                <a:avLst/>
              </a:prstGeom>
              <a:ln w="3175">
                <a:solidFill>
                  <a:schemeClr val="bg1"/>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208" name="Straight Connector 207">
                <a:extLst>
                  <a:ext uri="{FF2B5EF4-FFF2-40B4-BE49-F238E27FC236}">
                    <a16:creationId xmlns:a16="http://schemas.microsoft.com/office/drawing/2014/main" id="{1E03A390-20F7-4475-BDAA-8781AB2B25AF}"/>
                  </a:ext>
                </a:extLst>
              </p:cNvPr>
              <p:cNvCxnSpPr>
                <a:cxnSpLocks/>
              </p:cNvCxnSpPr>
              <p:nvPr/>
            </p:nvCxnSpPr>
            <p:spPr>
              <a:xfrm flipV="1">
                <a:off x="4309740" y="5410039"/>
                <a:ext cx="335404" cy="550055"/>
              </a:xfrm>
              <a:prstGeom prst="line">
                <a:avLst/>
              </a:prstGeom>
              <a:ln w="3175">
                <a:solidFill>
                  <a:schemeClr val="bg1"/>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grpSp>
        <p:cxnSp>
          <p:nvCxnSpPr>
            <p:cNvPr id="211" name="Straight Connector 210">
              <a:extLst>
                <a:ext uri="{FF2B5EF4-FFF2-40B4-BE49-F238E27FC236}">
                  <a16:creationId xmlns:a16="http://schemas.microsoft.com/office/drawing/2014/main" id="{3071B284-963D-4642-AA78-A16BB11A3FBC}"/>
                </a:ext>
              </a:extLst>
            </p:cNvPr>
            <p:cNvCxnSpPr>
              <a:cxnSpLocks/>
            </p:cNvCxnSpPr>
            <p:nvPr/>
          </p:nvCxnSpPr>
          <p:spPr>
            <a:xfrm>
              <a:off x="945831" y="3770932"/>
              <a:ext cx="832520" cy="424014"/>
            </a:xfrm>
            <a:prstGeom prst="line">
              <a:avLst/>
            </a:prstGeom>
            <a:ln w="3175">
              <a:solidFill>
                <a:schemeClr val="bg1"/>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214" name="Straight Connector 213">
              <a:extLst>
                <a:ext uri="{FF2B5EF4-FFF2-40B4-BE49-F238E27FC236}">
                  <a16:creationId xmlns:a16="http://schemas.microsoft.com/office/drawing/2014/main" id="{3E011B79-AF46-4FE4-ABC9-681AAF6B5972}"/>
                </a:ext>
              </a:extLst>
            </p:cNvPr>
            <p:cNvCxnSpPr>
              <a:cxnSpLocks/>
            </p:cNvCxnSpPr>
            <p:nvPr/>
          </p:nvCxnSpPr>
          <p:spPr>
            <a:xfrm flipH="1" flipV="1">
              <a:off x="1877509" y="3305522"/>
              <a:ext cx="865054" cy="123478"/>
            </a:xfrm>
            <a:prstGeom prst="line">
              <a:avLst/>
            </a:prstGeom>
            <a:ln w="3175">
              <a:solidFill>
                <a:schemeClr val="bg1"/>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220" name="Straight Connector 219">
              <a:extLst>
                <a:ext uri="{FF2B5EF4-FFF2-40B4-BE49-F238E27FC236}">
                  <a16:creationId xmlns:a16="http://schemas.microsoft.com/office/drawing/2014/main" id="{01DFB4C2-228E-439D-8D29-6AFFA6D97C5D}"/>
                </a:ext>
              </a:extLst>
            </p:cNvPr>
            <p:cNvCxnSpPr>
              <a:cxnSpLocks/>
            </p:cNvCxnSpPr>
            <p:nvPr/>
          </p:nvCxnSpPr>
          <p:spPr>
            <a:xfrm flipV="1">
              <a:off x="961873" y="1614220"/>
              <a:ext cx="1095916" cy="123407"/>
            </a:xfrm>
            <a:prstGeom prst="line">
              <a:avLst/>
            </a:prstGeom>
            <a:ln w="3175">
              <a:solidFill>
                <a:schemeClr val="bg1"/>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223" name="Straight Connector 222">
              <a:extLst>
                <a:ext uri="{FF2B5EF4-FFF2-40B4-BE49-F238E27FC236}">
                  <a16:creationId xmlns:a16="http://schemas.microsoft.com/office/drawing/2014/main" id="{373379E9-23CB-46B3-BA8C-55EA1EDEAABF}"/>
                </a:ext>
              </a:extLst>
            </p:cNvPr>
            <p:cNvCxnSpPr>
              <a:cxnSpLocks/>
            </p:cNvCxnSpPr>
            <p:nvPr/>
          </p:nvCxnSpPr>
          <p:spPr>
            <a:xfrm flipH="1" flipV="1">
              <a:off x="2736523" y="3431849"/>
              <a:ext cx="408522" cy="223200"/>
            </a:xfrm>
            <a:prstGeom prst="line">
              <a:avLst/>
            </a:prstGeom>
            <a:ln w="3175">
              <a:solidFill>
                <a:schemeClr val="bg1"/>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224" name="Straight Connector 223">
              <a:extLst>
                <a:ext uri="{FF2B5EF4-FFF2-40B4-BE49-F238E27FC236}">
                  <a16:creationId xmlns:a16="http://schemas.microsoft.com/office/drawing/2014/main" id="{EA4A7DDE-F996-4DD8-9EAD-1A4319890B22}"/>
                </a:ext>
              </a:extLst>
            </p:cNvPr>
            <p:cNvCxnSpPr>
              <a:cxnSpLocks/>
            </p:cNvCxnSpPr>
            <p:nvPr/>
          </p:nvCxnSpPr>
          <p:spPr>
            <a:xfrm flipH="1" flipV="1">
              <a:off x="951917" y="5646198"/>
              <a:ext cx="489763" cy="286"/>
            </a:xfrm>
            <a:prstGeom prst="line">
              <a:avLst/>
            </a:prstGeom>
            <a:ln w="3175">
              <a:solidFill>
                <a:schemeClr val="bg1"/>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226" name="Straight Connector 225">
              <a:extLst>
                <a:ext uri="{FF2B5EF4-FFF2-40B4-BE49-F238E27FC236}">
                  <a16:creationId xmlns:a16="http://schemas.microsoft.com/office/drawing/2014/main" id="{D007FF75-9528-4B0D-995F-0B8BFE15AD08}"/>
                </a:ext>
              </a:extLst>
            </p:cNvPr>
            <p:cNvCxnSpPr>
              <a:cxnSpLocks/>
            </p:cNvCxnSpPr>
            <p:nvPr/>
          </p:nvCxnSpPr>
          <p:spPr>
            <a:xfrm flipH="1">
              <a:off x="63134" y="3093860"/>
              <a:ext cx="1091157" cy="398898"/>
            </a:xfrm>
            <a:prstGeom prst="line">
              <a:avLst/>
            </a:prstGeom>
            <a:ln w="3175">
              <a:solidFill>
                <a:schemeClr val="bg1"/>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grpSp>
      <p:grpSp>
        <p:nvGrpSpPr>
          <p:cNvPr id="234" name="Group 233">
            <a:extLst>
              <a:ext uri="{FF2B5EF4-FFF2-40B4-BE49-F238E27FC236}">
                <a16:creationId xmlns:a16="http://schemas.microsoft.com/office/drawing/2014/main" id="{2B2FDF95-74C3-4EDE-8F9B-A6C0B5B21007}"/>
              </a:ext>
            </a:extLst>
          </p:cNvPr>
          <p:cNvGrpSpPr/>
          <p:nvPr/>
        </p:nvGrpSpPr>
        <p:grpSpPr>
          <a:xfrm>
            <a:off x="5260506" y="3977710"/>
            <a:ext cx="6014950" cy="646331"/>
            <a:chOff x="5808996" y="1829008"/>
            <a:chExt cx="5465788" cy="646331"/>
          </a:xfrm>
          <a:noFill/>
        </p:grpSpPr>
        <p:sp>
          <p:nvSpPr>
            <p:cNvPr id="236" name="TextBox 235">
              <a:extLst>
                <a:ext uri="{FF2B5EF4-FFF2-40B4-BE49-F238E27FC236}">
                  <a16:creationId xmlns:a16="http://schemas.microsoft.com/office/drawing/2014/main" id="{2F0D0F1E-A944-4A47-8A71-A22544D6F785}"/>
                </a:ext>
              </a:extLst>
            </p:cNvPr>
            <p:cNvSpPr txBox="1"/>
            <p:nvPr/>
          </p:nvSpPr>
          <p:spPr>
            <a:xfrm>
              <a:off x="6767092" y="1908700"/>
              <a:ext cx="4507692" cy="507831"/>
            </a:xfrm>
            <a:prstGeom prst="rect">
              <a:avLst/>
            </a:prstGeom>
            <a:ln/>
          </p:spPr>
          <p:style>
            <a:lnRef idx="2">
              <a:schemeClr val="dk1"/>
            </a:lnRef>
            <a:fillRef idx="1">
              <a:schemeClr val="lt1"/>
            </a:fillRef>
            <a:effectRef idx="0">
              <a:schemeClr val="dk1"/>
            </a:effectRef>
            <a:fontRef idx="minor">
              <a:schemeClr val="dk1"/>
            </a:fontRef>
          </p:style>
          <p:txBody>
            <a:bodyPr wrap="square" lIns="108000" rIns="108000" rtlCol="0">
              <a:spAutoFit/>
            </a:bodyPr>
            <a:lstStyle/>
            <a:p>
              <a:pPr algn="ctr"/>
              <a:r>
                <a:rPr lang="en-US" altLang="ko-KR" sz="2700" b="1" dirty="0">
                  <a:solidFill>
                    <a:schemeClr val="tx2">
                      <a:lumMod val="50000"/>
                    </a:schemeClr>
                  </a:solidFill>
                  <a:latin typeface="Arial (Body)"/>
                  <a:cs typeface="Times New Roman" panose="02020603050405020304" pitchFamily="18" charset="0"/>
                </a:rPr>
                <a:t>Results</a:t>
              </a:r>
              <a:endParaRPr lang="ko-KR" altLang="en-US" sz="2700" b="1" dirty="0">
                <a:solidFill>
                  <a:schemeClr val="tx2">
                    <a:lumMod val="50000"/>
                  </a:schemeClr>
                </a:solidFill>
                <a:latin typeface="Arial (Body)"/>
                <a:cs typeface="Times New Roman" panose="02020603050405020304" pitchFamily="18" charset="0"/>
              </a:endParaRPr>
            </a:p>
          </p:txBody>
        </p:sp>
        <p:sp>
          <p:nvSpPr>
            <p:cNvPr id="237" name="TextBox 236">
              <a:extLst>
                <a:ext uri="{FF2B5EF4-FFF2-40B4-BE49-F238E27FC236}">
                  <a16:creationId xmlns:a16="http://schemas.microsoft.com/office/drawing/2014/main" id="{C8144DFC-D641-4F5F-AB60-C898469663D1}"/>
                </a:ext>
              </a:extLst>
            </p:cNvPr>
            <p:cNvSpPr txBox="1"/>
            <p:nvPr/>
          </p:nvSpPr>
          <p:spPr>
            <a:xfrm>
              <a:off x="5808996" y="1829008"/>
              <a:ext cx="958096" cy="646331"/>
            </a:xfrm>
            <a:prstGeom prst="rect">
              <a:avLst/>
            </a:prstGeom>
            <a:ln/>
          </p:spPr>
          <p:style>
            <a:lnRef idx="2">
              <a:schemeClr val="dk1"/>
            </a:lnRef>
            <a:fillRef idx="1">
              <a:schemeClr val="lt1"/>
            </a:fillRef>
            <a:effectRef idx="0">
              <a:schemeClr val="dk1"/>
            </a:effectRef>
            <a:fontRef idx="minor">
              <a:schemeClr val="dk1"/>
            </a:fontRef>
          </p:style>
          <p:txBody>
            <a:bodyPr wrap="square" lIns="108000" rIns="108000" rtlCol="0">
              <a:spAutoFit/>
            </a:bodyPr>
            <a:lstStyle/>
            <a:p>
              <a:pPr algn="ctr"/>
              <a:r>
                <a:rPr lang="en-US" altLang="ko-KR" sz="3600" b="1" dirty="0">
                  <a:solidFill>
                    <a:schemeClr val="tx2">
                      <a:lumMod val="50000"/>
                    </a:schemeClr>
                  </a:solidFill>
                  <a:latin typeface="Arial (Body)"/>
                  <a:cs typeface="Times New Roman" panose="02020603050405020304" pitchFamily="18" charset="0"/>
                </a:rPr>
                <a:t>03</a:t>
              </a:r>
              <a:endParaRPr lang="ko-KR" altLang="en-US" sz="3600" b="1" dirty="0">
                <a:solidFill>
                  <a:schemeClr val="tx2">
                    <a:lumMod val="50000"/>
                  </a:schemeClr>
                </a:solidFill>
                <a:latin typeface="Arial (Body)"/>
                <a:cs typeface="Times New Roman" panose="02020603050405020304" pitchFamily="18" charset="0"/>
              </a:endParaRPr>
            </a:p>
          </p:txBody>
        </p:sp>
      </p:grpSp>
      <p:grpSp>
        <p:nvGrpSpPr>
          <p:cNvPr id="242" name="Group 241">
            <a:extLst>
              <a:ext uri="{FF2B5EF4-FFF2-40B4-BE49-F238E27FC236}">
                <a16:creationId xmlns:a16="http://schemas.microsoft.com/office/drawing/2014/main" id="{5847D389-6281-415A-BE8D-829D4E7684F9}"/>
              </a:ext>
            </a:extLst>
          </p:cNvPr>
          <p:cNvGrpSpPr/>
          <p:nvPr/>
        </p:nvGrpSpPr>
        <p:grpSpPr>
          <a:xfrm rot="8555283">
            <a:off x="10647363" y="122514"/>
            <a:ext cx="1202555" cy="888358"/>
            <a:chOff x="3442589" y="5410039"/>
            <a:chExt cx="1202555" cy="888358"/>
          </a:xfrm>
          <a:solidFill>
            <a:schemeClr val="accent1">
              <a:lumMod val="75000"/>
            </a:schemeClr>
          </a:solidFill>
        </p:grpSpPr>
        <p:sp>
          <p:nvSpPr>
            <p:cNvPr id="243" name="Oval 242">
              <a:extLst>
                <a:ext uri="{FF2B5EF4-FFF2-40B4-BE49-F238E27FC236}">
                  <a16:creationId xmlns:a16="http://schemas.microsoft.com/office/drawing/2014/main" id="{019740F7-E1E9-4108-8B94-B895BC04A5E2}"/>
                </a:ext>
              </a:extLst>
            </p:cNvPr>
            <p:cNvSpPr/>
            <p:nvPr/>
          </p:nvSpPr>
          <p:spPr>
            <a:xfrm>
              <a:off x="4194644" y="5845659"/>
              <a:ext cx="228869" cy="228869"/>
            </a:xfrm>
            <a:prstGeom prst="ellipse">
              <a:avLst/>
            </a:prstGeom>
            <a:grp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Body)"/>
                <a:cs typeface="Times New Roman" panose="02020603050405020304" pitchFamily="18" charset="0"/>
              </a:endParaRPr>
            </a:p>
          </p:txBody>
        </p:sp>
        <p:cxnSp>
          <p:nvCxnSpPr>
            <p:cNvPr id="244" name="Straight Connector 243">
              <a:extLst>
                <a:ext uri="{FF2B5EF4-FFF2-40B4-BE49-F238E27FC236}">
                  <a16:creationId xmlns:a16="http://schemas.microsoft.com/office/drawing/2014/main" id="{3A8F62D1-FAD8-4D55-8FE4-9712E1439D78}"/>
                </a:ext>
              </a:extLst>
            </p:cNvPr>
            <p:cNvCxnSpPr>
              <a:cxnSpLocks/>
            </p:cNvCxnSpPr>
            <p:nvPr/>
          </p:nvCxnSpPr>
          <p:spPr>
            <a:xfrm>
              <a:off x="3442589" y="5639826"/>
              <a:ext cx="867151" cy="320268"/>
            </a:xfrm>
            <a:prstGeom prst="line">
              <a:avLst/>
            </a:prstGeom>
            <a:grpFill/>
            <a:ln w="3175">
              <a:solidFill>
                <a:schemeClr val="accent1">
                  <a:lumMod val="75000"/>
                </a:schemeClr>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245" name="Straight Connector 244">
              <a:extLst>
                <a:ext uri="{FF2B5EF4-FFF2-40B4-BE49-F238E27FC236}">
                  <a16:creationId xmlns:a16="http://schemas.microsoft.com/office/drawing/2014/main" id="{8DC507CE-4F06-40F7-BADB-4073EEA93A1A}"/>
                </a:ext>
              </a:extLst>
            </p:cNvPr>
            <p:cNvCxnSpPr>
              <a:cxnSpLocks/>
            </p:cNvCxnSpPr>
            <p:nvPr/>
          </p:nvCxnSpPr>
          <p:spPr>
            <a:xfrm>
              <a:off x="4309740" y="5960094"/>
              <a:ext cx="167702" cy="338303"/>
            </a:xfrm>
            <a:prstGeom prst="line">
              <a:avLst/>
            </a:prstGeom>
            <a:grpFill/>
            <a:ln w="3175">
              <a:solidFill>
                <a:schemeClr val="accent1">
                  <a:lumMod val="75000"/>
                </a:schemeClr>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246" name="Straight Connector 245">
              <a:extLst>
                <a:ext uri="{FF2B5EF4-FFF2-40B4-BE49-F238E27FC236}">
                  <a16:creationId xmlns:a16="http://schemas.microsoft.com/office/drawing/2014/main" id="{62E93A0C-6F0E-4BE1-A8C6-7C82C8EB07F5}"/>
                </a:ext>
              </a:extLst>
            </p:cNvPr>
            <p:cNvCxnSpPr>
              <a:cxnSpLocks/>
            </p:cNvCxnSpPr>
            <p:nvPr/>
          </p:nvCxnSpPr>
          <p:spPr>
            <a:xfrm flipV="1">
              <a:off x="4309740" y="5410039"/>
              <a:ext cx="335404" cy="550055"/>
            </a:xfrm>
            <a:prstGeom prst="line">
              <a:avLst/>
            </a:prstGeom>
            <a:grpFill/>
            <a:ln w="3175">
              <a:solidFill>
                <a:schemeClr val="accent1">
                  <a:lumMod val="75000"/>
                </a:schemeClr>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grpSp>
      <p:grpSp>
        <p:nvGrpSpPr>
          <p:cNvPr id="95" name="Group 94">
            <a:extLst>
              <a:ext uri="{FF2B5EF4-FFF2-40B4-BE49-F238E27FC236}">
                <a16:creationId xmlns:a16="http://schemas.microsoft.com/office/drawing/2014/main" id="{663FF921-9DD6-4C67-9C2E-AAED27BD3A41}"/>
              </a:ext>
            </a:extLst>
          </p:cNvPr>
          <p:cNvGrpSpPr/>
          <p:nvPr/>
        </p:nvGrpSpPr>
        <p:grpSpPr>
          <a:xfrm>
            <a:off x="5240940" y="5323032"/>
            <a:ext cx="5999045" cy="646331"/>
            <a:chOff x="5808996" y="1829008"/>
            <a:chExt cx="5465788" cy="646331"/>
          </a:xfrm>
          <a:noFill/>
        </p:grpSpPr>
        <p:sp>
          <p:nvSpPr>
            <p:cNvPr id="96" name="TextBox 95">
              <a:extLst>
                <a:ext uri="{FF2B5EF4-FFF2-40B4-BE49-F238E27FC236}">
                  <a16:creationId xmlns:a16="http://schemas.microsoft.com/office/drawing/2014/main" id="{EFE85ACD-62AD-4F0F-839F-6988F5202D0C}"/>
                </a:ext>
              </a:extLst>
            </p:cNvPr>
            <p:cNvSpPr txBox="1"/>
            <p:nvPr/>
          </p:nvSpPr>
          <p:spPr>
            <a:xfrm>
              <a:off x="6767092" y="1903855"/>
              <a:ext cx="4507692" cy="507831"/>
            </a:xfrm>
            <a:prstGeom prst="rect">
              <a:avLst/>
            </a:prstGeom>
            <a:ln/>
          </p:spPr>
          <p:style>
            <a:lnRef idx="2">
              <a:schemeClr val="dk1"/>
            </a:lnRef>
            <a:fillRef idx="1">
              <a:schemeClr val="lt1"/>
            </a:fillRef>
            <a:effectRef idx="0">
              <a:schemeClr val="dk1"/>
            </a:effectRef>
            <a:fontRef idx="minor">
              <a:schemeClr val="dk1"/>
            </a:fontRef>
          </p:style>
          <p:txBody>
            <a:bodyPr wrap="square" lIns="108000" rIns="108000" rtlCol="0">
              <a:spAutoFit/>
            </a:bodyPr>
            <a:lstStyle/>
            <a:p>
              <a:pPr algn="ctr"/>
              <a:r>
                <a:rPr lang="en-US" altLang="ko-KR" sz="2700" b="1" dirty="0">
                  <a:solidFill>
                    <a:schemeClr val="tx2">
                      <a:lumMod val="50000"/>
                    </a:schemeClr>
                  </a:solidFill>
                  <a:latin typeface="Arial (Body)"/>
                  <a:cs typeface="Times New Roman" panose="02020603050405020304" pitchFamily="18" charset="0"/>
                </a:rPr>
                <a:t>Suggestions</a:t>
              </a:r>
              <a:endParaRPr lang="ko-KR" altLang="en-US" sz="2700" b="1" dirty="0">
                <a:solidFill>
                  <a:schemeClr val="tx2">
                    <a:lumMod val="50000"/>
                  </a:schemeClr>
                </a:solidFill>
                <a:latin typeface="Arial (Body)"/>
                <a:cs typeface="Times New Roman" panose="02020603050405020304" pitchFamily="18" charset="0"/>
              </a:endParaRPr>
            </a:p>
          </p:txBody>
        </p:sp>
        <p:sp>
          <p:nvSpPr>
            <p:cNvPr id="97" name="TextBox 96">
              <a:extLst>
                <a:ext uri="{FF2B5EF4-FFF2-40B4-BE49-F238E27FC236}">
                  <a16:creationId xmlns:a16="http://schemas.microsoft.com/office/drawing/2014/main" id="{394CF83F-7D0B-46A9-8A9C-2105A98B0A55}"/>
                </a:ext>
              </a:extLst>
            </p:cNvPr>
            <p:cNvSpPr txBox="1"/>
            <p:nvPr/>
          </p:nvSpPr>
          <p:spPr>
            <a:xfrm>
              <a:off x="5808996" y="1829008"/>
              <a:ext cx="958096" cy="646331"/>
            </a:xfrm>
            <a:prstGeom prst="rect">
              <a:avLst/>
            </a:prstGeom>
            <a:ln/>
          </p:spPr>
          <p:style>
            <a:lnRef idx="2">
              <a:schemeClr val="dk1"/>
            </a:lnRef>
            <a:fillRef idx="1">
              <a:schemeClr val="lt1"/>
            </a:fillRef>
            <a:effectRef idx="0">
              <a:schemeClr val="dk1"/>
            </a:effectRef>
            <a:fontRef idx="minor">
              <a:schemeClr val="dk1"/>
            </a:fontRef>
          </p:style>
          <p:txBody>
            <a:bodyPr wrap="square" lIns="108000" rIns="108000" rtlCol="0">
              <a:spAutoFit/>
            </a:bodyPr>
            <a:lstStyle/>
            <a:p>
              <a:pPr algn="ctr"/>
              <a:r>
                <a:rPr lang="en-US" altLang="ko-KR" sz="3600" b="1" dirty="0">
                  <a:solidFill>
                    <a:schemeClr val="tx2">
                      <a:lumMod val="50000"/>
                    </a:schemeClr>
                  </a:solidFill>
                  <a:latin typeface="Arial (Body)"/>
                  <a:cs typeface="Times New Roman" panose="02020603050405020304" pitchFamily="18" charset="0"/>
                </a:rPr>
                <a:t>04</a:t>
              </a:r>
              <a:endParaRPr lang="ko-KR" altLang="en-US" sz="3600" b="1" dirty="0">
                <a:solidFill>
                  <a:schemeClr val="tx2">
                    <a:lumMod val="50000"/>
                  </a:schemeClr>
                </a:solidFill>
                <a:latin typeface="Arial (Body)"/>
                <a:cs typeface="Times New Roman" panose="02020603050405020304" pitchFamily="18" charset="0"/>
              </a:endParaRPr>
            </a:p>
          </p:txBody>
        </p:sp>
      </p:grpSp>
      <p:grpSp>
        <p:nvGrpSpPr>
          <p:cNvPr id="103" name="Group 102">
            <a:extLst>
              <a:ext uri="{FF2B5EF4-FFF2-40B4-BE49-F238E27FC236}">
                <a16:creationId xmlns:a16="http://schemas.microsoft.com/office/drawing/2014/main" id="{E6F6812D-C635-411F-9D15-92D8D0C0ABED}"/>
              </a:ext>
            </a:extLst>
          </p:cNvPr>
          <p:cNvGrpSpPr/>
          <p:nvPr/>
        </p:nvGrpSpPr>
        <p:grpSpPr>
          <a:xfrm>
            <a:off x="5240940" y="1105921"/>
            <a:ext cx="6014951" cy="646331"/>
            <a:chOff x="5808996" y="1829009"/>
            <a:chExt cx="6014951" cy="557729"/>
          </a:xfrm>
          <a:noFill/>
        </p:grpSpPr>
        <p:sp>
          <p:nvSpPr>
            <p:cNvPr id="104" name="TextBox 103">
              <a:extLst>
                <a:ext uri="{FF2B5EF4-FFF2-40B4-BE49-F238E27FC236}">
                  <a16:creationId xmlns:a16="http://schemas.microsoft.com/office/drawing/2014/main" id="{7004E7AE-959C-41D0-BF08-F960DFFA2C7B}"/>
                </a:ext>
              </a:extLst>
            </p:cNvPr>
            <p:cNvSpPr txBox="1"/>
            <p:nvPr/>
          </p:nvSpPr>
          <p:spPr>
            <a:xfrm>
              <a:off x="6767092" y="1900792"/>
              <a:ext cx="5056855" cy="438216"/>
            </a:xfrm>
            <a:prstGeom prst="rect">
              <a:avLst/>
            </a:prstGeom>
            <a:ln/>
          </p:spPr>
          <p:style>
            <a:lnRef idx="2">
              <a:schemeClr val="dk1"/>
            </a:lnRef>
            <a:fillRef idx="1">
              <a:schemeClr val="lt1"/>
            </a:fillRef>
            <a:effectRef idx="0">
              <a:schemeClr val="dk1"/>
            </a:effectRef>
            <a:fontRef idx="minor">
              <a:schemeClr val="dk1"/>
            </a:fontRef>
          </p:style>
          <p:txBody>
            <a:bodyPr wrap="square" lIns="108000" rIns="108000" rtlCol="0">
              <a:spAutoFit/>
            </a:bodyPr>
            <a:lstStyle/>
            <a:p>
              <a:pPr algn="ctr"/>
              <a:r>
                <a:rPr lang="en-US" altLang="ko-KR" sz="2700" b="1" dirty="0">
                  <a:solidFill>
                    <a:schemeClr val="tx2">
                      <a:lumMod val="50000"/>
                    </a:schemeClr>
                  </a:solidFill>
                  <a:latin typeface="Arial (Body)"/>
                  <a:cs typeface="Times New Roman" panose="02020603050405020304" pitchFamily="18" charset="0"/>
                </a:rPr>
                <a:t>Introduction</a:t>
              </a:r>
              <a:endParaRPr lang="ko-KR" altLang="en-US" sz="2700" b="1" dirty="0">
                <a:solidFill>
                  <a:schemeClr val="tx2">
                    <a:lumMod val="50000"/>
                  </a:schemeClr>
                </a:solidFill>
                <a:latin typeface="Arial (Body)"/>
                <a:cs typeface="Times New Roman" panose="02020603050405020304" pitchFamily="18" charset="0"/>
              </a:endParaRPr>
            </a:p>
          </p:txBody>
        </p:sp>
        <p:sp>
          <p:nvSpPr>
            <p:cNvPr id="105" name="TextBox 104">
              <a:extLst>
                <a:ext uri="{FF2B5EF4-FFF2-40B4-BE49-F238E27FC236}">
                  <a16:creationId xmlns:a16="http://schemas.microsoft.com/office/drawing/2014/main" id="{9A94BEC3-3318-4BFA-8E3C-24C530BD4C14}"/>
                </a:ext>
              </a:extLst>
            </p:cNvPr>
            <p:cNvSpPr txBox="1"/>
            <p:nvPr/>
          </p:nvSpPr>
          <p:spPr>
            <a:xfrm>
              <a:off x="5808996" y="1829009"/>
              <a:ext cx="1051570" cy="557729"/>
            </a:xfrm>
            <a:prstGeom prst="rect">
              <a:avLst/>
            </a:prstGeom>
            <a:ln/>
          </p:spPr>
          <p:style>
            <a:lnRef idx="2">
              <a:schemeClr val="dk1"/>
            </a:lnRef>
            <a:fillRef idx="1">
              <a:schemeClr val="lt1"/>
            </a:fillRef>
            <a:effectRef idx="0">
              <a:schemeClr val="dk1"/>
            </a:effectRef>
            <a:fontRef idx="minor">
              <a:schemeClr val="dk1"/>
            </a:fontRef>
          </p:style>
          <p:txBody>
            <a:bodyPr wrap="square" lIns="108000" rIns="108000" rtlCol="0">
              <a:spAutoFit/>
            </a:bodyPr>
            <a:lstStyle/>
            <a:p>
              <a:pPr algn="ctr"/>
              <a:r>
                <a:rPr lang="en-US" altLang="ko-KR" sz="3600" b="1" dirty="0">
                  <a:solidFill>
                    <a:schemeClr val="tx2">
                      <a:lumMod val="50000"/>
                    </a:schemeClr>
                  </a:solidFill>
                  <a:latin typeface="Arial (Body)"/>
                  <a:cs typeface="Times New Roman" panose="02020603050405020304" pitchFamily="18" charset="0"/>
                </a:rPr>
                <a:t>01</a:t>
              </a:r>
              <a:endParaRPr lang="ko-KR" altLang="en-US" sz="3600" b="1" dirty="0">
                <a:solidFill>
                  <a:schemeClr val="tx2">
                    <a:lumMod val="50000"/>
                  </a:schemeClr>
                </a:solidFill>
                <a:latin typeface="Arial (Body)"/>
                <a:cs typeface="Times New Roman" panose="02020603050405020304" pitchFamily="18" charset="0"/>
              </a:endParaRPr>
            </a:p>
          </p:txBody>
        </p:sp>
      </p:grpSp>
      <p:sp>
        <p:nvSpPr>
          <p:cNvPr id="85" name="TextBox 84">
            <a:extLst>
              <a:ext uri="{FF2B5EF4-FFF2-40B4-BE49-F238E27FC236}">
                <a16:creationId xmlns:a16="http://schemas.microsoft.com/office/drawing/2014/main" id="{309232D0-F817-4695-9ED0-48B75A68B984}"/>
              </a:ext>
            </a:extLst>
          </p:cNvPr>
          <p:cNvSpPr txBox="1"/>
          <p:nvPr/>
        </p:nvSpPr>
        <p:spPr>
          <a:xfrm>
            <a:off x="0" y="46248"/>
            <a:ext cx="12192000" cy="523220"/>
          </a:xfrm>
          <a:prstGeom prst="rect">
            <a:avLst/>
          </a:prstGeom>
          <a:solidFill>
            <a:schemeClr val="bg1">
              <a:alpha val="63000"/>
            </a:schemeClr>
          </a:solidFill>
          <a:ln>
            <a:solidFill>
              <a:schemeClr val="accent1"/>
            </a:solidFill>
          </a:ln>
        </p:spPr>
        <p:txBody>
          <a:bodyPr wrap="square" rtlCol="0" anchor="ctr">
            <a:spAutoFit/>
          </a:bodyPr>
          <a:lstStyle/>
          <a:p>
            <a:pPr algn="ctr"/>
            <a:r>
              <a:rPr lang="en-US" altLang="ko-KR" sz="2800" b="1" dirty="0">
                <a:solidFill>
                  <a:schemeClr val="tx2">
                    <a:lumMod val="50000"/>
                  </a:schemeClr>
                </a:solidFill>
                <a:latin typeface="Arial (Body)"/>
                <a:cs typeface="Arial" pitchFamily="34" charset="0"/>
              </a:rPr>
              <a:t>Outline</a:t>
            </a:r>
            <a:endParaRPr lang="ko-KR" altLang="en-US" sz="2800" b="1" dirty="0">
              <a:solidFill>
                <a:schemeClr val="tx2">
                  <a:lumMod val="50000"/>
                </a:schemeClr>
              </a:solidFill>
              <a:latin typeface="Arial (Body)"/>
              <a:cs typeface="Arial" pitchFamily="34" charset="0"/>
            </a:endParaRPr>
          </a:p>
        </p:txBody>
      </p:sp>
      <p:sp>
        <p:nvSpPr>
          <p:cNvPr id="86" name="TextBox 85">
            <a:extLst>
              <a:ext uri="{FF2B5EF4-FFF2-40B4-BE49-F238E27FC236}">
                <a16:creationId xmlns:a16="http://schemas.microsoft.com/office/drawing/2014/main" id="{1671FDF7-F2CB-422A-8088-5CE2E38498CA}"/>
              </a:ext>
            </a:extLst>
          </p:cNvPr>
          <p:cNvSpPr txBox="1"/>
          <p:nvPr/>
        </p:nvSpPr>
        <p:spPr>
          <a:xfrm>
            <a:off x="11690105" y="6298360"/>
            <a:ext cx="413242" cy="369332"/>
          </a:xfrm>
          <a:prstGeom prst="rect">
            <a:avLst/>
          </a:prstGeom>
          <a:noFill/>
        </p:spPr>
        <p:txBody>
          <a:bodyPr wrap="square" rtlCol="0">
            <a:spAutoFit/>
          </a:bodyPr>
          <a:lstStyle/>
          <a:p>
            <a:r>
              <a:rPr lang="en-US" dirty="0">
                <a:solidFill>
                  <a:schemeClr val="accent4">
                    <a:lumMod val="10000"/>
                  </a:schemeClr>
                </a:solidFill>
                <a:latin typeface="Arial (Body)"/>
              </a:rPr>
              <a:t>1</a:t>
            </a:r>
          </a:p>
        </p:txBody>
      </p:sp>
    </p:spTree>
    <p:extLst>
      <p:ext uri="{BB962C8B-B14F-4D97-AF65-F5344CB8AC3E}">
        <p14:creationId xmlns:p14="http://schemas.microsoft.com/office/powerpoint/2010/main" val="36998469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810C4CC-3417-4610-A879-5D2BA66564B6}"/>
              </a:ext>
            </a:extLst>
          </p:cNvPr>
          <p:cNvSpPr txBox="1"/>
          <p:nvPr/>
        </p:nvSpPr>
        <p:spPr>
          <a:xfrm>
            <a:off x="490537" y="1471315"/>
            <a:ext cx="11310938" cy="1754326"/>
          </a:xfrm>
          <a:prstGeom prst="rect">
            <a:avLst/>
          </a:prstGeom>
          <a:noFill/>
        </p:spPr>
        <p:txBody>
          <a:bodyPr wrap="square" rtlCol="0">
            <a:spAutoFit/>
          </a:bodyPr>
          <a:lstStyle/>
          <a:p>
            <a:pPr marL="0" marR="0" algn="just">
              <a:spcBef>
                <a:spcPts val="0"/>
              </a:spcBef>
              <a:spcAft>
                <a:spcPts val="0"/>
              </a:spcAft>
            </a:pPr>
            <a:r>
              <a:rPr lang="en-US" sz="1800" b="1" kern="0" dirty="0">
                <a:solidFill>
                  <a:srgbClr val="000000"/>
                </a:solidFill>
                <a:effectLst/>
                <a:latin typeface="Georgia" panose="02040502050405020303" pitchFamily="18" charset="0"/>
                <a:ea typeface="DengXian" panose="02010600030101010101" pitchFamily="2" charset="-122"/>
                <a:cs typeface="Arial" panose="020B0604020202020204" pitchFamily="34" charset="0"/>
              </a:rPr>
              <a:t>PCA </a:t>
            </a:r>
            <a:r>
              <a:rPr lang="en-US" sz="1800" kern="0" dirty="0">
                <a:solidFill>
                  <a:srgbClr val="000000"/>
                </a:solidFill>
                <a:effectLst/>
                <a:latin typeface="Georgia" panose="02040502050405020303" pitchFamily="18" charset="0"/>
                <a:ea typeface="DengXian" panose="02010600030101010101" pitchFamily="2" charset="-122"/>
                <a:cs typeface="Arial" panose="020B0604020202020204" pitchFamily="34" charset="0"/>
              </a:rPr>
              <a:t>is used to decompose a multivariate dataset in a set of successive orthogonal components that explain a maximum amount of the variance.</a:t>
            </a:r>
          </a:p>
          <a:p>
            <a:pPr marL="0" marR="0" algn="just">
              <a:spcBef>
                <a:spcPts val="0"/>
              </a:spcBef>
              <a:spcAft>
                <a:spcPts val="0"/>
              </a:spcAft>
            </a:pPr>
            <a:endParaRPr lang="en-US" kern="0" dirty="0">
              <a:solidFill>
                <a:srgbClr val="000000"/>
              </a:solidFill>
              <a:latin typeface="Georgia" panose="02040502050405020303" pitchFamily="18" charset="0"/>
              <a:ea typeface="DengXian" panose="02010600030101010101" pitchFamily="2" charset="-122"/>
              <a:cs typeface="Arial" panose="020B0604020202020204" pitchFamily="34" charset="0"/>
            </a:endParaRPr>
          </a:p>
          <a:p>
            <a:pPr marL="0" marR="0" algn="just">
              <a:spcBef>
                <a:spcPts val="0"/>
              </a:spcBef>
              <a:spcAft>
                <a:spcPts val="0"/>
              </a:spcAft>
            </a:pPr>
            <a:endParaRPr lang="en-US" sz="1800" kern="0" dirty="0">
              <a:solidFill>
                <a:srgbClr val="000000"/>
              </a:solidFill>
              <a:effectLst/>
              <a:latin typeface="Georgia" panose="02040502050405020303" pitchFamily="18" charset="0"/>
              <a:ea typeface="DengXian" panose="02010600030101010101" pitchFamily="2" charset="-122"/>
              <a:cs typeface="Arial" panose="020B0604020202020204" pitchFamily="34" charset="0"/>
            </a:endParaRPr>
          </a:p>
          <a:p>
            <a:pPr marL="285750" marR="0" indent="-285750" algn="just">
              <a:spcBef>
                <a:spcPts val="0"/>
              </a:spcBef>
              <a:spcAft>
                <a:spcPts val="0"/>
              </a:spcAft>
              <a:buFontTx/>
              <a:buChar char="-"/>
            </a:pPr>
            <a:r>
              <a:rPr lang="en-US" kern="0" dirty="0">
                <a:solidFill>
                  <a:srgbClr val="000000"/>
                </a:solidFill>
                <a:latin typeface="Georgia" panose="02040502050405020303" pitchFamily="18" charset="0"/>
                <a:ea typeface="DengXian" panose="02010600030101010101" pitchFamily="2" charset="-122"/>
                <a:cs typeface="Arial" panose="020B0604020202020204" pitchFamily="34" charset="0"/>
              </a:rPr>
              <a:t>Used PCA with 10 components on 10 extracted features.</a:t>
            </a:r>
          </a:p>
          <a:p>
            <a:pPr marL="285750" indent="-285750" algn="just">
              <a:buFontTx/>
              <a:buChar char="-"/>
            </a:pPr>
            <a:r>
              <a:rPr lang="en-US" kern="0" dirty="0">
                <a:solidFill>
                  <a:srgbClr val="000000"/>
                </a:solidFill>
                <a:latin typeface="Georgia" panose="02040502050405020303" pitchFamily="18" charset="0"/>
                <a:ea typeface="DengXian" panose="02010600030101010101" pitchFamily="2" charset="-122"/>
                <a:cs typeface="Arial" panose="020B0604020202020204" pitchFamily="34" charset="0"/>
              </a:rPr>
              <a:t>Extracted </a:t>
            </a:r>
            <a:r>
              <a:rPr lang="en-US" kern="0" dirty="0" err="1">
                <a:solidFill>
                  <a:srgbClr val="000000"/>
                </a:solidFill>
                <a:latin typeface="Georgia" panose="02040502050405020303" pitchFamily="18" charset="0"/>
                <a:ea typeface="DengXian" panose="02010600030101010101" pitchFamily="2" charset="-122"/>
                <a:cs typeface="Arial" panose="020B0604020202020204" pitchFamily="34" charset="0"/>
              </a:rPr>
              <a:t>pca</a:t>
            </a:r>
            <a:r>
              <a:rPr lang="en-US" kern="0" dirty="0">
                <a:solidFill>
                  <a:srgbClr val="000000"/>
                </a:solidFill>
                <a:latin typeface="Georgia" panose="02040502050405020303" pitchFamily="18" charset="0"/>
                <a:ea typeface="DengXian" panose="02010600030101010101" pitchFamily="2" charset="-122"/>
                <a:cs typeface="Arial" panose="020B0604020202020204" pitchFamily="34" charset="0"/>
              </a:rPr>
              <a:t> components using </a:t>
            </a:r>
            <a:r>
              <a:rPr lang="en-US" kern="0" dirty="0" err="1">
                <a:solidFill>
                  <a:srgbClr val="000000"/>
                </a:solidFill>
                <a:latin typeface="Georgia" panose="02040502050405020303" pitchFamily="18" charset="0"/>
                <a:ea typeface="DengXian" panose="02010600030101010101" pitchFamily="2" charset="-122"/>
                <a:cs typeface="Arial" panose="020B0604020202020204" pitchFamily="34" charset="0"/>
              </a:rPr>
              <a:t>iFeature</a:t>
            </a:r>
            <a:r>
              <a:rPr lang="en-US" kern="0" dirty="0">
                <a:solidFill>
                  <a:srgbClr val="000000"/>
                </a:solidFill>
                <a:latin typeface="Georgia" panose="02040502050405020303" pitchFamily="18" charset="0"/>
                <a:ea typeface="DengXian" panose="02010600030101010101" pitchFamily="2" charset="-122"/>
                <a:cs typeface="Arial" panose="020B0604020202020204" pitchFamily="34" charset="0"/>
              </a:rPr>
              <a:t> -- </a:t>
            </a:r>
            <a:r>
              <a:rPr lang="en-US" kern="0" dirty="0">
                <a:solidFill>
                  <a:srgbClr val="000000"/>
                </a:solidFill>
                <a:latin typeface="Georgia" panose="02040502050405020303" pitchFamily="18" charset="0"/>
                <a:ea typeface="DengXian" panose="02010600030101010101" pitchFamily="2" charset="-122"/>
                <a:cs typeface="Arial" panose="020B0604020202020204" pitchFamily="34" charset="0"/>
                <a:sym typeface="Wingdings" panose="05000000000000000000" pitchFamily="2" charset="2"/>
              </a:rPr>
              <a:t>-- &gt;</a:t>
            </a:r>
            <a:r>
              <a:rPr lang="en-US" sz="1800" b="1" kern="1400" dirty="0">
                <a:solidFill>
                  <a:srgbClr val="000000"/>
                </a:solidFill>
                <a:effectLst/>
                <a:latin typeface="Georgia" panose="02040502050405020303" pitchFamily="18" charset="0"/>
                <a:ea typeface="Times New Roman" panose="02020603050405020304" pitchFamily="18" charset="0"/>
                <a:cs typeface="Arial" panose="020B0604020202020204" pitchFamily="34" charset="0"/>
              </a:rPr>
              <a:t>Feature selection analysis </a:t>
            </a:r>
            <a:r>
              <a:rPr lang="en-US" sz="1800" kern="1400" dirty="0">
                <a:solidFill>
                  <a:srgbClr val="000000"/>
                </a:solidFill>
                <a:effectLst/>
                <a:latin typeface="Georgia" panose="02040502050405020303" pitchFamily="18" charset="0"/>
                <a:ea typeface="Times New Roman" panose="02020603050405020304" pitchFamily="18" charset="0"/>
                <a:cs typeface="Arial" panose="020B0604020202020204" pitchFamily="34" charset="0"/>
              </a:rPr>
              <a:t>part </a:t>
            </a:r>
            <a:r>
              <a:rPr lang="en-US" sz="1800" b="1" kern="1400" dirty="0">
                <a:solidFill>
                  <a:srgbClr val="000000"/>
                </a:solidFill>
                <a:effectLst/>
                <a:latin typeface="Georgia" panose="02040502050405020303" pitchFamily="18" charset="0"/>
                <a:ea typeface="Times New Roman" panose="02020603050405020304" pitchFamily="18" charset="0"/>
                <a:cs typeface="Arial" panose="020B0604020202020204" pitchFamily="34" charset="0"/>
              </a:rPr>
              <a:t> </a:t>
            </a:r>
            <a:endParaRPr lang="en-US" sz="1800" kern="100" dirty="0">
              <a:effectLst/>
              <a:latin typeface="Georgia" panose="02040502050405020303" pitchFamily="18" charset="0"/>
              <a:ea typeface="DengXian" panose="02010600030101010101" pitchFamily="2" charset="-122"/>
              <a:cs typeface="Arial" panose="020B0604020202020204" pitchFamily="34" charset="0"/>
            </a:endParaRPr>
          </a:p>
        </p:txBody>
      </p:sp>
      <p:sp>
        <p:nvSpPr>
          <p:cNvPr id="5" name="Text Placeholder 1">
            <a:extLst>
              <a:ext uri="{FF2B5EF4-FFF2-40B4-BE49-F238E27FC236}">
                <a16:creationId xmlns:a16="http://schemas.microsoft.com/office/drawing/2014/main" id="{F60C92AD-7FE1-4746-B34C-A8E39B5790A4}"/>
              </a:ext>
            </a:extLst>
          </p:cNvPr>
          <p:cNvSpPr txBox="1">
            <a:spLocks/>
          </p:cNvSpPr>
          <p:nvPr/>
        </p:nvSpPr>
        <p:spPr>
          <a:xfrm>
            <a:off x="323529" y="287255"/>
            <a:ext cx="11573197" cy="724247"/>
          </a:xfrm>
          <a:prstGeom prst="rect">
            <a:avLst/>
          </a:prstGeom>
          <a:solidFill>
            <a:schemeClr val="bg1">
              <a:lumMod val="95000"/>
            </a:schemeClr>
          </a:solidFill>
          <a:effectLst/>
        </p:spPr>
        <p:txBody>
          <a:bodyPr wrap="square" anchor="ctr">
            <a:normAutofit/>
          </a:bodyPr>
          <a:lstStyle>
            <a:lvl1pPr marL="0" marR="0" indent="0" algn="ctr" defTabSz="914400" rtl="0" eaLnBrk="1" fontAlgn="auto" latinLnBrk="1" hangingPunct="1">
              <a:lnSpc>
                <a:spcPct val="90000"/>
              </a:lnSpc>
              <a:spcBef>
                <a:spcPts val="1000"/>
              </a:spcBef>
              <a:spcAft>
                <a:spcPts val="0"/>
              </a:spcAft>
              <a:buClrTx/>
              <a:buSzTx/>
              <a:buFontTx/>
              <a:buNone/>
              <a:tabLst/>
              <a:defRPr sz="12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sz="2800" b="1" dirty="0">
                <a:solidFill>
                  <a:schemeClr val="tx2">
                    <a:lumMod val="50000"/>
                  </a:schemeClr>
                </a:solidFill>
                <a:latin typeface="Bahnschrift" panose="020B0502040204020203" pitchFamily="34" charset="0"/>
                <a:cs typeface="Arial" pitchFamily="34" charset="0"/>
              </a:rPr>
              <a:t>Dimension Reduction</a:t>
            </a:r>
            <a:endParaRPr lang="ko-KR" altLang="en-US" sz="2800" b="1" dirty="0">
              <a:solidFill>
                <a:schemeClr val="tx2">
                  <a:lumMod val="50000"/>
                </a:schemeClr>
              </a:solidFill>
              <a:latin typeface="Bahnschrift" panose="020B0502040204020203" pitchFamily="34" charset="0"/>
              <a:cs typeface="Arial" pitchFamily="34" charset="0"/>
            </a:endParaRPr>
          </a:p>
        </p:txBody>
      </p:sp>
      <p:sp>
        <p:nvSpPr>
          <p:cNvPr id="4" name="TextBox 3">
            <a:extLst>
              <a:ext uri="{FF2B5EF4-FFF2-40B4-BE49-F238E27FC236}">
                <a16:creationId xmlns:a16="http://schemas.microsoft.com/office/drawing/2014/main" id="{B958AE3D-E1E8-43B5-BADF-3B2CF9517DC6}"/>
              </a:ext>
            </a:extLst>
          </p:cNvPr>
          <p:cNvSpPr txBox="1"/>
          <p:nvPr/>
        </p:nvSpPr>
        <p:spPr>
          <a:xfrm>
            <a:off x="11553110" y="6298359"/>
            <a:ext cx="550237" cy="369332"/>
          </a:xfrm>
          <a:prstGeom prst="rect">
            <a:avLst/>
          </a:prstGeom>
          <a:noFill/>
        </p:spPr>
        <p:txBody>
          <a:bodyPr wrap="square" rtlCol="0">
            <a:spAutoFit/>
          </a:bodyPr>
          <a:lstStyle/>
          <a:p>
            <a:r>
              <a:rPr lang="en-US" dirty="0">
                <a:solidFill>
                  <a:schemeClr val="accent4">
                    <a:lumMod val="10000"/>
                  </a:schemeClr>
                </a:solidFill>
              </a:rPr>
              <a:t>17</a:t>
            </a:r>
          </a:p>
        </p:txBody>
      </p:sp>
    </p:spTree>
    <p:extLst>
      <p:ext uri="{BB962C8B-B14F-4D97-AF65-F5344CB8AC3E}">
        <p14:creationId xmlns:p14="http://schemas.microsoft.com/office/powerpoint/2010/main" val="38385832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810C4CC-3417-4610-A879-5D2BA66564B6}"/>
              </a:ext>
            </a:extLst>
          </p:cNvPr>
          <p:cNvSpPr txBox="1"/>
          <p:nvPr/>
        </p:nvSpPr>
        <p:spPr>
          <a:xfrm>
            <a:off x="490537" y="1471315"/>
            <a:ext cx="10067925" cy="923330"/>
          </a:xfrm>
          <a:prstGeom prst="rect">
            <a:avLst/>
          </a:prstGeom>
          <a:noFill/>
        </p:spPr>
        <p:txBody>
          <a:bodyPr wrap="square" rtlCol="0">
            <a:spAutoFit/>
          </a:bodyPr>
          <a:lstStyle/>
          <a:p>
            <a:r>
              <a:rPr lang="en-US" dirty="0">
                <a:solidFill>
                  <a:srgbClr val="555555"/>
                </a:solidFill>
                <a:latin typeface="Georgia" panose="02040502050405020303" pitchFamily="18" charset="0"/>
              </a:rPr>
              <a:t>Sequential Forward Feature Selection (SFS)</a:t>
            </a:r>
          </a:p>
          <a:p>
            <a:pPr marL="285750" indent="-285750">
              <a:buFontTx/>
              <a:buChar char="-"/>
            </a:pPr>
            <a:r>
              <a:rPr lang="en-US" dirty="0">
                <a:solidFill>
                  <a:srgbClr val="555555"/>
                </a:solidFill>
                <a:latin typeface="Georgia" panose="02040502050405020303" pitchFamily="18" charset="0"/>
              </a:rPr>
              <a:t>Used Logistic Regression for classifier</a:t>
            </a:r>
          </a:p>
          <a:p>
            <a:pPr marL="285750" indent="-285750">
              <a:buFontTx/>
              <a:buChar char="-"/>
            </a:pPr>
            <a:r>
              <a:rPr lang="en-US" dirty="0">
                <a:solidFill>
                  <a:srgbClr val="555555"/>
                </a:solidFill>
                <a:latin typeface="Georgia" panose="02040502050405020303" pitchFamily="18" charset="0"/>
              </a:rPr>
              <a:t>Runed 3 times to select different feature counts: ( 50, 100 and 200)</a:t>
            </a:r>
          </a:p>
        </p:txBody>
      </p:sp>
      <p:sp>
        <p:nvSpPr>
          <p:cNvPr id="5" name="Rectangle 2">
            <a:extLst>
              <a:ext uri="{FF2B5EF4-FFF2-40B4-BE49-F238E27FC236}">
                <a16:creationId xmlns:a16="http://schemas.microsoft.com/office/drawing/2014/main" id="{58A8C243-A306-4FF2-A226-0CD98EAD2BE2}"/>
              </a:ext>
            </a:extLst>
          </p:cNvPr>
          <p:cNvSpPr>
            <a:spLocks noChangeArrowheads="1"/>
          </p:cNvSpPr>
          <p:nvPr/>
        </p:nvSpPr>
        <p:spPr bwMode="auto">
          <a:xfrm>
            <a:off x="2724150" y="2896553"/>
            <a:ext cx="5143500" cy="2462213"/>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err="1">
                <a:ln>
                  <a:noFill/>
                </a:ln>
                <a:solidFill>
                  <a:srgbClr val="A9B7C6"/>
                </a:solidFill>
                <a:effectLst/>
                <a:latin typeface="JetBrains Mono"/>
              </a:rPr>
              <a:t>lr_model</a:t>
            </a:r>
            <a:r>
              <a:rPr kumimoji="0" lang="en-US" altLang="en-US" sz="1400" b="0" i="0" u="none" strike="noStrike" cap="none" normalizeH="0" baseline="0" dirty="0">
                <a:ln>
                  <a:noFill/>
                </a:ln>
                <a:solidFill>
                  <a:srgbClr val="A9B7C6"/>
                </a:solidFill>
                <a:effectLst/>
                <a:latin typeface="JetBrains Mono"/>
              </a:rPr>
              <a:t> = </a:t>
            </a:r>
            <a:r>
              <a:rPr kumimoji="0" lang="en-US" altLang="en-US" sz="1400" b="0" i="0" u="none" strike="noStrike" cap="none" normalizeH="0" baseline="0" dirty="0" err="1">
                <a:ln>
                  <a:noFill/>
                </a:ln>
                <a:solidFill>
                  <a:srgbClr val="A9B7C6"/>
                </a:solidFill>
                <a:effectLst/>
                <a:latin typeface="JetBrains Mono"/>
              </a:rPr>
              <a:t>LogisticRegression</a:t>
            </a:r>
            <a:r>
              <a:rPr kumimoji="0" lang="en-US" altLang="en-US" sz="1400" b="0" i="0" u="none" strike="noStrike" cap="none" normalizeH="0" baseline="0" dirty="0">
                <a:ln>
                  <a:noFill/>
                </a:ln>
                <a:solidFill>
                  <a:srgbClr val="A9B7C6"/>
                </a:solidFill>
                <a:effectLst/>
                <a:latin typeface="JetBrains Mono"/>
              </a:rPr>
              <a:t>()</a:t>
            </a:r>
            <a:br>
              <a:rPr kumimoji="0" lang="en-US" altLang="en-US" sz="1400" b="0" i="0" u="none" strike="noStrike" cap="none" normalizeH="0" baseline="0" dirty="0">
                <a:ln>
                  <a:noFill/>
                </a:ln>
                <a:solidFill>
                  <a:srgbClr val="A9B7C6"/>
                </a:solidFill>
                <a:effectLst/>
                <a:latin typeface="JetBrains Mono"/>
              </a:rPr>
            </a:br>
            <a:r>
              <a:rPr kumimoji="0" lang="en-US" altLang="en-US" sz="1400" b="0" i="0" u="none" strike="noStrike" cap="none" normalizeH="0" baseline="0" dirty="0">
                <a:ln>
                  <a:noFill/>
                </a:ln>
                <a:solidFill>
                  <a:srgbClr val="808080"/>
                </a:solidFill>
                <a:effectLst/>
                <a:latin typeface="JetBrains Mono"/>
              </a:rPr>
              <a:t># --------------------------------------------------</a:t>
            </a:r>
            <a:br>
              <a:rPr kumimoji="0" lang="en-US" altLang="en-US" sz="1400" b="0" i="0" u="none" strike="noStrike" cap="none" normalizeH="0" baseline="0" dirty="0">
                <a:ln>
                  <a:noFill/>
                </a:ln>
                <a:solidFill>
                  <a:srgbClr val="808080"/>
                </a:solidFill>
                <a:effectLst/>
                <a:latin typeface="JetBrains Mono"/>
              </a:rPr>
            </a:br>
            <a:r>
              <a:rPr kumimoji="0" lang="en-US" altLang="en-US" sz="1400" b="0" i="0" u="none" strike="noStrike" cap="none" normalizeH="0" baseline="0" dirty="0" err="1">
                <a:ln>
                  <a:noFill/>
                </a:ln>
                <a:solidFill>
                  <a:srgbClr val="A9B7C6"/>
                </a:solidFill>
                <a:effectLst/>
                <a:latin typeface="JetBrains Mono"/>
              </a:rPr>
              <a:t>sfs</a:t>
            </a:r>
            <a:r>
              <a:rPr kumimoji="0" lang="en-US" altLang="en-US" sz="1400" b="0" i="0" u="none" strike="noStrike" cap="none" normalizeH="0" baseline="0" dirty="0">
                <a:ln>
                  <a:noFill/>
                </a:ln>
                <a:solidFill>
                  <a:srgbClr val="A9B7C6"/>
                </a:solidFill>
                <a:effectLst/>
                <a:latin typeface="JetBrains Mono"/>
              </a:rPr>
              <a:t> = SFS(</a:t>
            </a:r>
            <a:r>
              <a:rPr kumimoji="0" lang="en-US" altLang="en-US" sz="1400" b="0" i="0" u="none" strike="noStrike" cap="none" normalizeH="0" baseline="0" dirty="0" err="1">
                <a:ln>
                  <a:noFill/>
                </a:ln>
                <a:solidFill>
                  <a:srgbClr val="A9B7C6"/>
                </a:solidFill>
                <a:effectLst/>
                <a:latin typeface="JetBrains Mono"/>
              </a:rPr>
              <a:t>lr_model</a:t>
            </a:r>
            <a:r>
              <a:rPr kumimoji="0" lang="en-US" altLang="en-US" sz="1400" b="0" i="0" u="none" strike="noStrike" cap="none" normalizeH="0" baseline="0" dirty="0">
                <a:ln>
                  <a:noFill/>
                </a:ln>
                <a:solidFill>
                  <a:srgbClr val="CC7832"/>
                </a:solidFill>
                <a:effectLst/>
                <a:latin typeface="JetBrains Mono"/>
              </a:rPr>
              <a:t>,</a:t>
            </a:r>
            <a:br>
              <a:rPr kumimoji="0" lang="en-US" altLang="en-US" sz="1400" b="0" i="0" u="none" strike="noStrike" cap="none" normalizeH="0" baseline="0" dirty="0">
                <a:ln>
                  <a:noFill/>
                </a:ln>
                <a:solidFill>
                  <a:srgbClr val="CC7832"/>
                </a:solidFill>
                <a:effectLst/>
                <a:latin typeface="JetBrains Mono"/>
              </a:rPr>
            </a:br>
            <a:r>
              <a:rPr kumimoji="0" lang="en-US" altLang="en-US" sz="1400" b="0" i="0" u="none" strike="noStrike" cap="none" normalizeH="0" baseline="0" dirty="0">
                <a:ln>
                  <a:noFill/>
                </a:ln>
                <a:solidFill>
                  <a:srgbClr val="CC7832"/>
                </a:solidFill>
                <a:effectLst/>
                <a:latin typeface="JetBrains Mono"/>
              </a:rPr>
              <a:t>          </a:t>
            </a:r>
            <a:r>
              <a:rPr kumimoji="0" lang="en-US" altLang="en-US" sz="1400" b="0" i="0" u="none" strike="noStrike" cap="none" normalizeH="0" baseline="0" dirty="0" err="1">
                <a:ln>
                  <a:noFill/>
                </a:ln>
                <a:solidFill>
                  <a:srgbClr val="AA4926"/>
                </a:solidFill>
                <a:effectLst/>
                <a:latin typeface="JetBrains Mono"/>
              </a:rPr>
              <a:t>k_features</a:t>
            </a:r>
            <a:r>
              <a:rPr kumimoji="0" lang="en-US" altLang="en-US" sz="1400" b="0" i="0" u="none" strike="noStrike" cap="none" normalizeH="0" baseline="0" dirty="0">
                <a:ln>
                  <a:noFill/>
                </a:ln>
                <a:solidFill>
                  <a:srgbClr val="A9B7C6"/>
                </a:solidFill>
                <a:effectLst/>
                <a:latin typeface="JetBrains Mono"/>
              </a:rPr>
              <a:t>=(</a:t>
            </a:r>
            <a:r>
              <a:rPr kumimoji="0" lang="en-US" altLang="en-US" sz="1400" b="0" i="0" u="none" strike="noStrike" cap="none" normalizeH="0" baseline="0" dirty="0">
                <a:ln>
                  <a:noFill/>
                </a:ln>
                <a:solidFill>
                  <a:srgbClr val="6897BB"/>
                </a:solidFill>
                <a:effectLst/>
                <a:latin typeface="JetBrains Mono"/>
              </a:rPr>
              <a:t>1</a:t>
            </a:r>
            <a:r>
              <a:rPr kumimoji="0" lang="en-US" altLang="en-US" sz="1400" b="0" i="0" u="none" strike="noStrike" cap="none" normalizeH="0" baseline="0" dirty="0">
                <a:ln>
                  <a:noFill/>
                </a:ln>
                <a:solidFill>
                  <a:srgbClr val="CC7832"/>
                </a:solidFill>
                <a:effectLst/>
                <a:latin typeface="JetBrains Mono"/>
              </a:rPr>
              <a:t>, </a:t>
            </a:r>
            <a:r>
              <a:rPr kumimoji="0" lang="en-US" altLang="en-US" sz="1400" b="0" i="0" u="none" strike="noStrike" cap="none" normalizeH="0" baseline="0" dirty="0">
                <a:ln>
                  <a:noFill/>
                </a:ln>
                <a:solidFill>
                  <a:srgbClr val="6897BB"/>
                </a:solidFill>
                <a:effectLst/>
                <a:latin typeface="JetBrains Mono"/>
              </a:rPr>
              <a:t>200</a:t>
            </a:r>
            <a:r>
              <a:rPr kumimoji="0" lang="en-US" altLang="en-US" sz="1400" b="0" i="0" u="none" strike="noStrike" cap="none" normalizeH="0" baseline="0" dirty="0">
                <a:ln>
                  <a:noFill/>
                </a:ln>
                <a:solidFill>
                  <a:srgbClr val="A9B7C6"/>
                </a:solidFill>
                <a:effectLst/>
                <a:latin typeface="JetBrains Mono"/>
              </a:rPr>
              <a:t>)</a:t>
            </a:r>
            <a:r>
              <a:rPr kumimoji="0" lang="en-US" altLang="en-US" sz="1400" b="0" i="0" u="none" strike="noStrike" cap="none" normalizeH="0" baseline="0" dirty="0">
                <a:ln>
                  <a:noFill/>
                </a:ln>
                <a:solidFill>
                  <a:srgbClr val="CC7832"/>
                </a:solidFill>
                <a:effectLst/>
                <a:latin typeface="JetBrains Mono"/>
              </a:rPr>
              <a:t>,</a:t>
            </a:r>
            <a:br>
              <a:rPr kumimoji="0" lang="en-US" altLang="en-US" sz="1400" b="0" i="0" u="none" strike="noStrike" cap="none" normalizeH="0" baseline="0" dirty="0">
                <a:ln>
                  <a:noFill/>
                </a:ln>
                <a:solidFill>
                  <a:srgbClr val="CC7832"/>
                </a:solidFill>
                <a:effectLst/>
                <a:latin typeface="JetBrains Mono"/>
              </a:rPr>
            </a:br>
            <a:r>
              <a:rPr kumimoji="0" lang="en-US" altLang="en-US" sz="1400" b="0" i="0" u="none" strike="noStrike" cap="none" normalizeH="0" baseline="0" dirty="0">
                <a:ln>
                  <a:noFill/>
                </a:ln>
                <a:solidFill>
                  <a:srgbClr val="CC7832"/>
                </a:solidFill>
                <a:effectLst/>
                <a:latin typeface="JetBrains Mono"/>
              </a:rPr>
              <a:t>          </a:t>
            </a:r>
            <a:r>
              <a:rPr kumimoji="0" lang="en-US" altLang="en-US" sz="1400" b="0" i="0" u="none" strike="noStrike" cap="none" normalizeH="0" baseline="0" dirty="0">
                <a:ln>
                  <a:noFill/>
                </a:ln>
                <a:solidFill>
                  <a:srgbClr val="AA4926"/>
                </a:solidFill>
                <a:effectLst/>
                <a:latin typeface="JetBrains Mono"/>
              </a:rPr>
              <a:t>forward</a:t>
            </a:r>
            <a:r>
              <a:rPr kumimoji="0" lang="en-US" altLang="en-US" sz="1400" b="0" i="0" u="none" strike="noStrike" cap="none" normalizeH="0" baseline="0" dirty="0">
                <a:ln>
                  <a:noFill/>
                </a:ln>
                <a:solidFill>
                  <a:srgbClr val="A9B7C6"/>
                </a:solidFill>
                <a:effectLst/>
                <a:latin typeface="JetBrains Mono"/>
              </a:rPr>
              <a:t>=</a:t>
            </a:r>
            <a:r>
              <a:rPr kumimoji="0" lang="en-US" altLang="en-US" sz="1400" b="0" i="0" u="none" strike="noStrike" cap="none" normalizeH="0" baseline="0" dirty="0">
                <a:ln>
                  <a:noFill/>
                </a:ln>
                <a:solidFill>
                  <a:srgbClr val="CC7832"/>
                </a:solidFill>
                <a:effectLst/>
                <a:latin typeface="JetBrains Mono"/>
              </a:rPr>
              <a:t>True,</a:t>
            </a:r>
            <a:br>
              <a:rPr kumimoji="0" lang="en-US" altLang="en-US" sz="1400" b="0" i="0" u="none" strike="noStrike" cap="none" normalizeH="0" baseline="0" dirty="0">
                <a:ln>
                  <a:noFill/>
                </a:ln>
                <a:solidFill>
                  <a:srgbClr val="CC7832"/>
                </a:solidFill>
                <a:effectLst/>
                <a:latin typeface="JetBrains Mono"/>
              </a:rPr>
            </a:br>
            <a:r>
              <a:rPr kumimoji="0" lang="en-US" altLang="en-US" sz="1400" b="0" i="0" u="none" strike="noStrike" cap="none" normalizeH="0" baseline="0" dirty="0">
                <a:ln>
                  <a:noFill/>
                </a:ln>
                <a:solidFill>
                  <a:srgbClr val="CC7832"/>
                </a:solidFill>
                <a:effectLst/>
                <a:latin typeface="JetBrains Mono"/>
              </a:rPr>
              <a:t>          </a:t>
            </a:r>
            <a:r>
              <a:rPr kumimoji="0" lang="en-US" altLang="en-US" sz="1400" b="0" i="0" u="none" strike="noStrike" cap="none" normalizeH="0" baseline="0" dirty="0">
                <a:ln>
                  <a:noFill/>
                </a:ln>
                <a:solidFill>
                  <a:srgbClr val="AA4926"/>
                </a:solidFill>
                <a:effectLst/>
                <a:latin typeface="JetBrains Mono"/>
              </a:rPr>
              <a:t>floating</a:t>
            </a:r>
            <a:r>
              <a:rPr kumimoji="0" lang="en-US" altLang="en-US" sz="1400" b="0" i="0" u="none" strike="noStrike" cap="none" normalizeH="0" baseline="0" dirty="0">
                <a:ln>
                  <a:noFill/>
                </a:ln>
                <a:solidFill>
                  <a:srgbClr val="A9B7C6"/>
                </a:solidFill>
                <a:effectLst/>
                <a:latin typeface="JetBrains Mono"/>
              </a:rPr>
              <a:t>=</a:t>
            </a:r>
            <a:r>
              <a:rPr kumimoji="0" lang="en-US" altLang="en-US" sz="1400" b="0" i="0" u="none" strike="noStrike" cap="none" normalizeH="0" baseline="0" dirty="0">
                <a:ln>
                  <a:noFill/>
                </a:ln>
                <a:solidFill>
                  <a:srgbClr val="CC7832"/>
                </a:solidFill>
                <a:effectLst/>
                <a:latin typeface="JetBrains Mono"/>
              </a:rPr>
              <a:t>False,</a:t>
            </a:r>
            <a:br>
              <a:rPr kumimoji="0" lang="en-US" altLang="en-US" sz="1400" b="0" i="0" u="none" strike="noStrike" cap="none" normalizeH="0" baseline="0" dirty="0">
                <a:ln>
                  <a:noFill/>
                </a:ln>
                <a:solidFill>
                  <a:srgbClr val="CC7832"/>
                </a:solidFill>
                <a:effectLst/>
                <a:latin typeface="JetBrains Mono"/>
              </a:rPr>
            </a:br>
            <a:r>
              <a:rPr kumimoji="0" lang="en-US" altLang="en-US" sz="1400" b="0" i="0" u="none" strike="noStrike" cap="none" normalizeH="0" baseline="0" dirty="0">
                <a:ln>
                  <a:noFill/>
                </a:ln>
                <a:solidFill>
                  <a:srgbClr val="CC7832"/>
                </a:solidFill>
                <a:effectLst/>
                <a:latin typeface="JetBrains Mono"/>
              </a:rPr>
              <a:t>          </a:t>
            </a:r>
            <a:r>
              <a:rPr kumimoji="0" lang="en-US" altLang="en-US" sz="1400" b="0" i="0" u="none" strike="noStrike" cap="none" normalizeH="0" baseline="0" dirty="0">
                <a:ln>
                  <a:noFill/>
                </a:ln>
                <a:solidFill>
                  <a:srgbClr val="AA4926"/>
                </a:solidFill>
                <a:effectLst/>
                <a:latin typeface="JetBrains Mono"/>
              </a:rPr>
              <a:t>scoring</a:t>
            </a:r>
            <a:r>
              <a:rPr kumimoji="0" lang="en-US" altLang="en-US" sz="1400" b="0" i="0" u="none" strike="noStrike" cap="none" normalizeH="0" baseline="0" dirty="0">
                <a:ln>
                  <a:noFill/>
                </a:ln>
                <a:solidFill>
                  <a:srgbClr val="A9B7C6"/>
                </a:solidFill>
                <a:effectLst/>
                <a:latin typeface="JetBrains Mono"/>
              </a:rPr>
              <a:t>=</a:t>
            </a:r>
            <a:r>
              <a:rPr kumimoji="0" lang="en-US" altLang="en-US" sz="1400" b="0" i="0" u="none" strike="noStrike" cap="none" normalizeH="0" baseline="0" dirty="0">
                <a:ln>
                  <a:noFill/>
                </a:ln>
                <a:solidFill>
                  <a:srgbClr val="6A8759"/>
                </a:solidFill>
                <a:effectLst/>
                <a:latin typeface="JetBrains Mono"/>
              </a:rPr>
              <a:t>'accuracy'</a:t>
            </a:r>
            <a:r>
              <a:rPr kumimoji="0" lang="en-US" altLang="en-US" sz="1400" b="0" i="0" u="none" strike="noStrike" cap="none" normalizeH="0" baseline="0" dirty="0">
                <a:ln>
                  <a:noFill/>
                </a:ln>
                <a:solidFill>
                  <a:srgbClr val="CC7832"/>
                </a:solidFill>
                <a:effectLst/>
                <a:latin typeface="JetBrains Mono"/>
              </a:rPr>
              <a:t>,</a:t>
            </a:r>
            <a:br>
              <a:rPr kumimoji="0" lang="en-US" altLang="en-US" sz="1400" b="0" i="0" u="none" strike="noStrike" cap="none" normalizeH="0" baseline="0" dirty="0">
                <a:ln>
                  <a:noFill/>
                </a:ln>
                <a:solidFill>
                  <a:srgbClr val="CC7832"/>
                </a:solidFill>
                <a:effectLst/>
                <a:latin typeface="JetBrains Mono"/>
              </a:rPr>
            </a:br>
            <a:r>
              <a:rPr kumimoji="0" lang="en-US" altLang="en-US" sz="1400" b="0" i="0" u="none" strike="noStrike" cap="none" normalizeH="0" baseline="0" dirty="0">
                <a:ln>
                  <a:noFill/>
                </a:ln>
                <a:solidFill>
                  <a:srgbClr val="CC7832"/>
                </a:solidFill>
                <a:effectLst/>
                <a:latin typeface="JetBrains Mono"/>
              </a:rPr>
              <a:t>          </a:t>
            </a:r>
            <a:r>
              <a:rPr kumimoji="0" lang="en-US" altLang="en-US" sz="1400" b="0" i="0" u="none" strike="noStrike" cap="none" normalizeH="0" baseline="0" dirty="0">
                <a:ln>
                  <a:noFill/>
                </a:ln>
                <a:solidFill>
                  <a:srgbClr val="AA4926"/>
                </a:solidFill>
                <a:effectLst/>
                <a:latin typeface="JetBrains Mono"/>
              </a:rPr>
              <a:t>verbose</a:t>
            </a:r>
            <a:r>
              <a:rPr kumimoji="0" lang="en-US" altLang="en-US" sz="1400" b="0" i="0" u="none" strike="noStrike" cap="none" normalizeH="0" baseline="0" dirty="0">
                <a:ln>
                  <a:noFill/>
                </a:ln>
                <a:solidFill>
                  <a:srgbClr val="A9B7C6"/>
                </a:solidFill>
                <a:effectLst/>
                <a:latin typeface="JetBrains Mono"/>
              </a:rPr>
              <a:t>=</a:t>
            </a:r>
            <a:r>
              <a:rPr kumimoji="0" lang="en-US" altLang="en-US" sz="1400" b="0" i="0" u="none" strike="noStrike" cap="none" normalizeH="0" baseline="0" dirty="0">
                <a:ln>
                  <a:noFill/>
                </a:ln>
                <a:solidFill>
                  <a:srgbClr val="6897BB"/>
                </a:solidFill>
                <a:effectLst/>
                <a:latin typeface="JetBrains Mono"/>
              </a:rPr>
              <a:t>2</a:t>
            </a:r>
            <a:r>
              <a:rPr kumimoji="0" lang="en-US" altLang="en-US" sz="1400" b="0" i="0" u="none" strike="noStrike" cap="none" normalizeH="0" baseline="0" dirty="0">
                <a:ln>
                  <a:noFill/>
                </a:ln>
                <a:solidFill>
                  <a:srgbClr val="CC7832"/>
                </a:solidFill>
                <a:effectLst/>
                <a:latin typeface="JetBrains Mono"/>
              </a:rPr>
              <a:t>,</a:t>
            </a:r>
            <a:br>
              <a:rPr kumimoji="0" lang="en-US" altLang="en-US" sz="1400" b="0" i="0" u="none" strike="noStrike" cap="none" normalizeH="0" baseline="0" dirty="0">
                <a:ln>
                  <a:noFill/>
                </a:ln>
                <a:solidFill>
                  <a:srgbClr val="CC7832"/>
                </a:solidFill>
                <a:effectLst/>
                <a:latin typeface="JetBrains Mono"/>
              </a:rPr>
            </a:br>
            <a:r>
              <a:rPr kumimoji="0" lang="en-US" altLang="en-US" sz="1400" b="0" i="0" u="none" strike="noStrike" cap="none" normalizeH="0" baseline="0" dirty="0">
                <a:ln>
                  <a:noFill/>
                </a:ln>
                <a:solidFill>
                  <a:srgbClr val="CC7832"/>
                </a:solidFill>
                <a:effectLst/>
                <a:latin typeface="JetBrains Mono"/>
              </a:rPr>
              <a:t>          </a:t>
            </a:r>
            <a:r>
              <a:rPr kumimoji="0" lang="en-US" altLang="en-US" sz="1400" b="0" i="0" u="none" strike="noStrike" cap="none" normalizeH="0" baseline="0" dirty="0" err="1">
                <a:ln>
                  <a:noFill/>
                </a:ln>
                <a:solidFill>
                  <a:srgbClr val="AA4926"/>
                </a:solidFill>
                <a:effectLst/>
                <a:latin typeface="JetBrains Mono"/>
              </a:rPr>
              <a:t>n_jobs</a:t>
            </a:r>
            <a:r>
              <a:rPr kumimoji="0" lang="en-US" altLang="en-US" sz="1400" b="0" i="0" u="none" strike="noStrike" cap="none" normalizeH="0" baseline="0" dirty="0">
                <a:ln>
                  <a:noFill/>
                </a:ln>
                <a:solidFill>
                  <a:srgbClr val="A9B7C6"/>
                </a:solidFill>
                <a:effectLst/>
                <a:latin typeface="JetBrains Mono"/>
              </a:rPr>
              <a:t>=-</a:t>
            </a:r>
            <a:r>
              <a:rPr kumimoji="0" lang="en-US" altLang="en-US" sz="1400" b="0" i="0" u="none" strike="noStrike" cap="none" normalizeH="0" baseline="0" dirty="0">
                <a:ln>
                  <a:noFill/>
                </a:ln>
                <a:solidFill>
                  <a:srgbClr val="6897BB"/>
                </a:solidFill>
                <a:effectLst/>
                <a:latin typeface="JetBrains Mono"/>
              </a:rPr>
              <a:t>1</a:t>
            </a:r>
            <a:r>
              <a:rPr kumimoji="0" lang="en-US" altLang="en-US" sz="1400" b="0" i="0" u="none" strike="noStrike" cap="none" normalizeH="0" baseline="0" dirty="0">
                <a:ln>
                  <a:noFill/>
                </a:ln>
                <a:solidFill>
                  <a:srgbClr val="CC7832"/>
                </a:solidFill>
                <a:effectLst/>
                <a:latin typeface="JetBrains Mono"/>
              </a:rPr>
              <a:t>,</a:t>
            </a:r>
            <a:br>
              <a:rPr kumimoji="0" lang="en-US" altLang="en-US" sz="1400" b="0" i="0" u="none" strike="noStrike" cap="none" normalizeH="0" baseline="0" dirty="0">
                <a:ln>
                  <a:noFill/>
                </a:ln>
                <a:solidFill>
                  <a:srgbClr val="CC7832"/>
                </a:solidFill>
                <a:effectLst/>
                <a:latin typeface="JetBrains Mono"/>
              </a:rPr>
            </a:br>
            <a:r>
              <a:rPr kumimoji="0" lang="en-US" altLang="en-US" sz="1400" b="0" i="0" u="none" strike="noStrike" cap="none" normalizeH="0" baseline="0" dirty="0">
                <a:ln>
                  <a:noFill/>
                </a:ln>
                <a:solidFill>
                  <a:srgbClr val="CC7832"/>
                </a:solidFill>
                <a:effectLst/>
                <a:latin typeface="JetBrains Mono"/>
              </a:rPr>
              <a:t>          </a:t>
            </a:r>
            <a:r>
              <a:rPr kumimoji="0" lang="en-US" altLang="en-US" sz="1400" b="0" i="0" u="none" strike="noStrike" cap="none" normalizeH="0" baseline="0" dirty="0">
                <a:ln>
                  <a:noFill/>
                </a:ln>
                <a:solidFill>
                  <a:srgbClr val="AA4926"/>
                </a:solidFill>
                <a:effectLst/>
                <a:latin typeface="JetBrains Mono"/>
              </a:rPr>
              <a:t>cv</a:t>
            </a:r>
            <a:r>
              <a:rPr kumimoji="0" lang="en-US" altLang="en-US" sz="1400" b="0" i="0" u="none" strike="noStrike" cap="none" normalizeH="0" baseline="0" dirty="0">
                <a:ln>
                  <a:noFill/>
                </a:ln>
                <a:solidFill>
                  <a:srgbClr val="A9B7C6"/>
                </a:solidFill>
                <a:effectLst/>
                <a:latin typeface="JetBrains Mono"/>
              </a:rPr>
              <a:t>=</a:t>
            </a:r>
            <a:r>
              <a:rPr kumimoji="0" lang="en-US" altLang="en-US" sz="1400" b="0" i="0" u="none" strike="noStrike" cap="none" normalizeH="0" baseline="0" dirty="0">
                <a:ln>
                  <a:noFill/>
                </a:ln>
                <a:solidFill>
                  <a:srgbClr val="6897BB"/>
                </a:solidFill>
                <a:effectLst/>
                <a:latin typeface="JetBrains Mono"/>
              </a:rPr>
              <a:t>10</a:t>
            </a:r>
            <a:r>
              <a:rPr kumimoji="0" lang="en-US" altLang="en-US" sz="1400" b="0" i="0" u="none" strike="noStrike" cap="none" normalizeH="0" baseline="0" dirty="0">
                <a:ln>
                  <a:noFill/>
                </a:ln>
                <a:solidFill>
                  <a:srgbClr val="A9B7C6"/>
                </a:solidFill>
                <a:effectLst/>
                <a:latin typeface="JetBrains Mono"/>
              </a:rPr>
              <a:t>)</a:t>
            </a:r>
            <a:br>
              <a:rPr kumimoji="0" lang="en-US" altLang="en-US" sz="1400" b="0" i="0" u="none" strike="noStrike" cap="none" normalizeH="0" baseline="0" dirty="0">
                <a:ln>
                  <a:noFill/>
                </a:ln>
                <a:solidFill>
                  <a:srgbClr val="A9B7C6"/>
                </a:solidFill>
                <a:effectLst/>
                <a:latin typeface="JetBrains Mono"/>
              </a:rPr>
            </a:br>
            <a:r>
              <a:rPr kumimoji="0" lang="en-US" altLang="en-US" sz="1400" b="0" i="0" u="none" strike="noStrike" cap="none" normalizeH="0" baseline="0" dirty="0" err="1">
                <a:ln>
                  <a:noFill/>
                </a:ln>
                <a:solidFill>
                  <a:srgbClr val="A9B7C6"/>
                </a:solidFill>
                <a:effectLst/>
                <a:latin typeface="JetBrains Mono"/>
              </a:rPr>
              <a:t>sfs</a:t>
            </a:r>
            <a:r>
              <a:rPr kumimoji="0" lang="en-US" altLang="en-US" sz="1400" b="0" i="0" u="none" strike="noStrike" cap="none" normalizeH="0" baseline="0" dirty="0">
                <a:ln>
                  <a:noFill/>
                </a:ln>
                <a:solidFill>
                  <a:srgbClr val="A9B7C6"/>
                </a:solidFill>
                <a:effectLst/>
                <a:latin typeface="JetBrains Mono"/>
              </a:rPr>
              <a:t> = </a:t>
            </a:r>
            <a:r>
              <a:rPr kumimoji="0" lang="en-US" altLang="en-US" sz="1400" b="0" i="0" u="none" strike="noStrike" cap="none" normalizeH="0" baseline="0" dirty="0" err="1">
                <a:ln>
                  <a:noFill/>
                </a:ln>
                <a:solidFill>
                  <a:srgbClr val="A9B7C6"/>
                </a:solidFill>
                <a:effectLst/>
                <a:latin typeface="JetBrains Mono"/>
              </a:rPr>
              <a:t>sfs.fit</a:t>
            </a:r>
            <a:r>
              <a:rPr kumimoji="0" lang="en-US" altLang="en-US" sz="1400" b="0" i="0" u="none" strike="noStrike" cap="none" normalizeH="0" baseline="0" dirty="0">
                <a:ln>
                  <a:noFill/>
                </a:ln>
                <a:solidFill>
                  <a:srgbClr val="A9B7C6"/>
                </a:solidFill>
                <a:effectLst/>
                <a:latin typeface="JetBrains Mono"/>
              </a:rPr>
              <a:t>(x90_train</a:t>
            </a:r>
            <a:r>
              <a:rPr kumimoji="0" lang="en-US" altLang="en-US" sz="1400" b="0" i="0" u="none" strike="noStrike" cap="none" normalizeH="0" baseline="0" dirty="0">
                <a:ln>
                  <a:noFill/>
                </a:ln>
                <a:solidFill>
                  <a:srgbClr val="CC7832"/>
                </a:solidFill>
                <a:effectLst/>
                <a:latin typeface="JetBrains Mono"/>
              </a:rPr>
              <a:t>, </a:t>
            </a:r>
            <a:r>
              <a:rPr kumimoji="0" lang="en-US" altLang="en-US" sz="1400" b="0" i="0" u="none" strike="noStrike" cap="none" normalizeH="0" baseline="0" dirty="0">
                <a:ln>
                  <a:noFill/>
                </a:ln>
                <a:solidFill>
                  <a:srgbClr val="A9B7C6"/>
                </a:solidFill>
                <a:effectLst/>
                <a:latin typeface="JetBrains Mono"/>
              </a:rPr>
              <a:t>y90_train)</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
        <p:nvSpPr>
          <p:cNvPr id="6" name="Text Placeholder 1">
            <a:extLst>
              <a:ext uri="{FF2B5EF4-FFF2-40B4-BE49-F238E27FC236}">
                <a16:creationId xmlns:a16="http://schemas.microsoft.com/office/drawing/2014/main" id="{006D6026-B2CF-438F-AE5E-EA6A8EDBD3DB}"/>
              </a:ext>
            </a:extLst>
          </p:cNvPr>
          <p:cNvSpPr txBox="1">
            <a:spLocks/>
          </p:cNvSpPr>
          <p:nvPr/>
        </p:nvSpPr>
        <p:spPr>
          <a:xfrm>
            <a:off x="323529" y="287255"/>
            <a:ext cx="11573197" cy="724247"/>
          </a:xfrm>
          <a:prstGeom prst="rect">
            <a:avLst/>
          </a:prstGeom>
          <a:solidFill>
            <a:schemeClr val="bg1">
              <a:lumMod val="95000"/>
            </a:schemeClr>
          </a:solidFill>
          <a:effectLst/>
        </p:spPr>
        <p:txBody>
          <a:bodyPr wrap="square" anchor="ctr">
            <a:normAutofit/>
          </a:bodyPr>
          <a:lstStyle>
            <a:lvl1pPr marL="0" marR="0" indent="0" algn="ctr" defTabSz="914400" rtl="0" eaLnBrk="1" fontAlgn="auto" latinLnBrk="1" hangingPunct="1">
              <a:lnSpc>
                <a:spcPct val="90000"/>
              </a:lnSpc>
              <a:spcBef>
                <a:spcPts val="1000"/>
              </a:spcBef>
              <a:spcAft>
                <a:spcPts val="0"/>
              </a:spcAft>
              <a:buClrTx/>
              <a:buSzTx/>
              <a:buFontTx/>
              <a:buNone/>
              <a:tabLst/>
              <a:defRPr sz="12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sz="2800" b="1" dirty="0">
                <a:solidFill>
                  <a:schemeClr val="tx2">
                    <a:lumMod val="50000"/>
                  </a:schemeClr>
                </a:solidFill>
                <a:latin typeface="Bahnschrift" panose="020B0502040204020203" pitchFamily="34" charset="0"/>
                <a:cs typeface="Arial" pitchFamily="34" charset="0"/>
              </a:rPr>
              <a:t>Feature Selection</a:t>
            </a:r>
            <a:endParaRPr lang="ko-KR" altLang="en-US" sz="2800" b="1" dirty="0">
              <a:solidFill>
                <a:schemeClr val="tx2">
                  <a:lumMod val="50000"/>
                </a:schemeClr>
              </a:solidFill>
              <a:latin typeface="Bahnschrift" panose="020B0502040204020203" pitchFamily="34" charset="0"/>
              <a:cs typeface="Arial" pitchFamily="34" charset="0"/>
            </a:endParaRPr>
          </a:p>
        </p:txBody>
      </p:sp>
      <p:sp>
        <p:nvSpPr>
          <p:cNvPr id="7" name="TextBox 6">
            <a:extLst>
              <a:ext uri="{FF2B5EF4-FFF2-40B4-BE49-F238E27FC236}">
                <a16:creationId xmlns:a16="http://schemas.microsoft.com/office/drawing/2014/main" id="{6C564EA5-3BBF-41D8-822F-65C7196D96DA}"/>
              </a:ext>
            </a:extLst>
          </p:cNvPr>
          <p:cNvSpPr txBox="1"/>
          <p:nvPr/>
        </p:nvSpPr>
        <p:spPr>
          <a:xfrm>
            <a:off x="11553110" y="6298359"/>
            <a:ext cx="550237" cy="369332"/>
          </a:xfrm>
          <a:prstGeom prst="rect">
            <a:avLst/>
          </a:prstGeom>
          <a:noFill/>
        </p:spPr>
        <p:txBody>
          <a:bodyPr wrap="square" rtlCol="0">
            <a:spAutoFit/>
          </a:bodyPr>
          <a:lstStyle/>
          <a:p>
            <a:r>
              <a:rPr lang="en-US" dirty="0">
                <a:solidFill>
                  <a:schemeClr val="accent4">
                    <a:lumMod val="10000"/>
                  </a:schemeClr>
                </a:solidFill>
              </a:rPr>
              <a:t>18</a:t>
            </a:r>
          </a:p>
        </p:txBody>
      </p:sp>
    </p:spTree>
    <p:extLst>
      <p:ext uri="{BB962C8B-B14F-4D97-AF65-F5344CB8AC3E}">
        <p14:creationId xmlns:p14="http://schemas.microsoft.com/office/powerpoint/2010/main" val="41076106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810C4CC-3417-4610-A879-5D2BA66564B6}"/>
              </a:ext>
            </a:extLst>
          </p:cNvPr>
          <p:cNvSpPr txBox="1"/>
          <p:nvPr/>
        </p:nvSpPr>
        <p:spPr>
          <a:xfrm>
            <a:off x="566737" y="3795414"/>
            <a:ext cx="8652123" cy="753037"/>
          </a:xfrm>
          <a:prstGeom prst="rect">
            <a:avLst/>
          </a:prstGeom>
          <a:noFill/>
        </p:spPr>
        <p:txBody>
          <a:bodyPr wrap="square" rtlCol="0">
            <a:spAutoFit/>
          </a:bodyPr>
          <a:lstStyle/>
          <a:p>
            <a:pPr marL="0" marR="0" algn="just">
              <a:spcBef>
                <a:spcPts val="0"/>
              </a:spcBef>
              <a:spcAft>
                <a:spcPts val="0"/>
              </a:spcAft>
            </a:pPr>
            <a:endParaRPr lang="en-US" kern="0" dirty="0">
              <a:solidFill>
                <a:srgbClr val="000000"/>
              </a:solidFill>
              <a:latin typeface="Arial (Body)"/>
              <a:ea typeface="DengXian" panose="02010600030101010101" pitchFamily="2" charset="-122"/>
              <a:cs typeface="Arial" panose="020B0604020202020204" pitchFamily="34" charset="0"/>
            </a:endParaRPr>
          </a:p>
        </p:txBody>
      </p:sp>
      <p:sp>
        <p:nvSpPr>
          <p:cNvPr id="8" name="Text Placeholder 1">
            <a:extLst>
              <a:ext uri="{FF2B5EF4-FFF2-40B4-BE49-F238E27FC236}">
                <a16:creationId xmlns:a16="http://schemas.microsoft.com/office/drawing/2014/main" id="{6AD3F2D8-D674-4746-9F26-56921C3BB106}"/>
              </a:ext>
            </a:extLst>
          </p:cNvPr>
          <p:cNvSpPr txBox="1">
            <a:spLocks/>
          </p:cNvSpPr>
          <p:nvPr/>
        </p:nvSpPr>
        <p:spPr>
          <a:xfrm>
            <a:off x="323529" y="287255"/>
            <a:ext cx="11573197" cy="724247"/>
          </a:xfrm>
          <a:prstGeom prst="rect">
            <a:avLst/>
          </a:prstGeom>
          <a:solidFill>
            <a:schemeClr val="bg1">
              <a:lumMod val="95000"/>
            </a:schemeClr>
          </a:solidFill>
          <a:effectLst/>
        </p:spPr>
        <p:txBody>
          <a:bodyPr wrap="square" anchor="ctr">
            <a:normAutofit/>
          </a:bodyPr>
          <a:lstStyle>
            <a:lvl1pPr marL="0" marR="0" indent="0" algn="ctr" defTabSz="914400" rtl="0" eaLnBrk="1" fontAlgn="auto" latinLnBrk="1" hangingPunct="1">
              <a:lnSpc>
                <a:spcPct val="90000"/>
              </a:lnSpc>
              <a:spcBef>
                <a:spcPts val="1000"/>
              </a:spcBef>
              <a:spcAft>
                <a:spcPts val="0"/>
              </a:spcAft>
              <a:buClrTx/>
              <a:buSzTx/>
              <a:buFontTx/>
              <a:buNone/>
              <a:tabLst/>
              <a:defRPr sz="12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sz="2800" b="1" dirty="0">
                <a:solidFill>
                  <a:schemeClr val="tx2">
                    <a:lumMod val="50000"/>
                  </a:schemeClr>
                </a:solidFill>
                <a:latin typeface="Bahnschrift" panose="020B0502040204020203" pitchFamily="34" charset="0"/>
                <a:cs typeface="Arial" pitchFamily="34" charset="0"/>
              </a:rPr>
              <a:t>Run Classifiers</a:t>
            </a:r>
            <a:endParaRPr lang="ko-KR" altLang="en-US" sz="2800" b="1" dirty="0">
              <a:solidFill>
                <a:schemeClr val="tx2">
                  <a:lumMod val="50000"/>
                </a:schemeClr>
              </a:solidFill>
              <a:latin typeface="Bahnschrift" panose="020B0502040204020203" pitchFamily="34" charset="0"/>
              <a:cs typeface="Arial" pitchFamily="34" charset="0"/>
            </a:endParaRP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0AFCB495-1E60-47F9-8918-32B9312A2C01}"/>
                  </a:ext>
                </a:extLst>
              </p:cNvPr>
              <p:cNvSpPr txBox="1"/>
              <p:nvPr/>
            </p:nvSpPr>
            <p:spPr>
              <a:xfrm>
                <a:off x="323529" y="1471315"/>
                <a:ext cx="11477946" cy="4801314"/>
              </a:xfrm>
              <a:prstGeom prst="rect">
                <a:avLst/>
              </a:prstGeom>
              <a:noFill/>
            </p:spPr>
            <p:txBody>
              <a:bodyPr wrap="square" rtlCol="0">
                <a:spAutoFit/>
              </a:bodyPr>
              <a:lstStyle/>
              <a:p>
                <a:pPr marL="0" marR="0" algn="just">
                  <a:spcBef>
                    <a:spcPts val="0"/>
                  </a:spcBef>
                  <a:spcAft>
                    <a:spcPts val="0"/>
                  </a:spcAft>
                </a:pPr>
                <a:r>
                  <a:rPr lang="en-US" sz="1800" b="1" kern="0" dirty="0">
                    <a:solidFill>
                      <a:srgbClr val="000000"/>
                    </a:solidFill>
                    <a:effectLst/>
                    <a:latin typeface="Georgia" panose="02040502050405020303" pitchFamily="18" charset="0"/>
                    <a:ea typeface="DengXian" panose="02010600030101010101" pitchFamily="2" charset="-122"/>
                    <a:cs typeface="Arial" panose="020B0604020202020204" pitchFamily="34" charset="0"/>
                  </a:rPr>
                  <a:t>Random Forest Classifier: </a:t>
                </a:r>
              </a:p>
              <a:p>
                <a:pPr marL="285750" marR="0" indent="-285750" algn="just">
                  <a:spcBef>
                    <a:spcPts val="0"/>
                  </a:spcBef>
                  <a:spcAft>
                    <a:spcPts val="0"/>
                  </a:spcAft>
                  <a:buFontTx/>
                  <a:buChar char="-"/>
                </a:pPr>
                <a:r>
                  <a:rPr lang="en-US" kern="0" dirty="0">
                    <a:solidFill>
                      <a:schemeClr val="tx1">
                        <a:lumMod val="75000"/>
                        <a:lumOff val="25000"/>
                      </a:schemeClr>
                    </a:solidFill>
                    <a:latin typeface="Georgia" panose="02040502050405020303" pitchFamily="18" charset="0"/>
                    <a:ea typeface="DengXian" panose="02010600030101010101" pitchFamily="2" charset="-122"/>
                    <a:cs typeface="Arial" panose="020B0604020202020204" pitchFamily="34" charset="0"/>
                  </a:rPr>
                  <a:t>Number of </a:t>
                </a:r>
                <a:r>
                  <a:rPr lang="en-US" kern="0" dirty="0" err="1">
                    <a:solidFill>
                      <a:schemeClr val="tx1">
                        <a:lumMod val="75000"/>
                        <a:lumOff val="25000"/>
                      </a:schemeClr>
                    </a:solidFill>
                    <a:latin typeface="Georgia" panose="02040502050405020303" pitchFamily="18" charset="0"/>
                    <a:ea typeface="DengXian" panose="02010600030101010101" pitchFamily="2" charset="-122"/>
                    <a:cs typeface="Arial" panose="020B0604020202020204" pitchFamily="34" charset="0"/>
                  </a:rPr>
                  <a:t>estimtors</a:t>
                </a:r>
                <a:r>
                  <a:rPr lang="en-US" kern="0" dirty="0">
                    <a:solidFill>
                      <a:schemeClr val="tx1">
                        <a:lumMod val="75000"/>
                        <a:lumOff val="25000"/>
                      </a:schemeClr>
                    </a:solidFill>
                    <a:latin typeface="Georgia" panose="02040502050405020303" pitchFamily="18" charset="0"/>
                    <a:ea typeface="DengXian" panose="02010600030101010101" pitchFamily="2" charset="-122"/>
                    <a:cs typeface="Arial" panose="020B0604020202020204" pitchFamily="34" charset="0"/>
                  </a:rPr>
                  <a:t>: 100 : 1000</a:t>
                </a:r>
              </a:p>
              <a:p>
                <a:pPr marL="285750" marR="0" indent="-285750" algn="just">
                  <a:spcBef>
                    <a:spcPts val="0"/>
                  </a:spcBef>
                  <a:spcAft>
                    <a:spcPts val="0"/>
                  </a:spcAft>
                  <a:buFontTx/>
                  <a:buChar char="-"/>
                </a:pPr>
                <a:r>
                  <a:rPr lang="en-US" sz="1800" kern="0" dirty="0">
                    <a:solidFill>
                      <a:schemeClr val="tx1">
                        <a:lumMod val="75000"/>
                        <a:lumOff val="25000"/>
                      </a:schemeClr>
                    </a:solidFill>
                    <a:effectLst/>
                    <a:latin typeface="Georgia" panose="02040502050405020303" pitchFamily="18" charset="0"/>
                    <a:ea typeface="DengXian" panose="02010600030101010101" pitchFamily="2" charset="-122"/>
                    <a:cs typeface="Arial" panose="020B0604020202020204" pitchFamily="34" charset="0"/>
                  </a:rPr>
                  <a:t>Max features: auto, sqrt</a:t>
                </a:r>
              </a:p>
              <a:p>
                <a:pPr marL="285750" marR="0" indent="-285750" algn="just">
                  <a:spcBef>
                    <a:spcPts val="0"/>
                  </a:spcBef>
                  <a:spcAft>
                    <a:spcPts val="0"/>
                  </a:spcAft>
                  <a:buFontTx/>
                  <a:buChar char="-"/>
                </a:pPr>
                <a:r>
                  <a:rPr lang="en-US" kern="0" dirty="0">
                    <a:solidFill>
                      <a:schemeClr val="tx1">
                        <a:lumMod val="75000"/>
                        <a:lumOff val="25000"/>
                      </a:schemeClr>
                    </a:solidFill>
                    <a:latin typeface="Georgia" panose="02040502050405020303" pitchFamily="18" charset="0"/>
                    <a:ea typeface="DengXian" panose="02010600030101010101" pitchFamily="2" charset="-122"/>
                    <a:cs typeface="Arial" panose="020B0604020202020204" pitchFamily="34" charset="0"/>
                  </a:rPr>
                  <a:t>Max depth: 10 : 110, none</a:t>
                </a:r>
              </a:p>
              <a:p>
                <a:pPr marL="285750" marR="0" indent="-285750" algn="just">
                  <a:spcBef>
                    <a:spcPts val="0"/>
                  </a:spcBef>
                  <a:spcAft>
                    <a:spcPts val="0"/>
                  </a:spcAft>
                  <a:buFontTx/>
                  <a:buChar char="-"/>
                </a:pPr>
                <a:r>
                  <a:rPr lang="en-US" sz="1800" kern="0" dirty="0">
                    <a:solidFill>
                      <a:schemeClr val="tx1">
                        <a:lumMod val="75000"/>
                        <a:lumOff val="25000"/>
                      </a:schemeClr>
                    </a:solidFill>
                    <a:effectLst/>
                    <a:latin typeface="Georgia" panose="02040502050405020303" pitchFamily="18" charset="0"/>
                    <a:ea typeface="DengXian" panose="02010600030101010101" pitchFamily="2" charset="-122"/>
                    <a:cs typeface="Arial" panose="020B0604020202020204" pitchFamily="34" charset="0"/>
                  </a:rPr>
                  <a:t>Min s</a:t>
                </a:r>
                <a:r>
                  <a:rPr lang="en-US" kern="0" dirty="0">
                    <a:solidFill>
                      <a:schemeClr val="tx1">
                        <a:lumMod val="75000"/>
                        <a:lumOff val="25000"/>
                      </a:schemeClr>
                    </a:solidFill>
                    <a:latin typeface="Georgia" panose="02040502050405020303" pitchFamily="18" charset="0"/>
                    <a:ea typeface="DengXian" panose="02010600030101010101" pitchFamily="2" charset="-122"/>
                    <a:cs typeface="Arial" panose="020B0604020202020204" pitchFamily="34" charset="0"/>
                  </a:rPr>
                  <a:t>ample split: 2, 5, 10 </a:t>
                </a:r>
              </a:p>
              <a:p>
                <a:pPr marL="285750" marR="0" indent="-285750" algn="just">
                  <a:spcBef>
                    <a:spcPts val="0"/>
                  </a:spcBef>
                  <a:spcAft>
                    <a:spcPts val="0"/>
                  </a:spcAft>
                  <a:buFontTx/>
                  <a:buChar char="-"/>
                </a:pPr>
                <a:r>
                  <a:rPr lang="en-US" sz="1800" kern="0" dirty="0">
                    <a:solidFill>
                      <a:schemeClr val="tx1">
                        <a:lumMod val="75000"/>
                        <a:lumOff val="25000"/>
                      </a:schemeClr>
                    </a:solidFill>
                    <a:effectLst/>
                    <a:latin typeface="Georgia" panose="02040502050405020303" pitchFamily="18" charset="0"/>
                    <a:ea typeface="DengXian" panose="02010600030101010101" pitchFamily="2" charset="-122"/>
                    <a:cs typeface="Arial" panose="020B0604020202020204" pitchFamily="34" charset="0"/>
                  </a:rPr>
                  <a:t>Min sample leaf: 1, 2, 4</a:t>
                </a:r>
              </a:p>
              <a:p>
                <a:pPr marL="285750" marR="0" indent="-285750" algn="just">
                  <a:spcBef>
                    <a:spcPts val="0"/>
                  </a:spcBef>
                  <a:spcAft>
                    <a:spcPts val="0"/>
                  </a:spcAft>
                  <a:buFontTx/>
                  <a:buChar char="-"/>
                </a:pPr>
                <a:r>
                  <a:rPr lang="en-US" kern="0" dirty="0" err="1">
                    <a:solidFill>
                      <a:schemeClr val="tx1">
                        <a:lumMod val="75000"/>
                        <a:lumOff val="25000"/>
                      </a:schemeClr>
                    </a:solidFill>
                    <a:latin typeface="Georgia" panose="02040502050405020303" pitchFamily="18" charset="0"/>
                    <a:ea typeface="DengXian" panose="02010600030101010101" pitchFamily="2" charset="-122"/>
                    <a:cs typeface="Arial" panose="020B0604020202020204" pitchFamily="34" charset="0"/>
                  </a:rPr>
                  <a:t>Bootstarp</a:t>
                </a:r>
                <a:r>
                  <a:rPr lang="en-US" kern="0" dirty="0">
                    <a:solidFill>
                      <a:schemeClr val="tx1">
                        <a:lumMod val="75000"/>
                        <a:lumOff val="25000"/>
                      </a:schemeClr>
                    </a:solidFill>
                    <a:latin typeface="Georgia" panose="02040502050405020303" pitchFamily="18" charset="0"/>
                    <a:ea typeface="DengXian" panose="02010600030101010101" pitchFamily="2" charset="-122"/>
                    <a:cs typeface="Arial" panose="020B0604020202020204" pitchFamily="34" charset="0"/>
                  </a:rPr>
                  <a:t>: true , false</a:t>
                </a:r>
              </a:p>
              <a:p>
                <a:pPr marL="285750" marR="0" indent="-285750" algn="just">
                  <a:spcBef>
                    <a:spcPts val="0"/>
                  </a:spcBef>
                  <a:spcAft>
                    <a:spcPts val="0"/>
                  </a:spcAft>
                  <a:buFontTx/>
                  <a:buChar char="-"/>
                </a:pPr>
                <a:endParaRPr lang="en-US" sz="1800" kern="0" dirty="0">
                  <a:solidFill>
                    <a:schemeClr val="tx1">
                      <a:lumMod val="65000"/>
                      <a:lumOff val="35000"/>
                    </a:schemeClr>
                  </a:solidFill>
                  <a:effectLst/>
                  <a:latin typeface="Georgia" panose="02040502050405020303" pitchFamily="18" charset="0"/>
                  <a:ea typeface="DengXian" panose="02010600030101010101" pitchFamily="2" charset="-122"/>
                  <a:cs typeface="Arial" panose="020B0604020202020204" pitchFamily="34" charset="0"/>
                </a:endParaRPr>
              </a:p>
              <a:p>
                <a:pPr marL="285750" marR="0" indent="-285750" algn="just">
                  <a:spcBef>
                    <a:spcPts val="0"/>
                  </a:spcBef>
                  <a:spcAft>
                    <a:spcPts val="0"/>
                  </a:spcAft>
                  <a:buFontTx/>
                  <a:buChar char="-"/>
                </a:pPr>
                <a:endParaRPr lang="en-US" kern="0" dirty="0">
                  <a:solidFill>
                    <a:schemeClr val="tx1">
                      <a:lumMod val="65000"/>
                      <a:lumOff val="35000"/>
                    </a:schemeClr>
                  </a:solidFill>
                  <a:latin typeface="Georgia" panose="02040502050405020303" pitchFamily="18" charset="0"/>
                  <a:ea typeface="DengXian" panose="02010600030101010101" pitchFamily="2" charset="-122"/>
                  <a:cs typeface="Arial" panose="020B0604020202020204" pitchFamily="34" charset="0"/>
                </a:endParaRPr>
              </a:p>
              <a:p>
                <a:pPr marL="285750" marR="0" indent="-285750" algn="just">
                  <a:spcBef>
                    <a:spcPts val="0"/>
                  </a:spcBef>
                  <a:spcAft>
                    <a:spcPts val="0"/>
                  </a:spcAft>
                  <a:buFontTx/>
                  <a:buChar char="-"/>
                </a:pPr>
                <a:endParaRPr lang="en-US" sz="1800" kern="0" dirty="0">
                  <a:solidFill>
                    <a:schemeClr val="tx1">
                      <a:lumMod val="65000"/>
                      <a:lumOff val="35000"/>
                    </a:schemeClr>
                  </a:solidFill>
                  <a:effectLst/>
                  <a:latin typeface="Georgia" panose="02040502050405020303" pitchFamily="18" charset="0"/>
                  <a:ea typeface="DengXian" panose="02010600030101010101" pitchFamily="2" charset="-122"/>
                  <a:cs typeface="Arial" panose="020B0604020202020204" pitchFamily="34" charset="0"/>
                </a:endParaRPr>
              </a:p>
              <a:p>
                <a:pPr marR="0" algn="just">
                  <a:spcBef>
                    <a:spcPts val="0"/>
                  </a:spcBef>
                  <a:spcAft>
                    <a:spcPts val="0"/>
                  </a:spcAft>
                </a:pPr>
                <a:r>
                  <a:rPr lang="en-US" b="1" kern="0" dirty="0">
                    <a:latin typeface="Georgia" panose="02040502050405020303" pitchFamily="18" charset="0"/>
                    <a:ea typeface="DengXian" panose="02010600030101010101" pitchFamily="2" charset="-122"/>
                    <a:cs typeface="Arial" panose="020B0604020202020204" pitchFamily="34" charset="0"/>
                  </a:rPr>
                  <a:t>SVM Classifier:</a:t>
                </a:r>
              </a:p>
              <a:p>
                <a:pPr marL="285750" marR="0" indent="-285750" algn="just">
                  <a:spcBef>
                    <a:spcPts val="0"/>
                  </a:spcBef>
                  <a:spcAft>
                    <a:spcPts val="0"/>
                  </a:spcAft>
                  <a:buFontTx/>
                  <a:buChar char="-"/>
                </a:pPr>
                <a:r>
                  <a:rPr lang="en-US" kern="0" dirty="0">
                    <a:solidFill>
                      <a:schemeClr val="tx1">
                        <a:lumMod val="75000"/>
                        <a:lumOff val="25000"/>
                      </a:schemeClr>
                    </a:solidFill>
                    <a:latin typeface="Georgia" panose="02040502050405020303" pitchFamily="18" charset="0"/>
                    <a:ea typeface="DengXian" panose="02010600030101010101" pitchFamily="2" charset="-122"/>
                    <a:cs typeface="Arial" panose="020B0604020202020204" pitchFamily="34" charset="0"/>
                  </a:rPr>
                  <a:t>Kernel: RBF, linear</a:t>
                </a:r>
              </a:p>
              <a:p>
                <a:pPr marL="285750" marR="0" indent="-285750" algn="just">
                  <a:spcBef>
                    <a:spcPts val="0"/>
                  </a:spcBef>
                  <a:spcAft>
                    <a:spcPts val="0"/>
                  </a:spcAft>
                  <a:buFontTx/>
                  <a:buChar char="-"/>
                </a:pPr>
                <a:r>
                  <a:rPr lang="en-US" kern="0" dirty="0">
                    <a:solidFill>
                      <a:schemeClr val="tx1">
                        <a:lumMod val="75000"/>
                        <a:lumOff val="25000"/>
                      </a:schemeClr>
                    </a:solidFill>
                    <a:latin typeface="Georgia" panose="02040502050405020303" pitchFamily="18" charset="0"/>
                    <a:ea typeface="DengXian" panose="02010600030101010101" pitchFamily="2" charset="-122"/>
                    <a:cs typeface="Arial" panose="020B0604020202020204" pitchFamily="34" charset="0"/>
                  </a:rPr>
                  <a:t>Gamma: scale, auto</a:t>
                </a:r>
              </a:p>
              <a:p>
                <a:pPr marL="285750" marR="0" indent="-285750" algn="just">
                  <a:spcBef>
                    <a:spcPts val="0"/>
                  </a:spcBef>
                  <a:spcAft>
                    <a:spcPts val="0"/>
                  </a:spcAft>
                  <a:buFontTx/>
                  <a:buChar char="-"/>
                </a:pPr>
                <a:r>
                  <a:rPr lang="en-US" kern="0" dirty="0">
                    <a:solidFill>
                      <a:schemeClr val="tx1">
                        <a:lumMod val="75000"/>
                        <a:lumOff val="25000"/>
                      </a:schemeClr>
                    </a:solidFill>
                    <a:latin typeface="Georgia" panose="02040502050405020303" pitchFamily="18" charset="0"/>
                    <a:ea typeface="DengXian" panose="02010600030101010101" pitchFamily="2" charset="-122"/>
                    <a:cs typeface="Arial" panose="020B0604020202020204" pitchFamily="34" charset="0"/>
                  </a:rPr>
                  <a:t>Cost: </a:t>
                </a:r>
                <a14:m>
                  <m:oMath xmlns:m="http://schemas.openxmlformats.org/officeDocument/2006/math">
                    <m:sSup>
                      <m:sSupPr>
                        <m:ctrlPr>
                          <a:rPr lang="en-US" i="1" kern="0" smtClean="0">
                            <a:solidFill>
                              <a:schemeClr val="tx1">
                                <a:lumMod val="75000"/>
                                <a:lumOff val="25000"/>
                              </a:schemeClr>
                            </a:solidFill>
                            <a:latin typeface="Cambria Math" panose="02040503050406030204" pitchFamily="18" charset="0"/>
                            <a:ea typeface="DengXian" panose="02010600030101010101" pitchFamily="2" charset="-122"/>
                            <a:cs typeface="Arial" panose="020B0604020202020204" pitchFamily="34" charset="0"/>
                          </a:rPr>
                        </m:ctrlPr>
                      </m:sSupPr>
                      <m:e>
                        <m:r>
                          <a:rPr lang="en-US" b="0" i="1" kern="0" smtClean="0">
                            <a:solidFill>
                              <a:schemeClr val="tx1">
                                <a:lumMod val="75000"/>
                                <a:lumOff val="25000"/>
                              </a:schemeClr>
                            </a:solidFill>
                            <a:latin typeface="Cambria Math" panose="02040503050406030204" pitchFamily="18" charset="0"/>
                            <a:ea typeface="DengXian" panose="02010600030101010101" pitchFamily="2" charset="-122"/>
                            <a:cs typeface="Arial" panose="020B0604020202020204" pitchFamily="34" charset="0"/>
                          </a:rPr>
                          <m:t>10</m:t>
                        </m:r>
                      </m:e>
                      <m:sup>
                        <m:r>
                          <a:rPr lang="en-US" b="0" i="1" kern="0" smtClean="0">
                            <a:solidFill>
                              <a:schemeClr val="tx1">
                                <a:lumMod val="75000"/>
                                <a:lumOff val="25000"/>
                              </a:schemeClr>
                            </a:solidFill>
                            <a:latin typeface="Cambria Math" panose="02040503050406030204" pitchFamily="18" charset="0"/>
                            <a:ea typeface="DengXian" panose="02010600030101010101" pitchFamily="2" charset="-122"/>
                            <a:cs typeface="Arial" panose="020B0604020202020204" pitchFamily="34" charset="0"/>
                          </a:rPr>
                          <m:t>−</m:t>
                        </m:r>
                        <m:r>
                          <a:rPr lang="en-US" b="0" i="1" kern="0" smtClean="0">
                            <a:solidFill>
                              <a:schemeClr val="tx1">
                                <a:lumMod val="75000"/>
                                <a:lumOff val="25000"/>
                              </a:schemeClr>
                            </a:solidFill>
                            <a:latin typeface="Cambria Math" panose="02040503050406030204" pitchFamily="18" charset="0"/>
                            <a:ea typeface="DengXian" panose="02010600030101010101" pitchFamily="2" charset="-122"/>
                            <a:cs typeface="Arial" panose="020B0604020202020204" pitchFamily="34" charset="0"/>
                          </a:rPr>
                          <m:t>9</m:t>
                        </m:r>
                      </m:sup>
                    </m:sSup>
                  </m:oMath>
                </a14:m>
                <a:r>
                  <a:rPr lang="en-US" kern="0" dirty="0">
                    <a:solidFill>
                      <a:schemeClr val="tx1">
                        <a:lumMod val="75000"/>
                        <a:lumOff val="25000"/>
                      </a:schemeClr>
                    </a:solidFill>
                    <a:latin typeface="Georgia" panose="02040502050405020303" pitchFamily="18" charset="0"/>
                    <a:ea typeface="DengXian" panose="02010600030101010101" pitchFamily="2" charset="-122"/>
                    <a:cs typeface="Arial" panose="020B0604020202020204" pitchFamily="34" charset="0"/>
                  </a:rPr>
                  <a:t> : </a:t>
                </a:r>
                <a14:m>
                  <m:oMath xmlns:m="http://schemas.openxmlformats.org/officeDocument/2006/math">
                    <m:r>
                      <a:rPr lang="en-US" i="1" kern="0">
                        <a:solidFill>
                          <a:schemeClr val="tx1">
                            <a:lumMod val="75000"/>
                            <a:lumOff val="25000"/>
                          </a:schemeClr>
                        </a:solidFill>
                        <a:latin typeface="Cambria Math" panose="02040503050406030204" pitchFamily="18" charset="0"/>
                        <a:ea typeface="DengXian" panose="02010600030101010101" pitchFamily="2" charset="-122"/>
                        <a:cs typeface="Arial" panose="020B0604020202020204" pitchFamily="34" charset="0"/>
                      </a:rPr>
                      <m:t>1</m:t>
                    </m:r>
                  </m:oMath>
                </a14:m>
                <a:endParaRPr lang="en-US" kern="0" dirty="0">
                  <a:solidFill>
                    <a:schemeClr val="tx1">
                      <a:lumMod val="75000"/>
                      <a:lumOff val="25000"/>
                    </a:schemeClr>
                  </a:solidFill>
                  <a:latin typeface="Georgia" panose="02040502050405020303" pitchFamily="18" charset="0"/>
                  <a:ea typeface="DengXian" panose="02010600030101010101" pitchFamily="2" charset="-122"/>
                  <a:cs typeface="Arial" panose="020B0604020202020204" pitchFamily="34" charset="0"/>
                </a:endParaRPr>
              </a:p>
              <a:p>
                <a:pPr marR="0" algn="just">
                  <a:spcBef>
                    <a:spcPts val="0"/>
                  </a:spcBef>
                  <a:spcAft>
                    <a:spcPts val="0"/>
                  </a:spcAft>
                </a:pPr>
                <a:endParaRPr lang="en-US" sz="1800" kern="0" dirty="0">
                  <a:solidFill>
                    <a:schemeClr val="tx1">
                      <a:lumMod val="65000"/>
                      <a:lumOff val="35000"/>
                    </a:schemeClr>
                  </a:solidFill>
                  <a:effectLst/>
                  <a:latin typeface="Georgia" panose="02040502050405020303" pitchFamily="18" charset="0"/>
                  <a:ea typeface="DengXian" panose="02010600030101010101" pitchFamily="2" charset="-122"/>
                  <a:cs typeface="Arial" panose="020B0604020202020204" pitchFamily="34" charset="0"/>
                </a:endParaRPr>
              </a:p>
              <a:p>
                <a:pPr marL="285750" marR="0" indent="-285750" algn="just">
                  <a:spcBef>
                    <a:spcPts val="0"/>
                  </a:spcBef>
                  <a:spcAft>
                    <a:spcPts val="0"/>
                  </a:spcAft>
                  <a:buFontTx/>
                  <a:buChar char="-"/>
                </a:pPr>
                <a:endParaRPr lang="en-US" sz="1800" kern="0" dirty="0">
                  <a:solidFill>
                    <a:srgbClr val="000000"/>
                  </a:solidFill>
                  <a:effectLst/>
                  <a:latin typeface="Georgia" panose="02040502050405020303" pitchFamily="18" charset="0"/>
                  <a:ea typeface="DengXian" panose="02010600030101010101" pitchFamily="2" charset="-122"/>
                  <a:cs typeface="Arial" panose="020B0604020202020204" pitchFamily="34" charset="0"/>
                </a:endParaRPr>
              </a:p>
              <a:p>
                <a:pPr marL="0" marR="0" algn="just">
                  <a:spcBef>
                    <a:spcPts val="0"/>
                  </a:spcBef>
                  <a:spcAft>
                    <a:spcPts val="0"/>
                  </a:spcAft>
                </a:pPr>
                <a:endParaRPr lang="en-US" kern="0" dirty="0">
                  <a:solidFill>
                    <a:srgbClr val="000000"/>
                  </a:solidFill>
                  <a:latin typeface="Georgia" panose="02040502050405020303" pitchFamily="18" charset="0"/>
                  <a:ea typeface="DengXian" panose="02010600030101010101" pitchFamily="2" charset="-122"/>
                  <a:cs typeface="Arial" panose="020B0604020202020204" pitchFamily="34" charset="0"/>
                </a:endParaRPr>
              </a:p>
            </p:txBody>
          </p:sp>
        </mc:Choice>
        <mc:Fallback xmlns="">
          <p:sp>
            <p:nvSpPr>
              <p:cNvPr id="9" name="TextBox 8">
                <a:extLst>
                  <a:ext uri="{FF2B5EF4-FFF2-40B4-BE49-F238E27FC236}">
                    <a16:creationId xmlns:a16="http://schemas.microsoft.com/office/drawing/2014/main" id="{0AFCB495-1E60-47F9-8918-32B9312A2C01}"/>
                  </a:ext>
                </a:extLst>
              </p:cNvPr>
              <p:cNvSpPr txBox="1">
                <a:spLocks noRot="1" noChangeAspect="1" noMove="1" noResize="1" noEditPoints="1" noAdjustHandles="1" noChangeArrowheads="1" noChangeShapeType="1" noTextEdit="1"/>
              </p:cNvSpPr>
              <p:nvPr/>
            </p:nvSpPr>
            <p:spPr>
              <a:xfrm>
                <a:off x="323529" y="1471315"/>
                <a:ext cx="11477946" cy="4801314"/>
              </a:xfrm>
              <a:prstGeom prst="rect">
                <a:avLst/>
              </a:prstGeom>
              <a:blipFill>
                <a:blip r:embed="rId2"/>
                <a:stretch>
                  <a:fillRect l="-425" t="-635"/>
                </a:stretch>
              </a:blipFill>
            </p:spPr>
            <p:txBody>
              <a:bodyPr/>
              <a:lstStyle/>
              <a:p>
                <a:r>
                  <a:rPr lang="en-US">
                    <a:noFill/>
                  </a:rPr>
                  <a:t> </a:t>
                </a:r>
              </a:p>
            </p:txBody>
          </p:sp>
        </mc:Fallback>
      </mc:AlternateContent>
      <p:sp>
        <p:nvSpPr>
          <p:cNvPr id="5" name="TextBox 4">
            <a:extLst>
              <a:ext uri="{FF2B5EF4-FFF2-40B4-BE49-F238E27FC236}">
                <a16:creationId xmlns:a16="http://schemas.microsoft.com/office/drawing/2014/main" id="{499CE3EC-CBA8-4842-960A-C97B54BC8D24}"/>
              </a:ext>
            </a:extLst>
          </p:cNvPr>
          <p:cNvSpPr txBox="1"/>
          <p:nvPr/>
        </p:nvSpPr>
        <p:spPr>
          <a:xfrm>
            <a:off x="11553110" y="6298359"/>
            <a:ext cx="550237" cy="369332"/>
          </a:xfrm>
          <a:prstGeom prst="rect">
            <a:avLst/>
          </a:prstGeom>
          <a:noFill/>
        </p:spPr>
        <p:txBody>
          <a:bodyPr wrap="square" rtlCol="0">
            <a:spAutoFit/>
          </a:bodyPr>
          <a:lstStyle/>
          <a:p>
            <a:r>
              <a:rPr lang="en-US" dirty="0">
                <a:solidFill>
                  <a:schemeClr val="accent4">
                    <a:lumMod val="10000"/>
                  </a:schemeClr>
                </a:solidFill>
              </a:rPr>
              <a:t>19</a:t>
            </a:r>
          </a:p>
        </p:txBody>
      </p:sp>
    </p:spTree>
    <p:extLst>
      <p:ext uri="{BB962C8B-B14F-4D97-AF65-F5344CB8AC3E}">
        <p14:creationId xmlns:p14="http://schemas.microsoft.com/office/powerpoint/2010/main" val="7317091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 name="Rectangle: Top Corners Rounded 246">
            <a:extLst>
              <a:ext uri="{FF2B5EF4-FFF2-40B4-BE49-F238E27FC236}">
                <a16:creationId xmlns:a16="http://schemas.microsoft.com/office/drawing/2014/main" id="{2573B5BF-096F-4A66-B0B5-F31C42151791}"/>
              </a:ext>
            </a:extLst>
          </p:cNvPr>
          <p:cNvSpPr/>
          <p:nvPr/>
        </p:nvSpPr>
        <p:spPr>
          <a:xfrm rot="5400000">
            <a:off x="7402183" y="-531694"/>
            <a:ext cx="1646881" cy="7932457"/>
          </a:xfrm>
          <a:prstGeom prst="round2SameRect">
            <a:avLst>
              <a:gd name="adj1" fmla="val 0"/>
              <a:gd name="adj2"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948A2979-A456-4286-B8FC-8FF4C0C58EFD}"/>
              </a:ext>
            </a:extLst>
          </p:cNvPr>
          <p:cNvSpPr txBox="1"/>
          <p:nvPr/>
        </p:nvSpPr>
        <p:spPr>
          <a:xfrm>
            <a:off x="4441584" y="2946991"/>
            <a:ext cx="6983663" cy="830997"/>
          </a:xfrm>
          <a:prstGeom prst="rect">
            <a:avLst/>
          </a:prstGeom>
          <a:noFill/>
        </p:spPr>
        <p:txBody>
          <a:bodyPr wrap="square" rtlCol="0" anchor="ctr">
            <a:spAutoFit/>
          </a:bodyPr>
          <a:lstStyle/>
          <a:p>
            <a:pPr algn="ctr"/>
            <a:r>
              <a:rPr lang="en-US" altLang="ko-KR" sz="4800" b="1" dirty="0">
                <a:solidFill>
                  <a:schemeClr val="tx2">
                    <a:lumMod val="50000"/>
                  </a:schemeClr>
                </a:solidFill>
                <a:latin typeface="Bahnschrift" panose="020B0502040204020203" pitchFamily="34" charset="0"/>
                <a:cs typeface="Times New Roman" panose="02020603050405020304" pitchFamily="18" charset="0"/>
              </a:rPr>
              <a:t>Results</a:t>
            </a:r>
            <a:endParaRPr lang="ko-KR" altLang="en-US" sz="4800" b="1" dirty="0">
              <a:solidFill>
                <a:schemeClr val="tx2">
                  <a:lumMod val="50000"/>
                </a:schemeClr>
              </a:solidFill>
              <a:latin typeface="Bahnschrift" panose="020B0502040204020203" pitchFamily="34" charset="0"/>
              <a:cs typeface="Times New Roman" panose="02020603050405020304" pitchFamily="18" charset="0"/>
            </a:endParaRPr>
          </a:p>
        </p:txBody>
      </p:sp>
      <p:grpSp>
        <p:nvGrpSpPr>
          <p:cNvPr id="236" name="Group 235">
            <a:extLst>
              <a:ext uri="{FF2B5EF4-FFF2-40B4-BE49-F238E27FC236}">
                <a16:creationId xmlns:a16="http://schemas.microsoft.com/office/drawing/2014/main" id="{C2BB8104-3530-4C06-BCFE-83494F3D2F7E}"/>
              </a:ext>
            </a:extLst>
          </p:cNvPr>
          <p:cNvGrpSpPr/>
          <p:nvPr/>
        </p:nvGrpSpPr>
        <p:grpSpPr>
          <a:xfrm rot="7523209">
            <a:off x="5711085" y="1465946"/>
            <a:ext cx="769829" cy="815241"/>
            <a:chOff x="4121211" y="1005238"/>
            <a:chExt cx="1696343" cy="1796411"/>
          </a:xfrm>
          <a:solidFill>
            <a:schemeClr val="accent2"/>
          </a:solidFill>
        </p:grpSpPr>
        <p:sp>
          <p:nvSpPr>
            <p:cNvPr id="237" name="Rectangle 236">
              <a:extLst>
                <a:ext uri="{FF2B5EF4-FFF2-40B4-BE49-F238E27FC236}">
                  <a16:creationId xmlns:a16="http://schemas.microsoft.com/office/drawing/2014/main" id="{3551FEA2-AE32-4ADC-A559-2DEC1FA8D1BC}"/>
                </a:ext>
              </a:extLst>
            </p:cNvPr>
            <p:cNvSpPr/>
            <p:nvPr/>
          </p:nvSpPr>
          <p:spPr>
            <a:xfrm rot="2613694">
              <a:off x="5367631" y="1259674"/>
              <a:ext cx="65631" cy="542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8" name="Rectangle 237">
              <a:extLst>
                <a:ext uri="{FF2B5EF4-FFF2-40B4-BE49-F238E27FC236}">
                  <a16:creationId xmlns:a16="http://schemas.microsoft.com/office/drawing/2014/main" id="{B79412D0-1765-42E4-A9C8-E9C1D7AF3F36}"/>
                </a:ext>
              </a:extLst>
            </p:cNvPr>
            <p:cNvSpPr/>
            <p:nvPr/>
          </p:nvSpPr>
          <p:spPr>
            <a:xfrm>
              <a:off x="5132704" y="1776958"/>
              <a:ext cx="99918" cy="52155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9" name="Freeform: Shape 238">
              <a:extLst>
                <a:ext uri="{FF2B5EF4-FFF2-40B4-BE49-F238E27FC236}">
                  <a16:creationId xmlns:a16="http://schemas.microsoft.com/office/drawing/2014/main" id="{61D1CCAE-095A-408C-99CE-9A45BFEC0064}"/>
                </a:ext>
              </a:extLst>
            </p:cNvPr>
            <p:cNvSpPr/>
            <p:nvPr/>
          </p:nvSpPr>
          <p:spPr>
            <a:xfrm>
              <a:off x="4763010" y="1958882"/>
              <a:ext cx="842767" cy="84276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sp>
          <p:nvSpPr>
            <p:cNvPr id="240" name="Freeform: Shape 239">
              <a:extLst>
                <a:ext uri="{FF2B5EF4-FFF2-40B4-BE49-F238E27FC236}">
                  <a16:creationId xmlns:a16="http://schemas.microsoft.com/office/drawing/2014/main" id="{2FCAB7B8-5492-43CA-8D58-F7C3BC731C0B}"/>
                </a:ext>
              </a:extLst>
            </p:cNvPr>
            <p:cNvSpPr/>
            <p:nvPr/>
          </p:nvSpPr>
          <p:spPr>
            <a:xfrm>
              <a:off x="5344107" y="1086848"/>
              <a:ext cx="473447" cy="47344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sp>
          <p:nvSpPr>
            <p:cNvPr id="241" name="Rectangle 240">
              <a:extLst>
                <a:ext uri="{FF2B5EF4-FFF2-40B4-BE49-F238E27FC236}">
                  <a16:creationId xmlns:a16="http://schemas.microsoft.com/office/drawing/2014/main" id="{A9A080DE-98B8-47D7-966E-2794E5245C4F}"/>
                </a:ext>
              </a:extLst>
            </p:cNvPr>
            <p:cNvSpPr/>
            <p:nvPr/>
          </p:nvSpPr>
          <p:spPr>
            <a:xfrm rot="18000269" flipH="1">
              <a:off x="4709115" y="1170501"/>
              <a:ext cx="106964" cy="75009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2" name="Freeform: Shape 241">
              <a:extLst>
                <a:ext uri="{FF2B5EF4-FFF2-40B4-BE49-F238E27FC236}">
                  <a16:creationId xmlns:a16="http://schemas.microsoft.com/office/drawing/2014/main" id="{71ED0273-4623-4B75-A8AE-249606E896AF}"/>
                </a:ext>
              </a:extLst>
            </p:cNvPr>
            <p:cNvSpPr/>
            <p:nvPr/>
          </p:nvSpPr>
          <p:spPr>
            <a:xfrm flipH="1">
              <a:off x="4121211" y="1005238"/>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sp>
          <p:nvSpPr>
            <p:cNvPr id="243" name="Freeform: Shape 242">
              <a:extLst>
                <a:ext uri="{FF2B5EF4-FFF2-40B4-BE49-F238E27FC236}">
                  <a16:creationId xmlns:a16="http://schemas.microsoft.com/office/drawing/2014/main" id="{BC745DE2-CCDD-4A4B-BE13-72BBF1D8EBA0}"/>
                </a:ext>
              </a:extLst>
            </p:cNvPr>
            <p:cNvSpPr/>
            <p:nvPr/>
          </p:nvSpPr>
          <p:spPr>
            <a:xfrm>
              <a:off x="4860364" y="1440904"/>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grpSp>
      <p:grpSp>
        <p:nvGrpSpPr>
          <p:cNvPr id="301" name="Group 300">
            <a:extLst>
              <a:ext uri="{FF2B5EF4-FFF2-40B4-BE49-F238E27FC236}">
                <a16:creationId xmlns:a16="http://schemas.microsoft.com/office/drawing/2014/main" id="{B85A96ED-2CA9-490F-ABC6-96360ACCF017}"/>
              </a:ext>
            </a:extLst>
          </p:cNvPr>
          <p:cNvGrpSpPr/>
          <p:nvPr/>
        </p:nvGrpSpPr>
        <p:grpSpPr>
          <a:xfrm>
            <a:off x="1005149" y="1226175"/>
            <a:ext cx="4202976" cy="5037168"/>
            <a:chOff x="1005149" y="1226175"/>
            <a:chExt cx="4202976" cy="5037168"/>
          </a:xfrm>
        </p:grpSpPr>
        <p:grpSp>
          <p:nvGrpSpPr>
            <p:cNvPr id="6" name="Group 5">
              <a:extLst>
                <a:ext uri="{FF2B5EF4-FFF2-40B4-BE49-F238E27FC236}">
                  <a16:creationId xmlns:a16="http://schemas.microsoft.com/office/drawing/2014/main" id="{8ED5B865-0674-4DF5-A9D5-5EE33A5323FF}"/>
                </a:ext>
              </a:extLst>
            </p:cNvPr>
            <p:cNvGrpSpPr/>
            <p:nvPr/>
          </p:nvGrpSpPr>
          <p:grpSpPr>
            <a:xfrm>
              <a:off x="2193664" y="2470136"/>
              <a:ext cx="1710429" cy="1738057"/>
              <a:chOff x="4288042" y="2256809"/>
              <a:chExt cx="2952665" cy="3000359"/>
            </a:xfrm>
            <a:solidFill>
              <a:schemeClr val="accent2"/>
            </a:solidFill>
          </p:grpSpPr>
          <p:sp>
            <p:nvSpPr>
              <p:cNvPr id="7" name="Freeform: Shape 6">
                <a:extLst>
                  <a:ext uri="{FF2B5EF4-FFF2-40B4-BE49-F238E27FC236}">
                    <a16:creationId xmlns:a16="http://schemas.microsoft.com/office/drawing/2014/main" id="{C2C7CFFB-4D44-4F90-8F37-307E0C162BCB}"/>
                  </a:ext>
                </a:extLst>
              </p:cNvPr>
              <p:cNvSpPr/>
              <p:nvPr/>
            </p:nvSpPr>
            <p:spPr>
              <a:xfrm>
                <a:off x="4392101" y="2382547"/>
                <a:ext cx="1560880" cy="1777670"/>
              </a:xfrm>
              <a:custGeom>
                <a:avLst/>
                <a:gdLst>
                  <a:gd name="connsiteX0" fmla="*/ 789601 w 1560880"/>
                  <a:gd name="connsiteY0" fmla="*/ 147906 h 1777669"/>
                  <a:gd name="connsiteX1" fmla="*/ 1110449 w 1560880"/>
                  <a:gd name="connsiteY1" fmla="*/ 334345 h 1777669"/>
                  <a:gd name="connsiteX2" fmla="*/ 1431297 w 1560880"/>
                  <a:gd name="connsiteY2" fmla="*/ 520783 h 1777669"/>
                  <a:gd name="connsiteX3" fmla="*/ 1431297 w 1560880"/>
                  <a:gd name="connsiteY3" fmla="*/ 889324 h 1777669"/>
                  <a:gd name="connsiteX4" fmla="*/ 1431297 w 1560880"/>
                  <a:gd name="connsiteY4" fmla="*/ 1257866 h 1777669"/>
                  <a:gd name="connsiteX5" fmla="*/ 1110449 w 1560880"/>
                  <a:gd name="connsiteY5" fmla="*/ 1444304 h 1777669"/>
                  <a:gd name="connsiteX6" fmla="*/ 789601 w 1560880"/>
                  <a:gd name="connsiteY6" fmla="*/ 1630743 h 1777669"/>
                  <a:gd name="connsiteX7" fmla="*/ 468754 w 1560880"/>
                  <a:gd name="connsiteY7" fmla="*/ 1444304 h 1777669"/>
                  <a:gd name="connsiteX8" fmla="*/ 147906 w 1560880"/>
                  <a:gd name="connsiteY8" fmla="*/ 1257866 h 1777669"/>
                  <a:gd name="connsiteX9" fmla="*/ 147906 w 1560880"/>
                  <a:gd name="connsiteY9" fmla="*/ 889324 h 1777669"/>
                  <a:gd name="connsiteX10" fmla="*/ 147906 w 1560880"/>
                  <a:gd name="connsiteY10" fmla="*/ 520783 h 1777669"/>
                  <a:gd name="connsiteX11" fmla="*/ 468754 w 1560880"/>
                  <a:gd name="connsiteY11" fmla="*/ 334345 h 1777669"/>
                  <a:gd name="connsiteX12" fmla="*/ 789601 w 1560880"/>
                  <a:gd name="connsiteY12" fmla="*/ 147906 h 1777669"/>
                  <a:gd name="connsiteX13" fmla="*/ 789601 w 1560880"/>
                  <a:gd name="connsiteY13" fmla="*/ 147906 h 1777669"/>
                  <a:gd name="connsiteX14" fmla="*/ 789601 w 1560880"/>
                  <a:gd name="connsiteY14" fmla="*/ 277979 h 1777669"/>
                  <a:gd name="connsiteX15" fmla="*/ 264972 w 1560880"/>
                  <a:gd name="connsiteY15" fmla="*/ 581484 h 1777669"/>
                  <a:gd name="connsiteX16" fmla="*/ 264972 w 1560880"/>
                  <a:gd name="connsiteY16" fmla="*/ 1188493 h 1777669"/>
                  <a:gd name="connsiteX17" fmla="*/ 789601 w 1560880"/>
                  <a:gd name="connsiteY17" fmla="*/ 1491998 h 1777669"/>
                  <a:gd name="connsiteX18" fmla="*/ 1314231 w 1560880"/>
                  <a:gd name="connsiteY18" fmla="*/ 1188493 h 1777669"/>
                  <a:gd name="connsiteX19" fmla="*/ 1314231 w 1560880"/>
                  <a:gd name="connsiteY19" fmla="*/ 581484 h 1777669"/>
                  <a:gd name="connsiteX20" fmla="*/ 789601 w 1560880"/>
                  <a:gd name="connsiteY20" fmla="*/ 277979 h 1777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60880" h="1777669">
                    <a:moveTo>
                      <a:pt x="789601" y="147906"/>
                    </a:moveTo>
                    <a:lnTo>
                      <a:pt x="1110449" y="334345"/>
                    </a:lnTo>
                    <a:lnTo>
                      <a:pt x="1431297" y="520783"/>
                    </a:lnTo>
                    <a:lnTo>
                      <a:pt x="1431297" y="889324"/>
                    </a:lnTo>
                    <a:lnTo>
                      <a:pt x="1431297" y="1257866"/>
                    </a:lnTo>
                    <a:lnTo>
                      <a:pt x="1110449" y="1444304"/>
                    </a:lnTo>
                    <a:lnTo>
                      <a:pt x="789601" y="1630743"/>
                    </a:lnTo>
                    <a:lnTo>
                      <a:pt x="468754" y="1444304"/>
                    </a:lnTo>
                    <a:lnTo>
                      <a:pt x="147906" y="1257866"/>
                    </a:lnTo>
                    <a:lnTo>
                      <a:pt x="147906" y="889324"/>
                    </a:lnTo>
                    <a:lnTo>
                      <a:pt x="147906" y="520783"/>
                    </a:lnTo>
                    <a:lnTo>
                      <a:pt x="468754" y="334345"/>
                    </a:lnTo>
                    <a:lnTo>
                      <a:pt x="789601" y="147906"/>
                    </a:lnTo>
                    <a:lnTo>
                      <a:pt x="789601" y="147906"/>
                    </a:lnTo>
                    <a:close/>
                    <a:moveTo>
                      <a:pt x="789601" y="277979"/>
                    </a:moveTo>
                    <a:lnTo>
                      <a:pt x="264972" y="581484"/>
                    </a:lnTo>
                    <a:lnTo>
                      <a:pt x="264972" y="1188493"/>
                    </a:lnTo>
                    <a:lnTo>
                      <a:pt x="789601" y="1491998"/>
                    </a:lnTo>
                    <a:lnTo>
                      <a:pt x="1314231" y="1188493"/>
                    </a:lnTo>
                    <a:lnTo>
                      <a:pt x="1314231" y="581484"/>
                    </a:lnTo>
                    <a:lnTo>
                      <a:pt x="789601" y="277979"/>
                    </a:lnTo>
                    <a:close/>
                  </a:path>
                </a:pathLst>
              </a:custGeom>
              <a:grpFill/>
              <a:ln w="43323"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4ADAC6C0-8C1B-485D-9D2C-3692EC31DF32}"/>
                  </a:ext>
                </a:extLst>
              </p:cNvPr>
              <p:cNvSpPr/>
              <p:nvPr/>
            </p:nvSpPr>
            <p:spPr>
              <a:xfrm>
                <a:off x="4868287" y="2290747"/>
                <a:ext cx="607009" cy="607009"/>
              </a:xfrm>
              <a:custGeom>
                <a:avLst/>
                <a:gdLst>
                  <a:gd name="connsiteX0" fmla="*/ 486846 w 607009"/>
                  <a:gd name="connsiteY0" fmla="*/ 317351 h 607009"/>
                  <a:gd name="connsiteX1" fmla="*/ 318150 w 607009"/>
                  <a:gd name="connsiteY1" fmla="*/ 486846 h 607009"/>
                  <a:gd name="connsiteX2" fmla="*/ 148655 w 607009"/>
                  <a:gd name="connsiteY2" fmla="*/ 318150 h 607009"/>
                  <a:gd name="connsiteX3" fmla="*/ 317351 w 607009"/>
                  <a:gd name="connsiteY3" fmla="*/ 148655 h 607009"/>
                  <a:gd name="connsiteX4" fmla="*/ 486846 w 607009"/>
                  <a:gd name="connsiteY4" fmla="*/ 317351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486846" y="317351"/>
                    </a:moveTo>
                    <a:cubicBezTo>
                      <a:pt x="487066" y="410740"/>
                      <a:pt x="411538" y="486625"/>
                      <a:pt x="318150" y="486846"/>
                    </a:cubicBezTo>
                    <a:cubicBezTo>
                      <a:pt x="224761" y="487066"/>
                      <a:pt x="148875" y="411538"/>
                      <a:pt x="148655" y="318150"/>
                    </a:cubicBezTo>
                    <a:cubicBezTo>
                      <a:pt x="148434" y="224761"/>
                      <a:pt x="223962" y="148875"/>
                      <a:pt x="317351" y="148655"/>
                    </a:cubicBezTo>
                    <a:cubicBezTo>
                      <a:pt x="410740" y="148434"/>
                      <a:pt x="486625" y="223962"/>
                      <a:pt x="486846" y="317351"/>
                    </a:cubicBezTo>
                    <a:close/>
                  </a:path>
                </a:pathLst>
              </a:custGeom>
              <a:grpFill/>
              <a:ln w="43323"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02D97C58-F5CD-4C07-ACE5-7278540B54E2}"/>
                  </a:ext>
                </a:extLst>
              </p:cNvPr>
              <p:cNvSpPr/>
              <p:nvPr/>
            </p:nvSpPr>
            <p:spPr>
              <a:xfrm>
                <a:off x="5445695" y="3297396"/>
                <a:ext cx="607009" cy="607009"/>
              </a:xfrm>
              <a:custGeom>
                <a:avLst/>
                <a:gdLst>
                  <a:gd name="connsiteX0" fmla="*/ 308330 w 607009"/>
                  <a:gd name="connsiteY0" fmla="*/ 468754 h 607009"/>
                  <a:gd name="connsiteX1" fmla="*/ 468754 w 607009"/>
                  <a:gd name="connsiteY1" fmla="*/ 308330 h 607009"/>
                  <a:gd name="connsiteX2" fmla="*/ 308330 w 607009"/>
                  <a:gd name="connsiteY2" fmla="*/ 147906 h 607009"/>
                  <a:gd name="connsiteX3" fmla="*/ 147906 w 607009"/>
                  <a:gd name="connsiteY3" fmla="*/ 308330 h 607009"/>
                  <a:gd name="connsiteX4" fmla="*/ 308330 w 607009"/>
                  <a:gd name="connsiteY4" fmla="*/ 468754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08330" y="468754"/>
                    </a:moveTo>
                    <a:cubicBezTo>
                      <a:pt x="395045" y="468754"/>
                      <a:pt x="468754" y="395045"/>
                      <a:pt x="468754" y="308330"/>
                    </a:cubicBezTo>
                    <a:cubicBezTo>
                      <a:pt x="468754" y="221614"/>
                      <a:pt x="395045" y="147906"/>
                      <a:pt x="308330" y="147906"/>
                    </a:cubicBezTo>
                    <a:cubicBezTo>
                      <a:pt x="221614" y="147906"/>
                      <a:pt x="147906" y="221614"/>
                      <a:pt x="147906" y="308330"/>
                    </a:cubicBezTo>
                    <a:cubicBezTo>
                      <a:pt x="147906" y="395045"/>
                      <a:pt x="221614" y="468754"/>
                      <a:pt x="308330" y="468754"/>
                    </a:cubicBezTo>
                    <a:close/>
                  </a:path>
                </a:pathLst>
              </a:custGeom>
              <a:grpFill/>
              <a:ln w="43323"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D9718C1B-F9B9-4825-ACD8-60632F90FCD4}"/>
                  </a:ext>
                </a:extLst>
              </p:cNvPr>
              <p:cNvSpPr/>
              <p:nvPr/>
            </p:nvSpPr>
            <p:spPr>
              <a:xfrm>
                <a:off x="5606119" y="3297396"/>
                <a:ext cx="433578" cy="607009"/>
              </a:xfrm>
              <a:custGeom>
                <a:avLst/>
                <a:gdLst>
                  <a:gd name="connsiteX0" fmla="*/ 147906 w 433577"/>
                  <a:gd name="connsiteY0" fmla="*/ 468754 h 607009"/>
                  <a:gd name="connsiteX1" fmla="*/ 147906 w 433577"/>
                  <a:gd name="connsiteY1" fmla="*/ 147906 h 607009"/>
                  <a:gd name="connsiteX2" fmla="*/ 308330 w 433577"/>
                  <a:gd name="connsiteY2" fmla="*/ 308330 h 607009"/>
                  <a:gd name="connsiteX3" fmla="*/ 147906 w 433577"/>
                  <a:gd name="connsiteY3" fmla="*/ 468754 h 607009"/>
                </a:gdLst>
                <a:ahLst/>
                <a:cxnLst>
                  <a:cxn ang="0">
                    <a:pos x="connsiteX0" y="connsiteY0"/>
                  </a:cxn>
                  <a:cxn ang="0">
                    <a:pos x="connsiteX1" y="connsiteY1"/>
                  </a:cxn>
                  <a:cxn ang="0">
                    <a:pos x="connsiteX2" y="connsiteY2"/>
                  </a:cxn>
                  <a:cxn ang="0">
                    <a:pos x="connsiteX3" y="connsiteY3"/>
                  </a:cxn>
                </a:cxnLst>
                <a:rect l="l" t="t" r="r" b="b"/>
                <a:pathLst>
                  <a:path w="433577" h="607009">
                    <a:moveTo>
                      <a:pt x="147906" y="468754"/>
                    </a:moveTo>
                    <a:lnTo>
                      <a:pt x="147906" y="147906"/>
                    </a:lnTo>
                    <a:cubicBezTo>
                      <a:pt x="234622" y="147906"/>
                      <a:pt x="308330" y="221614"/>
                      <a:pt x="308330" y="308330"/>
                    </a:cubicBezTo>
                    <a:cubicBezTo>
                      <a:pt x="308330" y="395045"/>
                      <a:pt x="238957" y="468754"/>
                      <a:pt x="147906" y="468754"/>
                    </a:cubicBezTo>
                    <a:close/>
                  </a:path>
                </a:pathLst>
              </a:custGeom>
              <a:grpFill/>
              <a:ln w="43323"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59FB9EDD-08EB-4138-9CFC-F35679CCEFC9}"/>
                  </a:ext>
                </a:extLst>
              </p:cNvPr>
              <p:cNvSpPr/>
              <p:nvPr/>
            </p:nvSpPr>
            <p:spPr>
              <a:xfrm>
                <a:off x="4288042" y="3301732"/>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1614"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96EC2FD3-930E-4580-B5C3-37B50E0345F6}"/>
                  </a:ext>
                </a:extLst>
              </p:cNvPr>
              <p:cNvSpPr/>
              <p:nvPr/>
            </p:nvSpPr>
            <p:spPr>
              <a:xfrm>
                <a:off x="4288042" y="2621014"/>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1614" y="147906"/>
                      <a:pt x="147906" y="225950"/>
                      <a:pt x="147906" y="317001"/>
                    </a:cubicBezTo>
                    <a:cubicBezTo>
                      <a:pt x="147906" y="412389"/>
                      <a:pt x="221614" y="486097"/>
                      <a:pt x="317001" y="486097"/>
                    </a:cubicBezTo>
                    <a:close/>
                  </a:path>
                </a:pathLst>
              </a:custGeom>
              <a:grpFill/>
              <a:ln w="43323"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E5788733-AA04-47CB-A221-3A63786B991B}"/>
                  </a:ext>
                </a:extLst>
              </p:cNvPr>
              <p:cNvSpPr/>
              <p:nvPr/>
            </p:nvSpPr>
            <p:spPr>
              <a:xfrm>
                <a:off x="5554090" y="2382547"/>
                <a:ext cx="1560880" cy="1734312"/>
              </a:xfrm>
              <a:custGeom>
                <a:avLst/>
                <a:gdLst>
                  <a:gd name="connsiteX0" fmla="*/ 789601 w 1560880"/>
                  <a:gd name="connsiteY0" fmla="*/ 147906 h 1734311"/>
                  <a:gd name="connsiteX1" fmla="*/ 1110449 w 1560880"/>
                  <a:gd name="connsiteY1" fmla="*/ 334345 h 1734311"/>
                  <a:gd name="connsiteX2" fmla="*/ 1431297 w 1560880"/>
                  <a:gd name="connsiteY2" fmla="*/ 520783 h 1734311"/>
                  <a:gd name="connsiteX3" fmla="*/ 1431297 w 1560880"/>
                  <a:gd name="connsiteY3" fmla="*/ 889324 h 1734311"/>
                  <a:gd name="connsiteX4" fmla="*/ 1431297 w 1560880"/>
                  <a:gd name="connsiteY4" fmla="*/ 1257866 h 1734311"/>
                  <a:gd name="connsiteX5" fmla="*/ 1110449 w 1560880"/>
                  <a:gd name="connsiteY5" fmla="*/ 1444304 h 1734311"/>
                  <a:gd name="connsiteX6" fmla="*/ 789601 w 1560880"/>
                  <a:gd name="connsiteY6" fmla="*/ 1622071 h 1734311"/>
                  <a:gd name="connsiteX7" fmla="*/ 468754 w 1560880"/>
                  <a:gd name="connsiteY7" fmla="*/ 1435632 h 1734311"/>
                  <a:gd name="connsiteX8" fmla="*/ 147906 w 1560880"/>
                  <a:gd name="connsiteY8" fmla="*/ 1249194 h 1734311"/>
                  <a:gd name="connsiteX9" fmla="*/ 147906 w 1560880"/>
                  <a:gd name="connsiteY9" fmla="*/ 880653 h 1734311"/>
                  <a:gd name="connsiteX10" fmla="*/ 147906 w 1560880"/>
                  <a:gd name="connsiteY10" fmla="*/ 512112 h 1734311"/>
                  <a:gd name="connsiteX11" fmla="*/ 468754 w 1560880"/>
                  <a:gd name="connsiteY11" fmla="*/ 325673 h 1734311"/>
                  <a:gd name="connsiteX12" fmla="*/ 789601 w 1560880"/>
                  <a:gd name="connsiteY12" fmla="*/ 147906 h 1734311"/>
                  <a:gd name="connsiteX13" fmla="*/ 789601 w 1560880"/>
                  <a:gd name="connsiteY13" fmla="*/ 147906 h 1734311"/>
                  <a:gd name="connsiteX14" fmla="*/ 789601 w 1560880"/>
                  <a:gd name="connsiteY14" fmla="*/ 277979 h 1734311"/>
                  <a:gd name="connsiteX15" fmla="*/ 264972 w 1560880"/>
                  <a:gd name="connsiteY15" fmla="*/ 581484 h 1734311"/>
                  <a:gd name="connsiteX16" fmla="*/ 264972 w 1560880"/>
                  <a:gd name="connsiteY16" fmla="*/ 1188493 h 1734311"/>
                  <a:gd name="connsiteX17" fmla="*/ 789601 w 1560880"/>
                  <a:gd name="connsiteY17" fmla="*/ 1491998 h 1734311"/>
                  <a:gd name="connsiteX18" fmla="*/ 1314231 w 1560880"/>
                  <a:gd name="connsiteY18" fmla="*/ 1188493 h 1734311"/>
                  <a:gd name="connsiteX19" fmla="*/ 1314231 w 1560880"/>
                  <a:gd name="connsiteY19" fmla="*/ 581484 h 1734311"/>
                  <a:gd name="connsiteX20" fmla="*/ 789601 w 1560880"/>
                  <a:gd name="connsiteY20" fmla="*/ 277979 h 17343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60880" h="1734311">
                    <a:moveTo>
                      <a:pt x="789601" y="147906"/>
                    </a:moveTo>
                    <a:lnTo>
                      <a:pt x="1110449" y="334345"/>
                    </a:lnTo>
                    <a:lnTo>
                      <a:pt x="1431297" y="520783"/>
                    </a:lnTo>
                    <a:lnTo>
                      <a:pt x="1431297" y="889324"/>
                    </a:lnTo>
                    <a:lnTo>
                      <a:pt x="1431297" y="1257866"/>
                    </a:lnTo>
                    <a:lnTo>
                      <a:pt x="1110449" y="1444304"/>
                    </a:lnTo>
                    <a:lnTo>
                      <a:pt x="789601" y="1622071"/>
                    </a:lnTo>
                    <a:lnTo>
                      <a:pt x="468754" y="1435632"/>
                    </a:lnTo>
                    <a:lnTo>
                      <a:pt x="147906" y="1249194"/>
                    </a:lnTo>
                    <a:lnTo>
                      <a:pt x="147906" y="880653"/>
                    </a:lnTo>
                    <a:lnTo>
                      <a:pt x="147906" y="512112"/>
                    </a:lnTo>
                    <a:lnTo>
                      <a:pt x="468754" y="325673"/>
                    </a:lnTo>
                    <a:lnTo>
                      <a:pt x="789601" y="147906"/>
                    </a:lnTo>
                    <a:lnTo>
                      <a:pt x="789601" y="147906"/>
                    </a:lnTo>
                    <a:close/>
                    <a:moveTo>
                      <a:pt x="789601" y="277979"/>
                    </a:moveTo>
                    <a:lnTo>
                      <a:pt x="264972" y="581484"/>
                    </a:lnTo>
                    <a:lnTo>
                      <a:pt x="264972" y="1188493"/>
                    </a:lnTo>
                    <a:lnTo>
                      <a:pt x="789601" y="1491998"/>
                    </a:lnTo>
                    <a:lnTo>
                      <a:pt x="1314231" y="1188493"/>
                    </a:lnTo>
                    <a:lnTo>
                      <a:pt x="1314231" y="581484"/>
                    </a:lnTo>
                    <a:lnTo>
                      <a:pt x="789601" y="277979"/>
                    </a:lnTo>
                    <a:close/>
                  </a:path>
                </a:pathLst>
              </a:custGeom>
              <a:grpFill/>
              <a:ln w="43323"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4124ADEC-0B66-48CA-BA21-2DA77E6108BF}"/>
                  </a:ext>
                </a:extLst>
              </p:cNvPr>
              <p:cNvSpPr/>
              <p:nvPr/>
            </p:nvSpPr>
            <p:spPr>
              <a:xfrm>
                <a:off x="6057040" y="2256809"/>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B134031B-288E-40C4-9F1A-D9A9D52CAE95}"/>
                  </a:ext>
                </a:extLst>
              </p:cNvPr>
              <p:cNvSpPr/>
              <p:nvPr/>
            </p:nvSpPr>
            <p:spPr>
              <a:xfrm>
                <a:off x="6612019" y="2621014"/>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12389"/>
                      <a:pt x="221614" y="486097"/>
                      <a:pt x="317001" y="486097"/>
                    </a:cubicBezTo>
                    <a:close/>
                  </a:path>
                </a:pathLst>
              </a:custGeom>
              <a:grpFill/>
              <a:ln w="43323"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1C3A804A-B945-4041-992C-BEC47E746A4F}"/>
                  </a:ext>
                </a:extLst>
              </p:cNvPr>
              <p:cNvSpPr/>
              <p:nvPr/>
            </p:nvSpPr>
            <p:spPr>
              <a:xfrm>
                <a:off x="6633698" y="3262710"/>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12389"/>
                      <a:pt x="221614" y="486097"/>
                      <a:pt x="317001" y="486097"/>
                    </a:cubicBezTo>
                    <a:close/>
                  </a:path>
                </a:pathLst>
              </a:custGeom>
              <a:grpFill/>
              <a:ln w="43323"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8D442069-CA1B-407A-B677-835913C09748}"/>
                  </a:ext>
                </a:extLst>
              </p:cNvPr>
              <p:cNvSpPr/>
              <p:nvPr/>
            </p:nvSpPr>
            <p:spPr>
              <a:xfrm>
                <a:off x="5606119" y="3297396"/>
                <a:ext cx="433578" cy="607009"/>
              </a:xfrm>
              <a:custGeom>
                <a:avLst/>
                <a:gdLst>
                  <a:gd name="connsiteX0" fmla="*/ 147906 w 433577"/>
                  <a:gd name="connsiteY0" fmla="*/ 468754 h 607009"/>
                  <a:gd name="connsiteX1" fmla="*/ 147906 w 433577"/>
                  <a:gd name="connsiteY1" fmla="*/ 147906 h 607009"/>
                  <a:gd name="connsiteX2" fmla="*/ 308330 w 433577"/>
                  <a:gd name="connsiteY2" fmla="*/ 308330 h 607009"/>
                  <a:gd name="connsiteX3" fmla="*/ 147906 w 433577"/>
                  <a:gd name="connsiteY3" fmla="*/ 468754 h 607009"/>
                </a:gdLst>
                <a:ahLst/>
                <a:cxnLst>
                  <a:cxn ang="0">
                    <a:pos x="connsiteX0" y="connsiteY0"/>
                  </a:cxn>
                  <a:cxn ang="0">
                    <a:pos x="connsiteX1" y="connsiteY1"/>
                  </a:cxn>
                  <a:cxn ang="0">
                    <a:pos x="connsiteX2" y="connsiteY2"/>
                  </a:cxn>
                  <a:cxn ang="0">
                    <a:pos x="connsiteX3" y="connsiteY3"/>
                  </a:cxn>
                </a:cxnLst>
                <a:rect l="l" t="t" r="r" b="b"/>
                <a:pathLst>
                  <a:path w="433577" h="607009">
                    <a:moveTo>
                      <a:pt x="147906" y="468754"/>
                    </a:moveTo>
                    <a:lnTo>
                      <a:pt x="147906" y="147906"/>
                    </a:lnTo>
                    <a:cubicBezTo>
                      <a:pt x="234622" y="147906"/>
                      <a:pt x="308330" y="221614"/>
                      <a:pt x="308330" y="308330"/>
                    </a:cubicBezTo>
                    <a:cubicBezTo>
                      <a:pt x="308330" y="395045"/>
                      <a:pt x="238957" y="468754"/>
                      <a:pt x="147906" y="468754"/>
                    </a:cubicBezTo>
                    <a:close/>
                  </a:path>
                </a:pathLst>
              </a:custGeom>
              <a:grpFill/>
              <a:ln w="43323"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346D758D-7472-4928-A975-D98C50EEA8C1}"/>
                  </a:ext>
                </a:extLst>
              </p:cNvPr>
              <p:cNvSpPr/>
              <p:nvPr/>
            </p:nvSpPr>
            <p:spPr>
              <a:xfrm>
                <a:off x="5437023" y="2612343"/>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8" y="147906"/>
                      <a:pt x="317001" y="147906"/>
                    </a:cubicBezTo>
                    <a:cubicBezTo>
                      <a:pt x="225950" y="147906"/>
                      <a:pt x="147906" y="221614"/>
                      <a:pt x="147906" y="317001"/>
                    </a:cubicBezTo>
                    <a:cubicBezTo>
                      <a:pt x="147906" y="412389"/>
                      <a:pt x="225950" y="486097"/>
                      <a:pt x="317001" y="486097"/>
                    </a:cubicBezTo>
                    <a:close/>
                  </a:path>
                </a:pathLst>
              </a:custGeom>
              <a:grpFill/>
              <a:ln w="43323"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FE82409E-C831-4160-AD18-9EB9F832AD03}"/>
                  </a:ext>
                </a:extLst>
              </p:cNvPr>
              <p:cNvSpPr/>
              <p:nvPr/>
            </p:nvSpPr>
            <p:spPr>
              <a:xfrm>
                <a:off x="4973095" y="3392783"/>
                <a:ext cx="1560880" cy="1734312"/>
              </a:xfrm>
              <a:custGeom>
                <a:avLst/>
                <a:gdLst>
                  <a:gd name="connsiteX0" fmla="*/ 789601 w 1560880"/>
                  <a:gd name="connsiteY0" fmla="*/ 147906 h 1734311"/>
                  <a:gd name="connsiteX1" fmla="*/ 1110449 w 1560880"/>
                  <a:gd name="connsiteY1" fmla="*/ 334345 h 1734311"/>
                  <a:gd name="connsiteX2" fmla="*/ 1431297 w 1560880"/>
                  <a:gd name="connsiteY2" fmla="*/ 520783 h 1734311"/>
                  <a:gd name="connsiteX3" fmla="*/ 1431297 w 1560880"/>
                  <a:gd name="connsiteY3" fmla="*/ 889324 h 1734311"/>
                  <a:gd name="connsiteX4" fmla="*/ 1431297 w 1560880"/>
                  <a:gd name="connsiteY4" fmla="*/ 1257866 h 1734311"/>
                  <a:gd name="connsiteX5" fmla="*/ 1106113 w 1560880"/>
                  <a:gd name="connsiteY5" fmla="*/ 1439968 h 1734311"/>
                  <a:gd name="connsiteX6" fmla="*/ 785266 w 1560880"/>
                  <a:gd name="connsiteY6" fmla="*/ 1626407 h 1734311"/>
                  <a:gd name="connsiteX7" fmla="*/ 468754 w 1560880"/>
                  <a:gd name="connsiteY7" fmla="*/ 1439968 h 1734311"/>
                  <a:gd name="connsiteX8" fmla="*/ 147906 w 1560880"/>
                  <a:gd name="connsiteY8" fmla="*/ 1253530 h 1734311"/>
                  <a:gd name="connsiteX9" fmla="*/ 147906 w 1560880"/>
                  <a:gd name="connsiteY9" fmla="*/ 884989 h 1734311"/>
                  <a:gd name="connsiteX10" fmla="*/ 147906 w 1560880"/>
                  <a:gd name="connsiteY10" fmla="*/ 516447 h 1734311"/>
                  <a:gd name="connsiteX11" fmla="*/ 468754 w 1560880"/>
                  <a:gd name="connsiteY11" fmla="*/ 330009 h 1734311"/>
                  <a:gd name="connsiteX12" fmla="*/ 789601 w 1560880"/>
                  <a:gd name="connsiteY12" fmla="*/ 147906 h 1734311"/>
                  <a:gd name="connsiteX13" fmla="*/ 789601 w 1560880"/>
                  <a:gd name="connsiteY13" fmla="*/ 147906 h 1734311"/>
                  <a:gd name="connsiteX14" fmla="*/ 789601 w 1560880"/>
                  <a:gd name="connsiteY14" fmla="*/ 277979 h 1734311"/>
                  <a:gd name="connsiteX15" fmla="*/ 264972 w 1560880"/>
                  <a:gd name="connsiteY15" fmla="*/ 581484 h 1734311"/>
                  <a:gd name="connsiteX16" fmla="*/ 264972 w 1560880"/>
                  <a:gd name="connsiteY16" fmla="*/ 1188493 h 1734311"/>
                  <a:gd name="connsiteX17" fmla="*/ 789601 w 1560880"/>
                  <a:gd name="connsiteY17" fmla="*/ 1491998 h 1734311"/>
                  <a:gd name="connsiteX18" fmla="*/ 1314231 w 1560880"/>
                  <a:gd name="connsiteY18" fmla="*/ 1188493 h 1734311"/>
                  <a:gd name="connsiteX19" fmla="*/ 1314231 w 1560880"/>
                  <a:gd name="connsiteY19" fmla="*/ 581484 h 1734311"/>
                  <a:gd name="connsiteX20" fmla="*/ 789601 w 1560880"/>
                  <a:gd name="connsiteY20" fmla="*/ 277979 h 17343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60880" h="1734311">
                    <a:moveTo>
                      <a:pt x="789601" y="147906"/>
                    </a:moveTo>
                    <a:lnTo>
                      <a:pt x="1110449" y="334345"/>
                    </a:lnTo>
                    <a:lnTo>
                      <a:pt x="1431297" y="520783"/>
                    </a:lnTo>
                    <a:lnTo>
                      <a:pt x="1431297" y="889324"/>
                    </a:lnTo>
                    <a:lnTo>
                      <a:pt x="1431297" y="1257866"/>
                    </a:lnTo>
                    <a:lnTo>
                      <a:pt x="1106113" y="1439968"/>
                    </a:lnTo>
                    <a:lnTo>
                      <a:pt x="785266" y="1626407"/>
                    </a:lnTo>
                    <a:lnTo>
                      <a:pt x="468754" y="1439968"/>
                    </a:lnTo>
                    <a:lnTo>
                      <a:pt x="147906" y="1253530"/>
                    </a:lnTo>
                    <a:lnTo>
                      <a:pt x="147906" y="884989"/>
                    </a:lnTo>
                    <a:lnTo>
                      <a:pt x="147906" y="516447"/>
                    </a:lnTo>
                    <a:lnTo>
                      <a:pt x="468754" y="330009"/>
                    </a:lnTo>
                    <a:lnTo>
                      <a:pt x="789601" y="147906"/>
                    </a:lnTo>
                    <a:lnTo>
                      <a:pt x="789601" y="147906"/>
                    </a:lnTo>
                    <a:close/>
                    <a:moveTo>
                      <a:pt x="789601" y="277979"/>
                    </a:moveTo>
                    <a:lnTo>
                      <a:pt x="264972" y="581484"/>
                    </a:lnTo>
                    <a:lnTo>
                      <a:pt x="264972" y="1188493"/>
                    </a:lnTo>
                    <a:lnTo>
                      <a:pt x="789601" y="1491998"/>
                    </a:lnTo>
                    <a:lnTo>
                      <a:pt x="1314231" y="1188493"/>
                    </a:lnTo>
                    <a:lnTo>
                      <a:pt x="1314231" y="581484"/>
                    </a:lnTo>
                    <a:lnTo>
                      <a:pt x="789601" y="277979"/>
                    </a:lnTo>
                    <a:close/>
                  </a:path>
                </a:pathLst>
              </a:custGeom>
              <a:grpFill/>
              <a:ln w="43323"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9C739FEB-8EC0-484C-9A38-44F5B32947BF}"/>
                  </a:ext>
                </a:extLst>
              </p:cNvPr>
              <p:cNvSpPr/>
              <p:nvPr/>
            </p:nvSpPr>
            <p:spPr>
              <a:xfrm>
                <a:off x="5450031" y="4650159"/>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1614" y="147906"/>
                      <a:pt x="147906" y="221614"/>
                      <a:pt x="147906" y="317001"/>
                    </a:cubicBezTo>
                    <a:cubicBezTo>
                      <a:pt x="147906" y="408053"/>
                      <a:pt x="225950" y="486097"/>
                      <a:pt x="317001" y="486097"/>
                    </a:cubicBezTo>
                    <a:close/>
                  </a:path>
                </a:pathLst>
              </a:custGeom>
              <a:grpFill/>
              <a:ln w="43323"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315C419D-7DA6-4C70-910E-F6ABC0F89EA1}"/>
                  </a:ext>
                </a:extLst>
              </p:cNvPr>
              <p:cNvSpPr/>
              <p:nvPr/>
            </p:nvSpPr>
            <p:spPr>
              <a:xfrm>
                <a:off x="5437023" y="3280053"/>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8" y="147906"/>
                      <a:pt x="317001" y="147906"/>
                    </a:cubicBezTo>
                    <a:cubicBezTo>
                      <a:pt x="225950" y="147906"/>
                      <a:pt x="147906" y="221614"/>
                      <a:pt x="147906" y="317001"/>
                    </a:cubicBezTo>
                    <a:cubicBezTo>
                      <a:pt x="147906" y="408053"/>
                      <a:pt x="225950" y="486097"/>
                      <a:pt x="317001" y="486097"/>
                    </a:cubicBezTo>
                    <a:close/>
                  </a:path>
                </a:pathLst>
              </a:custGeom>
              <a:grpFill/>
              <a:ln w="43323"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96E39EE6-B05C-4595-8BDA-B75A83C2768D}"/>
                  </a:ext>
                </a:extLst>
              </p:cNvPr>
              <p:cNvSpPr/>
              <p:nvPr/>
            </p:nvSpPr>
            <p:spPr>
              <a:xfrm>
                <a:off x="6026689" y="3626915"/>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5950" y="486097"/>
                      <a:pt x="317001" y="486097"/>
                    </a:cubicBezTo>
                    <a:close/>
                  </a:path>
                </a:pathLst>
              </a:custGeom>
              <a:grpFill/>
              <a:ln w="43323"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F7B5EBA4-D3E5-473B-BCB4-52CC4073D221}"/>
                  </a:ext>
                </a:extLst>
              </p:cNvPr>
              <p:cNvSpPr/>
              <p:nvPr/>
            </p:nvSpPr>
            <p:spPr>
              <a:xfrm>
                <a:off x="6013682" y="4320640"/>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1614"/>
                      <a:pt x="412389" y="147906"/>
                      <a:pt x="317001" y="147906"/>
                    </a:cubicBezTo>
                    <a:cubicBezTo>
                      <a:pt x="225950" y="147906"/>
                      <a:pt x="147906" y="221614"/>
                      <a:pt x="147906" y="317001"/>
                    </a:cubicBezTo>
                    <a:cubicBezTo>
                      <a:pt x="147906" y="412389"/>
                      <a:pt x="225950" y="486097"/>
                      <a:pt x="317001" y="486097"/>
                    </a:cubicBezTo>
                    <a:close/>
                  </a:path>
                </a:pathLst>
              </a:custGeom>
              <a:grpFill/>
              <a:ln w="43323"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61F278AC-B57F-41D3-95A9-9E2A8FB0D4BE}"/>
                  </a:ext>
                </a:extLst>
              </p:cNvPr>
              <p:cNvSpPr/>
              <p:nvPr/>
            </p:nvSpPr>
            <p:spPr>
              <a:xfrm>
                <a:off x="4869036" y="4298961"/>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1614"/>
                      <a:pt x="412389" y="147906"/>
                      <a:pt x="317001" y="147906"/>
                    </a:cubicBezTo>
                    <a:cubicBezTo>
                      <a:pt x="225950" y="147906"/>
                      <a:pt x="147906" y="221614"/>
                      <a:pt x="147906" y="317001"/>
                    </a:cubicBezTo>
                    <a:cubicBezTo>
                      <a:pt x="147906" y="412389"/>
                      <a:pt x="225950" y="486097"/>
                      <a:pt x="317001" y="486097"/>
                    </a:cubicBezTo>
                    <a:close/>
                  </a:path>
                </a:pathLst>
              </a:custGeom>
              <a:grpFill/>
              <a:ln w="43323"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A74175AC-2668-47C9-81F9-CA93BB64BF0F}"/>
                  </a:ext>
                </a:extLst>
              </p:cNvPr>
              <p:cNvSpPr/>
              <p:nvPr/>
            </p:nvSpPr>
            <p:spPr>
              <a:xfrm>
                <a:off x="4860365" y="3613908"/>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12389"/>
                      <a:pt x="225950" y="486097"/>
                      <a:pt x="317001" y="486097"/>
                    </a:cubicBezTo>
                    <a:close/>
                  </a:path>
                </a:pathLst>
              </a:custGeom>
              <a:grpFill/>
              <a:ln w="43323" cap="flat">
                <a:noFill/>
                <a:prstDash val="solid"/>
                <a:miter/>
              </a:ln>
            </p:spPr>
            <p:txBody>
              <a:bodyPr rtlCol="0" anchor="ctr"/>
              <a:lstStyle/>
              <a:p>
                <a:endParaRPr lang="en-US"/>
              </a:p>
            </p:txBody>
          </p:sp>
        </p:grpSp>
        <p:grpSp>
          <p:nvGrpSpPr>
            <p:cNvPr id="26" name="Group 25">
              <a:extLst>
                <a:ext uri="{FF2B5EF4-FFF2-40B4-BE49-F238E27FC236}">
                  <a16:creationId xmlns:a16="http://schemas.microsoft.com/office/drawing/2014/main" id="{D64752A8-E927-4180-8469-529410C741E1}"/>
                </a:ext>
              </a:extLst>
            </p:cNvPr>
            <p:cNvGrpSpPr/>
            <p:nvPr/>
          </p:nvGrpSpPr>
          <p:grpSpPr>
            <a:xfrm rot="19653185">
              <a:off x="3603047" y="1621327"/>
              <a:ext cx="878032" cy="929827"/>
              <a:chOff x="4121211" y="1005238"/>
              <a:chExt cx="1696343" cy="1796411"/>
            </a:xfrm>
            <a:solidFill>
              <a:schemeClr val="accent2"/>
            </a:solidFill>
          </p:grpSpPr>
          <p:sp>
            <p:nvSpPr>
              <p:cNvPr id="27" name="Rectangle 26">
                <a:extLst>
                  <a:ext uri="{FF2B5EF4-FFF2-40B4-BE49-F238E27FC236}">
                    <a16:creationId xmlns:a16="http://schemas.microsoft.com/office/drawing/2014/main" id="{78CAFD7C-2658-4D7F-A9C8-6C26F79E3088}"/>
                  </a:ext>
                </a:extLst>
              </p:cNvPr>
              <p:cNvSpPr/>
              <p:nvPr/>
            </p:nvSpPr>
            <p:spPr>
              <a:xfrm rot="2613694">
                <a:off x="5367631" y="1259674"/>
                <a:ext cx="65631" cy="542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EAAE1D37-329C-42D4-987D-F4BC9885DDA4}"/>
                  </a:ext>
                </a:extLst>
              </p:cNvPr>
              <p:cNvSpPr/>
              <p:nvPr/>
            </p:nvSpPr>
            <p:spPr>
              <a:xfrm>
                <a:off x="5132704" y="1776958"/>
                <a:ext cx="99918" cy="52155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Freeform: Shape 28">
                <a:extLst>
                  <a:ext uri="{FF2B5EF4-FFF2-40B4-BE49-F238E27FC236}">
                    <a16:creationId xmlns:a16="http://schemas.microsoft.com/office/drawing/2014/main" id="{D5E73F49-421A-4CDE-96F6-83F3854E66F5}"/>
                  </a:ext>
                </a:extLst>
              </p:cNvPr>
              <p:cNvSpPr/>
              <p:nvPr/>
            </p:nvSpPr>
            <p:spPr>
              <a:xfrm>
                <a:off x="4763010" y="1958882"/>
                <a:ext cx="842767" cy="84276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263F31F3-C515-4043-8C65-C796719ACCAB}"/>
                  </a:ext>
                </a:extLst>
              </p:cNvPr>
              <p:cNvSpPr/>
              <p:nvPr/>
            </p:nvSpPr>
            <p:spPr>
              <a:xfrm>
                <a:off x="5344107" y="1086848"/>
                <a:ext cx="473447" cy="47344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sp>
            <p:nvSpPr>
              <p:cNvPr id="31" name="Rectangle 30">
                <a:extLst>
                  <a:ext uri="{FF2B5EF4-FFF2-40B4-BE49-F238E27FC236}">
                    <a16:creationId xmlns:a16="http://schemas.microsoft.com/office/drawing/2014/main" id="{FBCBCA99-DA6A-427E-B68B-502392C3EC63}"/>
                  </a:ext>
                </a:extLst>
              </p:cNvPr>
              <p:cNvSpPr/>
              <p:nvPr/>
            </p:nvSpPr>
            <p:spPr>
              <a:xfrm rot="18000269" flipH="1">
                <a:off x="4709115" y="1170501"/>
                <a:ext cx="106964" cy="75009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Shape 31">
                <a:extLst>
                  <a:ext uri="{FF2B5EF4-FFF2-40B4-BE49-F238E27FC236}">
                    <a16:creationId xmlns:a16="http://schemas.microsoft.com/office/drawing/2014/main" id="{C5A7FFF7-C8D3-4FE4-9AE3-5AD9B1D35CF8}"/>
                  </a:ext>
                </a:extLst>
              </p:cNvPr>
              <p:cNvSpPr/>
              <p:nvPr/>
            </p:nvSpPr>
            <p:spPr>
              <a:xfrm flipH="1">
                <a:off x="4121211" y="1005238"/>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31099D54-CEBD-4ECC-AE6E-A55D40DB62E2}"/>
                  </a:ext>
                </a:extLst>
              </p:cNvPr>
              <p:cNvSpPr/>
              <p:nvPr/>
            </p:nvSpPr>
            <p:spPr>
              <a:xfrm>
                <a:off x="4860364" y="1440904"/>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grpSp>
        <p:grpSp>
          <p:nvGrpSpPr>
            <p:cNvPr id="157" name="Group 156">
              <a:extLst>
                <a:ext uri="{FF2B5EF4-FFF2-40B4-BE49-F238E27FC236}">
                  <a16:creationId xmlns:a16="http://schemas.microsoft.com/office/drawing/2014/main" id="{A93DFB35-5687-4649-AA38-F1753B516DF8}"/>
                </a:ext>
              </a:extLst>
            </p:cNvPr>
            <p:cNvGrpSpPr/>
            <p:nvPr/>
          </p:nvGrpSpPr>
          <p:grpSpPr>
            <a:xfrm rot="3638152">
              <a:off x="911272" y="2746735"/>
              <a:ext cx="1815715" cy="1627961"/>
              <a:chOff x="7643465" y="1330780"/>
              <a:chExt cx="2350271" cy="2107241"/>
            </a:xfrm>
          </p:grpSpPr>
          <p:grpSp>
            <p:nvGrpSpPr>
              <p:cNvPr id="158" name="Group 157">
                <a:extLst>
                  <a:ext uri="{FF2B5EF4-FFF2-40B4-BE49-F238E27FC236}">
                    <a16:creationId xmlns:a16="http://schemas.microsoft.com/office/drawing/2014/main" id="{9C21BCB9-8979-4278-A46B-27986D2ADF70}"/>
                  </a:ext>
                </a:extLst>
              </p:cNvPr>
              <p:cNvGrpSpPr/>
              <p:nvPr/>
            </p:nvGrpSpPr>
            <p:grpSpPr>
              <a:xfrm rot="14189974" flipH="1">
                <a:off x="7820788" y="2761873"/>
                <a:ext cx="449297" cy="803943"/>
                <a:chOff x="4860364" y="1440904"/>
                <a:chExt cx="607009" cy="1086144"/>
              </a:xfrm>
              <a:solidFill>
                <a:schemeClr val="accent2"/>
              </a:solidFill>
            </p:grpSpPr>
            <p:sp>
              <p:nvSpPr>
                <p:cNvPr id="175" name="Rectangle 174">
                  <a:extLst>
                    <a:ext uri="{FF2B5EF4-FFF2-40B4-BE49-F238E27FC236}">
                      <a16:creationId xmlns:a16="http://schemas.microsoft.com/office/drawing/2014/main" id="{78D46A7A-8360-499E-86A6-F8D7AF654670}"/>
                    </a:ext>
                  </a:extLst>
                </p:cNvPr>
                <p:cNvSpPr/>
                <p:nvPr/>
              </p:nvSpPr>
              <p:spPr>
                <a:xfrm>
                  <a:off x="5133776" y="1776958"/>
                  <a:ext cx="106964" cy="75009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 name="Freeform: Shape 175">
                  <a:extLst>
                    <a:ext uri="{FF2B5EF4-FFF2-40B4-BE49-F238E27FC236}">
                      <a16:creationId xmlns:a16="http://schemas.microsoft.com/office/drawing/2014/main" id="{C6B14454-3D6E-4274-A824-59CC2FDA593E}"/>
                    </a:ext>
                  </a:extLst>
                </p:cNvPr>
                <p:cNvSpPr/>
                <p:nvPr/>
              </p:nvSpPr>
              <p:spPr>
                <a:xfrm>
                  <a:off x="4860364" y="1440904"/>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grpSp>
          <p:grpSp>
            <p:nvGrpSpPr>
              <p:cNvPr id="159" name="Group 158">
                <a:extLst>
                  <a:ext uri="{FF2B5EF4-FFF2-40B4-BE49-F238E27FC236}">
                    <a16:creationId xmlns:a16="http://schemas.microsoft.com/office/drawing/2014/main" id="{E52BFDFD-EBF8-49F8-8B25-8088FB8CA7F3}"/>
                  </a:ext>
                </a:extLst>
              </p:cNvPr>
              <p:cNvGrpSpPr/>
              <p:nvPr/>
            </p:nvGrpSpPr>
            <p:grpSpPr>
              <a:xfrm>
                <a:off x="8590072" y="1330780"/>
                <a:ext cx="449297" cy="803943"/>
                <a:chOff x="4860364" y="1440904"/>
                <a:chExt cx="607009" cy="1086144"/>
              </a:xfrm>
              <a:solidFill>
                <a:schemeClr val="accent2"/>
              </a:solidFill>
            </p:grpSpPr>
            <p:sp>
              <p:nvSpPr>
                <p:cNvPr id="173" name="Rectangle 172">
                  <a:extLst>
                    <a:ext uri="{FF2B5EF4-FFF2-40B4-BE49-F238E27FC236}">
                      <a16:creationId xmlns:a16="http://schemas.microsoft.com/office/drawing/2014/main" id="{4703EFEE-81B2-4CEB-9920-7A49211EC349}"/>
                    </a:ext>
                  </a:extLst>
                </p:cNvPr>
                <p:cNvSpPr/>
                <p:nvPr/>
              </p:nvSpPr>
              <p:spPr>
                <a:xfrm>
                  <a:off x="5133776" y="1776958"/>
                  <a:ext cx="106964" cy="75009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 name="Freeform: Shape 173">
                  <a:extLst>
                    <a:ext uri="{FF2B5EF4-FFF2-40B4-BE49-F238E27FC236}">
                      <a16:creationId xmlns:a16="http://schemas.microsoft.com/office/drawing/2014/main" id="{C4884DC0-1F10-46CD-A47D-A61C9F34A5FA}"/>
                    </a:ext>
                  </a:extLst>
                </p:cNvPr>
                <p:cNvSpPr/>
                <p:nvPr/>
              </p:nvSpPr>
              <p:spPr>
                <a:xfrm>
                  <a:off x="4860364" y="1440904"/>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grpSp>
          <p:sp>
            <p:nvSpPr>
              <p:cNvPr id="160" name="Freeform: Shape 159">
                <a:extLst>
                  <a:ext uri="{FF2B5EF4-FFF2-40B4-BE49-F238E27FC236}">
                    <a16:creationId xmlns:a16="http://schemas.microsoft.com/office/drawing/2014/main" id="{3BF7F295-27F7-4C7D-BF72-F2056DF57FD8}"/>
                  </a:ext>
                </a:extLst>
              </p:cNvPr>
              <p:cNvSpPr/>
              <p:nvPr/>
            </p:nvSpPr>
            <p:spPr>
              <a:xfrm>
                <a:off x="8243473" y="2027766"/>
                <a:ext cx="1155334" cy="1315798"/>
              </a:xfrm>
              <a:custGeom>
                <a:avLst/>
                <a:gdLst>
                  <a:gd name="connsiteX0" fmla="*/ 789601 w 1560880"/>
                  <a:gd name="connsiteY0" fmla="*/ 147906 h 1777669"/>
                  <a:gd name="connsiteX1" fmla="*/ 1110449 w 1560880"/>
                  <a:gd name="connsiteY1" fmla="*/ 334345 h 1777669"/>
                  <a:gd name="connsiteX2" fmla="*/ 1431297 w 1560880"/>
                  <a:gd name="connsiteY2" fmla="*/ 520783 h 1777669"/>
                  <a:gd name="connsiteX3" fmla="*/ 1431297 w 1560880"/>
                  <a:gd name="connsiteY3" fmla="*/ 889324 h 1777669"/>
                  <a:gd name="connsiteX4" fmla="*/ 1431297 w 1560880"/>
                  <a:gd name="connsiteY4" fmla="*/ 1257866 h 1777669"/>
                  <a:gd name="connsiteX5" fmla="*/ 1110449 w 1560880"/>
                  <a:gd name="connsiteY5" fmla="*/ 1444304 h 1777669"/>
                  <a:gd name="connsiteX6" fmla="*/ 789601 w 1560880"/>
                  <a:gd name="connsiteY6" fmla="*/ 1630743 h 1777669"/>
                  <a:gd name="connsiteX7" fmla="*/ 468754 w 1560880"/>
                  <a:gd name="connsiteY7" fmla="*/ 1444304 h 1777669"/>
                  <a:gd name="connsiteX8" fmla="*/ 147906 w 1560880"/>
                  <a:gd name="connsiteY8" fmla="*/ 1257866 h 1777669"/>
                  <a:gd name="connsiteX9" fmla="*/ 147906 w 1560880"/>
                  <a:gd name="connsiteY9" fmla="*/ 889324 h 1777669"/>
                  <a:gd name="connsiteX10" fmla="*/ 147906 w 1560880"/>
                  <a:gd name="connsiteY10" fmla="*/ 520783 h 1777669"/>
                  <a:gd name="connsiteX11" fmla="*/ 468754 w 1560880"/>
                  <a:gd name="connsiteY11" fmla="*/ 334345 h 1777669"/>
                  <a:gd name="connsiteX12" fmla="*/ 789601 w 1560880"/>
                  <a:gd name="connsiteY12" fmla="*/ 147906 h 1777669"/>
                  <a:gd name="connsiteX13" fmla="*/ 789601 w 1560880"/>
                  <a:gd name="connsiteY13" fmla="*/ 147906 h 1777669"/>
                  <a:gd name="connsiteX14" fmla="*/ 789601 w 1560880"/>
                  <a:gd name="connsiteY14" fmla="*/ 277979 h 1777669"/>
                  <a:gd name="connsiteX15" fmla="*/ 264972 w 1560880"/>
                  <a:gd name="connsiteY15" fmla="*/ 581484 h 1777669"/>
                  <a:gd name="connsiteX16" fmla="*/ 264972 w 1560880"/>
                  <a:gd name="connsiteY16" fmla="*/ 1188493 h 1777669"/>
                  <a:gd name="connsiteX17" fmla="*/ 789601 w 1560880"/>
                  <a:gd name="connsiteY17" fmla="*/ 1491998 h 1777669"/>
                  <a:gd name="connsiteX18" fmla="*/ 1314231 w 1560880"/>
                  <a:gd name="connsiteY18" fmla="*/ 1188493 h 1777669"/>
                  <a:gd name="connsiteX19" fmla="*/ 1314231 w 1560880"/>
                  <a:gd name="connsiteY19" fmla="*/ 581484 h 1777669"/>
                  <a:gd name="connsiteX20" fmla="*/ 789601 w 1560880"/>
                  <a:gd name="connsiteY20" fmla="*/ 277979 h 1777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60880" h="1777669">
                    <a:moveTo>
                      <a:pt x="789601" y="147906"/>
                    </a:moveTo>
                    <a:lnTo>
                      <a:pt x="1110449" y="334345"/>
                    </a:lnTo>
                    <a:lnTo>
                      <a:pt x="1431297" y="520783"/>
                    </a:lnTo>
                    <a:lnTo>
                      <a:pt x="1431297" y="889324"/>
                    </a:lnTo>
                    <a:lnTo>
                      <a:pt x="1431297" y="1257866"/>
                    </a:lnTo>
                    <a:lnTo>
                      <a:pt x="1110449" y="1444304"/>
                    </a:lnTo>
                    <a:lnTo>
                      <a:pt x="789601" y="1630743"/>
                    </a:lnTo>
                    <a:lnTo>
                      <a:pt x="468754" y="1444304"/>
                    </a:lnTo>
                    <a:lnTo>
                      <a:pt x="147906" y="1257866"/>
                    </a:lnTo>
                    <a:lnTo>
                      <a:pt x="147906" y="889324"/>
                    </a:lnTo>
                    <a:lnTo>
                      <a:pt x="147906" y="520783"/>
                    </a:lnTo>
                    <a:lnTo>
                      <a:pt x="468754" y="334345"/>
                    </a:lnTo>
                    <a:lnTo>
                      <a:pt x="789601" y="147906"/>
                    </a:lnTo>
                    <a:lnTo>
                      <a:pt x="789601" y="147906"/>
                    </a:lnTo>
                    <a:close/>
                    <a:moveTo>
                      <a:pt x="789601" y="277979"/>
                    </a:moveTo>
                    <a:lnTo>
                      <a:pt x="264972" y="581484"/>
                    </a:lnTo>
                    <a:lnTo>
                      <a:pt x="264972" y="1188493"/>
                    </a:lnTo>
                    <a:lnTo>
                      <a:pt x="789601" y="1491998"/>
                    </a:lnTo>
                    <a:lnTo>
                      <a:pt x="1314231" y="1188493"/>
                    </a:lnTo>
                    <a:lnTo>
                      <a:pt x="1314231" y="581484"/>
                    </a:lnTo>
                    <a:lnTo>
                      <a:pt x="789601" y="277979"/>
                    </a:lnTo>
                    <a:close/>
                  </a:path>
                </a:pathLst>
              </a:custGeom>
              <a:solidFill>
                <a:schemeClr val="accent2"/>
              </a:solidFill>
              <a:ln w="43323" cap="flat">
                <a:noFill/>
                <a:prstDash val="solid"/>
                <a:miter/>
              </a:ln>
            </p:spPr>
            <p:txBody>
              <a:bodyPr rtlCol="0" anchor="ctr"/>
              <a:lstStyle/>
              <a:p>
                <a:endParaRPr lang="en-US"/>
              </a:p>
            </p:txBody>
          </p:sp>
          <p:sp>
            <p:nvSpPr>
              <p:cNvPr id="161" name="Freeform: Shape 160">
                <a:extLst>
                  <a:ext uri="{FF2B5EF4-FFF2-40B4-BE49-F238E27FC236}">
                    <a16:creationId xmlns:a16="http://schemas.microsoft.com/office/drawing/2014/main" id="{7A7B3EE1-6695-41AB-9EF1-70A2E96D19CB}"/>
                  </a:ext>
                </a:extLst>
              </p:cNvPr>
              <p:cNvSpPr/>
              <p:nvPr/>
            </p:nvSpPr>
            <p:spPr>
              <a:xfrm>
                <a:off x="8595937" y="1959818"/>
                <a:ext cx="449297" cy="449297"/>
              </a:xfrm>
              <a:custGeom>
                <a:avLst/>
                <a:gdLst>
                  <a:gd name="connsiteX0" fmla="*/ 486846 w 607009"/>
                  <a:gd name="connsiteY0" fmla="*/ 317351 h 607009"/>
                  <a:gd name="connsiteX1" fmla="*/ 318150 w 607009"/>
                  <a:gd name="connsiteY1" fmla="*/ 486846 h 607009"/>
                  <a:gd name="connsiteX2" fmla="*/ 148655 w 607009"/>
                  <a:gd name="connsiteY2" fmla="*/ 318150 h 607009"/>
                  <a:gd name="connsiteX3" fmla="*/ 317351 w 607009"/>
                  <a:gd name="connsiteY3" fmla="*/ 148655 h 607009"/>
                  <a:gd name="connsiteX4" fmla="*/ 486846 w 607009"/>
                  <a:gd name="connsiteY4" fmla="*/ 317351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486846" y="317351"/>
                    </a:moveTo>
                    <a:cubicBezTo>
                      <a:pt x="487066" y="410740"/>
                      <a:pt x="411538" y="486625"/>
                      <a:pt x="318150" y="486846"/>
                    </a:cubicBezTo>
                    <a:cubicBezTo>
                      <a:pt x="224761" y="487066"/>
                      <a:pt x="148875" y="411538"/>
                      <a:pt x="148655" y="318150"/>
                    </a:cubicBezTo>
                    <a:cubicBezTo>
                      <a:pt x="148434" y="224761"/>
                      <a:pt x="223962" y="148875"/>
                      <a:pt x="317351" y="148655"/>
                    </a:cubicBezTo>
                    <a:cubicBezTo>
                      <a:pt x="410740" y="148434"/>
                      <a:pt x="486625" y="223962"/>
                      <a:pt x="486846" y="317351"/>
                    </a:cubicBezTo>
                    <a:close/>
                  </a:path>
                </a:pathLst>
              </a:custGeom>
              <a:solidFill>
                <a:schemeClr val="accent2"/>
              </a:solidFill>
              <a:ln w="43323" cap="flat">
                <a:noFill/>
                <a:prstDash val="solid"/>
                <a:miter/>
              </a:ln>
            </p:spPr>
            <p:txBody>
              <a:bodyPr rtlCol="0" anchor="ctr"/>
              <a:lstStyle/>
              <a:p>
                <a:endParaRPr lang="en-US"/>
              </a:p>
            </p:txBody>
          </p:sp>
          <p:sp>
            <p:nvSpPr>
              <p:cNvPr id="162" name="Freeform: Shape 161">
                <a:extLst>
                  <a:ext uri="{FF2B5EF4-FFF2-40B4-BE49-F238E27FC236}">
                    <a16:creationId xmlns:a16="http://schemas.microsoft.com/office/drawing/2014/main" id="{6BDED3FF-8FA6-429A-AC97-B393BAEA6DEF}"/>
                  </a:ext>
                </a:extLst>
              </p:cNvPr>
              <p:cNvSpPr/>
              <p:nvPr/>
            </p:nvSpPr>
            <p:spPr>
              <a:xfrm>
                <a:off x="9023323" y="2704920"/>
                <a:ext cx="449297" cy="449297"/>
              </a:xfrm>
              <a:custGeom>
                <a:avLst/>
                <a:gdLst>
                  <a:gd name="connsiteX0" fmla="*/ 308330 w 607009"/>
                  <a:gd name="connsiteY0" fmla="*/ 468754 h 607009"/>
                  <a:gd name="connsiteX1" fmla="*/ 468754 w 607009"/>
                  <a:gd name="connsiteY1" fmla="*/ 308330 h 607009"/>
                  <a:gd name="connsiteX2" fmla="*/ 308330 w 607009"/>
                  <a:gd name="connsiteY2" fmla="*/ 147906 h 607009"/>
                  <a:gd name="connsiteX3" fmla="*/ 147906 w 607009"/>
                  <a:gd name="connsiteY3" fmla="*/ 308330 h 607009"/>
                  <a:gd name="connsiteX4" fmla="*/ 308330 w 607009"/>
                  <a:gd name="connsiteY4" fmla="*/ 468754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08330" y="468754"/>
                    </a:moveTo>
                    <a:cubicBezTo>
                      <a:pt x="395045" y="468754"/>
                      <a:pt x="468754" y="395045"/>
                      <a:pt x="468754" y="308330"/>
                    </a:cubicBezTo>
                    <a:cubicBezTo>
                      <a:pt x="468754" y="221614"/>
                      <a:pt x="395045" y="147906"/>
                      <a:pt x="308330" y="147906"/>
                    </a:cubicBezTo>
                    <a:cubicBezTo>
                      <a:pt x="221614" y="147906"/>
                      <a:pt x="147906" y="221614"/>
                      <a:pt x="147906" y="308330"/>
                    </a:cubicBezTo>
                    <a:cubicBezTo>
                      <a:pt x="147906" y="395045"/>
                      <a:pt x="221614" y="468754"/>
                      <a:pt x="308330" y="468754"/>
                    </a:cubicBezTo>
                    <a:close/>
                  </a:path>
                </a:pathLst>
              </a:custGeom>
              <a:solidFill>
                <a:schemeClr val="accent2"/>
              </a:solidFill>
              <a:ln w="43323" cap="flat">
                <a:noFill/>
                <a:prstDash val="solid"/>
                <a:miter/>
              </a:ln>
            </p:spPr>
            <p:txBody>
              <a:bodyPr rtlCol="0" anchor="ctr"/>
              <a:lstStyle/>
              <a:p>
                <a:endParaRPr lang="en-US"/>
              </a:p>
            </p:txBody>
          </p:sp>
          <p:sp>
            <p:nvSpPr>
              <p:cNvPr id="163" name="Freeform: Shape 162">
                <a:extLst>
                  <a:ext uri="{FF2B5EF4-FFF2-40B4-BE49-F238E27FC236}">
                    <a16:creationId xmlns:a16="http://schemas.microsoft.com/office/drawing/2014/main" id="{BFBA4F4D-CCE7-4B67-9BAC-F382CB02AFE3}"/>
                  </a:ext>
                </a:extLst>
              </p:cNvPr>
              <p:cNvSpPr/>
              <p:nvPr/>
            </p:nvSpPr>
            <p:spPr>
              <a:xfrm>
                <a:off x="9142066" y="2704920"/>
                <a:ext cx="320926" cy="449297"/>
              </a:xfrm>
              <a:custGeom>
                <a:avLst/>
                <a:gdLst>
                  <a:gd name="connsiteX0" fmla="*/ 147906 w 433577"/>
                  <a:gd name="connsiteY0" fmla="*/ 468754 h 607009"/>
                  <a:gd name="connsiteX1" fmla="*/ 147906 w 433577"/>
                  <a:gd name="connsiteY1" fmla="*/ 147906 h 607009"/>
                  <a:gd name="connsiteX2" fmla="*/ 308330 w 433577"/>
                  <a:gd name="connsiteY2" fmla="*/ 308330 h 607009"/>
                  <a:gd name="connsiteX3" fmla="*/ 147906 w 433577"/>
                  <a:gd name="connsiteY3" fmla="*/ 468754 h 607009"/>
                </a:gdLst>
                <a:ahLst/>
                <a:cxnLst>
                  <a:cxn ang="0">
                    <a:pos x="connsiteX0" y="connsiteY0"/>
                  </a:cxn>
                  <a:cxn ang="0">
                    <a:pos x="connsiteX1" y="connsiteY1"/>
                  </a:cxn>
                  <a:cxn ang="0">
                    <a:pos x="connsiteX2" y="connsiteY2"/>
                  </a:cxn>
                  <a:cxn ang="0">
                    <a:pos x="connsiteX3" y="connsiteY3"/>
                  </a:cxn>
                </a:cxnLst>
                <a:rect l="l" t="t" r="r" b="b"/>
                <a:pathLst>
                  <a:path w="433577" h="607009">
                    <a:moveTo>
                      <a:pt x="147906" y="468754"/>
                    </a:moveTo>
                    <a:lnTo>
                      <a:pt x="147906" y="147906"/>
                    </a:lnTo>
                    <a:cubicBezTo>
                      <a:pt x="234622" y="147906"/>
                      <a:pt x="308330" y="221614"/>
                      <a:pt x="308330" y="308330"/>
                    </a:cubicBezTo>
                    <a:cubicBezTo>
                      <a:pt x="308330" y="395045"/>
                      <a:pt x="238957" y="468754"/>
                      <a:pt x="147906" y="468754"/>
                    </a:cubicBezTo>
                    <a:close/>
                  </a:path>
                </a:pathLst>
              </a:custGeom>
              <a:solidFill>
                <a:schemeClr val="accent2"/>
              </a:solidFill>
              <a:ln w="43323" cap="flat">
                <a:noFill/>
                <a:prstDash val="solid"/>
                <a:miter/>
              </a:ln>
            </p:spPr>
            <p:txBody>
              <a:bodyPr rtlCol="0" anchor="ctr"/>
              <a:lstStyle/>
              <a:p>
                <a:endParaRPr lang="en-US"/>
              </a:p>
            </p:txBody>
          </p:sp>
          <p:sp>
            <p:nvSpPr>
              <p:cNvPr id="164" name="Freeform: Shape 163">
                <a:extLst>
                  <a:ext uri="{FF2B5EF4-FFF2-40B4-BE49-F238E27FC236}">
                    <a16:creationId xmlns:a16="http://schemas.microsoft.com/office/drawing/2014/main" id="{37A4925D-E05B-435A-B2C1-3D5BBAB47C20}"/>
                  </a:ext>
                </a:extLst>
              </p:cNvPr>
              <p:cNvSpPr/>
              <p:nvPr/>
            </p:nvSpPr>
            <p:spPr>
              <a:xfrm>
                <a:off x="8166450" y="2708130"/>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1614" y="147906"/>
                      <a:pt x="147906" y="221614"/>
                      <a:pt x="147906" y="317001"/>
                    </a:cubicBezTo>
                    <a:cubicBezTo>
                      <a:pt x="147906" y="408053"/>
                      <a:pt x="221614" y="486097"/>
                      <a:pt x="317001" y="486097"/>
                    </a:cubicBezTo>
                    <a:close/>
                  </a:path>
                </a:pathLst>
              </a:custGeom>
              <a:solidFill>
                <a:schemeClr val="accent2"/>
              </a:solidFill>
              <a:ln w="43323" cap="flat">
                <a:noFill/>
                <a:prstDash val="solid"/>
                <a:miter/>
              </a:ln>
            </p:spPr>
            <p:txBody>
              <a:bodyPr rtlCol="0" anchor="ctr"/>
              <a:lstStyle/>
              <a:p>
                <a:endParaRPr lang="en-US"/>
              </a:p>
            </p:txBody>
          </p:sp>
          <p:sp>
            <p:nvSpPr>
              <p:cNvPr id="165" name="Freeform: Shape 164">
                <a:extLst>
                  <a:ext uri="{FF2B5EF4-FFF2-40B4-BE49-F238E27FC236}">
                    <a16:creationId xmlns:a16="http://schemas.microsoft.com/office/drawing/2014/main" id="{C5CFF91C-DE9A-49C7-B0CA-4D92ED818F06}"/>
                  </a:ext>
                </a:extLst>
              </p:cNvPr>
              <p:cNvSpPr/>
              <p:nvPr/>
            </p:nvSpPr>
            <p:spPr>
              <a:xfrm>
                <a:off x="8166450" y="2204275"/>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1614" y="147906"/>
                      <a:pt x="147906" y="225950"/>
                      <a:pt x="147906" y="317001"/>
                    </a:cubicBezTo>
                    <a:cubicBezTo>
                      <a:pt x="147906" y="412389"/>
                      <a:pt x="221614" y="486097"/>
                      <a:pt x="317001" y="486097"/>
                    </a:cubicBezTo>
                    <a:close/>
                  </a:path>
                </a:pathLst>
              </a:custGeom>
              <a:solidFill>
                <a:schemeClr val="accent2"/>
              </a:solidFill>
              <a:ln w="43323" cap="flat">
                <a:noFill/>
                <a:prstDash val="solid"/>
                <a:miter/>
              </a:ln>
            </p:spPr>
            <p:txBody>
              <a:bodyPr rtlCol="0" anchor="ctr"/>
              <a:lstStyle/>
              <a:p>
                <a:endParaRPr lang="en-US"/>
              </a:p>
            </p:txBody>
          </p:sp>
          <p:sp>
            <p:nvSpPr>
              <p:cNvPr id="166" name="Freeform: Shape 165">
                <a:extLst>
                  <a:ext uri="{FF2B5EF4-FFF2-40B4-BE49-F238E27FC236}">
                    <a16:creationId xmlns:a16="http://schemas.microsoft.com/office/drawing/2014/main" id="{AE4C223E-CED1-44DE-846D-DC0FF4BE5C35}"/>
                  </a:ext>
                </a:extLst>
              </p:cNvPr>
              <p:cNvSpPr/>
              <p:nvPr/>
            </p:nvSpPr>
            <p:spPr>
              <a:xfrm>
                <a:off x="9142066" y="2704920"/>
                <a:ext cx="320926" cy="449297"/>
              </a:xfrm>
              <a:custGeom>
                <a:avLst/>
                <a:gdLst>
                  <a:gd name="connsiteX0" fmla="*/ 147906 w 433577"/>
                  <a:gd name="connsiteY0" fmla="*/ 468754 h 607009"/>
                  <a:gd name="connsiteX1" fmla="*/ 147906 w 433577"/>
                  <a:gd name="connsiteY1" fmla="*/ 147906 h 607009"/>
                  <a:gd name="connsiteX2" fmla="*/ 308330 w 433577"/>
                  <a:gd name="connsiteY2" fmla="*/ 308330 h 607009"/>
                  <a:gd name="connsiteX3" fmla="*/ 147906 w 433577"/>
                  <a:gd name="connsiteY3" fmla="*/ 468754 h 607009"/>
                </a:gdLst>
                <a:ahLst/>
                <a:cxnLst>
                  <a:cxn ang="0">
                    <a:pos x="connsiteX0" y="connsiteY0"/>
                  </a:cxn>
                  <a:cxn ang="0">
                    <a:pos x="connsiteX1" y="connsiteY1"/>
                  </a:cxn>
                  <a:cxn ang="0">
                    <a:pos x="connsiteX2" y="connsiteY2"/>
                  </a:cxn>
                  <a:cxn ang="0">
                    <a:pos x="connsiteX3" y="connsiteY3"/>
                  </a:cxn>
                </a:cxnLst>
                <a:rect l="l" t="t" r="r" b="b"/>
                <a:pathLst>
                  <a:path w="433577" h="607009">
                    <a:moveTo>
                      <a:pt x="147906" y="468754"/>
                    </a:moveTo>
                    <a:lnTo>
                      <a:pt x="147906" y="147906"/>
                    </a:lnTo>
                    <a:cubicBezTo>
                      <a:pt x="234622" y="147906"/>
                      <a:pt x="308330" y="221614"/>
                      <a:pt x="308330" y="308330"/>
                    </a:cubicBezTo>
                    <a:cubicBezTo>
                      <a:pt x="308330" y="395045"/>
                      <a:pt x="238957" y="468754"/>
                      <a:pt x="147906" y="468754"/>
                    </a:cubicBezTo>
                    <a:close/>
                  </a:path>
                </a:pathLst>
              </a:custGeom>
              <a:solidFill>
                <a:schemeClr val="accent2"/>
              </a:solidFill>
              <a:ln w="43323" cap="flat">
                <a:noFill/>
                <a:prstDash val="solid"/>
                <a:miter/>
              </a:ln>
            </p:spPr>
            <p:txBody>
              <a:bodyPr rtlCol="0" anchor="ctr"/>
              <a:lstStyle/>
              <a:p>
                <a:endParaRPr lang="en-US"/>
              </a:p>
            </p:txBody>
          </p:sp>
          <p:sp>
            <p:nvSpPr>
              <p:cNvPr id="167" name="Freeform: Shape 166">
                <a:extLst>
                  <a:ext uri="{FF2B5EF4-FFF2-40B4-BE49-F238E27FC236}">
                    <a16:creationId xmlns:a16="http://schemas.microsoft.com/office/drawing/2014/main" id="{D1C87586-77AC-4B1D-9A64-6026281123A8}"/>
                  </a:ext>
                </a:extLst>
              </p:cNvPr>
              <p:cNvSpPr/>
              <p:nvPr/>
            </p:nvSpPr>
            <p:spPr>
              <a:xfrm>
                <a:off x="9016905" y="2197857"/>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8" y="147906"/>
                      <a:pt x="317001" y="147906"/>
                    </a:cubicBezTo>
                    <a:cubicBezTo>
                      <a:pt x="225950" y="147906"/>
                      <a:pt x="147906" y="221614"/>
                      <a:pt x="147906" y="317001"/>
                    </a:cubicBezTo>
                    <a:cubicBezTo>
                      <a:pt x="147906" y="412389"/>
                      <a:pt x="225950" y="486097"/>
                      <a:pt x="317001" y="486097"/>
                    </a:cubicBezTo>
                    <a:close/>
                  </a:path>
                </a:pathLst>
              </a:custGeom>
              <a:solidFill>
                <a:schemeClr val="accent2"/>
              </a:solidFill>
              <a:ln w="43323" cap="flat">
                <a:noFill/>
                <a:prstDash val="solid"/>
                <a:miter/>
              </a:ln>
            </p:spPr>
            <p:txBody>
              <a:bodyPr rtlCol="0" anchor="ctr"/>
              <a:lstStyle/>
              <a:p>
                <a:endParaRPr lang="en-US"/>
              </a:p>
            </p:txBody>
          </p:sp>
          <p:sp>
            <p:nvSpPr>
              <p:cNvPr id="168" name="Freeform: Shape 167">
                <a:extLst>
                  <a:ext uri="{FF2B5EF4-FFF2-40B4-BE49-F238E27FC236}">
                    <a16:creationId xmlns:a16="http://schemas.microsoft.com/office/drawing/2014/main" id="{F6071574-88E6-44E0-AB34-4BEC3B63D91C}"/>
                  </a:ext>
                </a:extLst>
              </p:cNvPr>
              <p:cNvSpPr/>
              <p:nvPr/>
            </p:nvSpPr>
            <p:spPr>
              <a:xfrm>
                <a:off x="9016905" y="2692083"/>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8" y="147906"/>
                      <a:pt x="317001" y="147906"/>
                    </a:cubicBezTo>
                    <a:cubicBezTo>
                      <a:pt x="225950" y="147906"/>
                      <a:pt x="147906" y="221614"/>
                      <a:pt x="147906" y="317001"/>
                    </a:cubicBezTo>
                    <a:cubicBezTo>
                      <a:pt x="147906" y="408053"/>
                      <a:pt x="225950" y="486097"/>
                      <a:pt x="317001" y="486097"/>
                    </a:cubicBezTo>
                    <a:close/>
                  </a:path>
                </a:pathLst>
              </a:custGeom>
              <a:solidFill>
                <a:schemeClr val="accent2"/>
              </a:solidFill>
              <a:ln w="43323" cap="flat">
                <a:noFill/>
                <a:prstDash val="solid"/>
                <a:miter/>
              </a:ln>
            </p:spPr>
            <p:txBody>
              <a:bodyPr rtlCol="0" anchor="ctr"/>
              <a:lstStyle/>
              <a:p>
                <a:endParaRPr lang="en-US"/>
              </a:p>
            </p:txBody>
          </p:sp>
          <p:sp>
            <p:nvSpPr>
              <p:cNvPr id="169" name="Freeform: Shape 168">
                <a:extLst>
                  <a:ext uri="{FF2B5EF4-FFF2-40B4-BE49-F238E27FC236}">
                    <a16:creationId xmlns:a16="http://schemas.microsoft.com/office/drawing/2014/main" id="{861AC6C1-EC4D-4338-A180-E5B42D5E0DF2}"/>
                  </a:ext>
                </a:extLst>
              </p:cNvPr>
              <p:cNvSpPr/>
              <p:nvPr/>
            </p:nvSpPr>
            <p:spPr>
              <a:xfrm>
                <a:off x="8590073" y="2939196"/>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12389"/>
                      <a:pt x="225950" y="486097"/>
                      <a:pt x="317001" y="486097"/>
                    </a:cubicBezTo>
                    <a:close/>
                  </a:path>
                </a:pathLst>
              </a:custGeom>
              <a:solidFill>
                <a:schemeClr val="accent2"/>
              </a:solidFill>
              <a:ln w="43323" cap="flat">
                <a:noFill/>
                <a:prstDash val="solid"/>
                <a:miter/>
              </a:ln>
            </p:spPr>
            <p:txBody>
              <a:bodyPr rtlCol="0" anchor="ctr"/>
              <a:lstStyle/>
              <a:p>
                <a:endParaRPr lang="en-US"/>
              </a:p>
            </p:txBody>
          </p:sp>
          <p:grpSp>
            <p:nvGrpSpPr>
              <p:cNvPr id="170" name="Group 169">
                <a:extLst>
                  <a:ext uri="{FF2B5EF4-FFF2-40B4-BE49-F238E27FC236}">
                    <a16:creationId xmlns:a16="http://schemas.microsoft.com/office/drawing/2014/main" id="{7451FA78-F2AB-4F1F-B782-C0C6DBB8C2A9}"/>
                  </a:ext>
                </a:extLst>
              </p:cNvPr>
              <p:cNvGrpSpPr/>
              <p:nvPr/>
            </p:nvGrpSpPr>
            <p:grpSpPr>
              <a:xfrm rot="7661305" flipH="1">
                <a:off x="9367116" y="2811401"/>
                <a:ext cx="449297" cy="803943"/>
                <a:chOff x="4860364" y="1440904"/>
                <a:chExt cx="607009" cy="1086144"/>
              </a:xfrm>
              <a:solidFill>
                <a:schemeClr val="accent2"/>
              </a:solidFill>
            </p:grpSpPr>
            <p:sp>
              <p:nvSpPr>
                <p:cNvPr id="171" name="Rectangle 170">
                  <a:extLst>
                    <a:ext uri="{FF2B5EF4-FFF2-40B4-BE49-F238E27FC236}">
                      <a16:creationId xmlns:a16="http://schemas.microsoft.com/office/drawing/2014/main" id="{8EAB1A13-B289-4DB3-9134-9266539918FE}"/>
                    </a:ext>
                  </a:extLst>
                </p:cNvPr>
                <p:cNvSpPr/>
                <p:nvPr/>
              </p:nvSpPr>
              <p:spPr>
                <a:xfrm>
                  <a:off x="5133776" y="1776958"/>
                  <a:ext cx="106964" cy="75009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2" name="Freeform: Shape 171">
                  <a:extLst>
                    <a:ext uri="{FF2B5EF4-FFF2-40B4-BE49-F238E27FC236}">
                      <a16:creationId xmlns:a16="http://schemas.microsoft.com/office/drawing/2014/main" id="{6384CD85-6048-4DF7-86A3-B49DF84D35A6}"/>
                    </a:ext>
                  </a:extLst>
                </p:cNvPr>
                <p:cNvSpPr/>
                <p:nvPr/>
              </p:nvSpPr>
              <p:spPr>
                <a:xfrm>
                  <a:off x="4860364" y="1440904"/>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grpSp>
        </p:grpSp>
        <p:grpSp>
          <p:nvGrpSpPr>
            <p:cNvPr id="196" name="Group 195">
              <a:extLst>
                <a:ext uri="{FF2B5EF4-FFF2-40B4-BE49-F238E27FC236}">
                  <a16:creationId xmlns:a16="http://schemas.microsoft.com/office/drawing/2014/main" id="{7146D8B7-BEF2-4BB1-A47E-BE57A63400D0}"/>
                </a:ext>
              </a:extLst>
            </p:cNvPr>
            <p:cNvGrpSpPr/>
            <p:nvPr/>
          </p:nvGrpSpPr>
          <p:grpSpPr>
            <a:xfrm rot="10800000">
              <a:off x="1822888" y="1226175"/>
              <a:ext cx="1815715" cy="1627961"/>
              <a:chOff x="7643465" y="1330780"/>
              <a:chExt cx="2350271" cy="2107241"/>
            </a:xfrm>
          </p:grpSpPr>
          <p:grpSp>
            <p:nvGrpSpPr>
              <p:cNvPr id="197" name="Group 196">
                <a:extLst>
                  <a:ext uri="{FF2B5EF4-FFF2-40B4-BE49-F238E27FC236}">
                    <a16:creationId xmlns:a16="http://schemas.microsoft.com/office/drawing/2014/main" id="{65120756-24CF-44E7-BEE6-E74F279427A5}"/>
                  </a:ext>
                </a:extLst>
              </p:cNvPr>
              <p:cNvGrpSpPr/>
              <p:nvPr/>
            </p:nvGrpSpPr>
            <p:grpSpPr>
              <a:xfrm rot="14189974" flipH="1">
                <a:off x="7820788" y="2761873"/>
                <a:ext cx="449297" cy="803943"/>
                <a:chOff x="4860364" y="1440904"/>
                <a:chExt cx="607009" cy="1086144"/>
              </a:xfrm>
              <a:solidFill>
                <a:schemeClr val="accent2"/>
              </a:solidFill>
            </p:grpSpPr>
            <p:sp>
              <p:nvSpPr>
                <p:cNvPr id="214" name="Rectangle 213">
                  <a:extLst>
                    <a:ext uri="{FF2B5EF4-FFF2-40B4-BE49-F238E27FC236}">
                      <a16:creationId xmlns:a16="http://schemas.microsoft.com/office/drawing/2014/main" id="{0EACE0B1-04B6-4DD3-8210-FE3301B9D532}"/>
                    </a:ext>
                  </a:extLst>
                </p:cNvPr>
                <p:cNvSpPr/>
                <p:nvPr/>
              </p:nvSpPr>
              <p:spPr>
                <a:xfrm>
                  <a:off x="5133776" y="1776958"/>
                  <a:ext cx="106964" cy="75009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Freeform: Shape 214">
                  <a:extLst>
                    <a:ext uri="{FF2B5EF4-FFF2-40B4-BE49-F238E27FC236}">
                      <a16:creationId xmlns:a16="http://schemas.microsoft.com/office/drawing/2014/main" id="{B2FC14E9-CA28-4140-886E-AF921F01ED04}"/>
                    </a:ext>
                  </a:extLst>
                </p:cNvPr>
                <p:cNvSpPr/>
                <p:nvPr/>
              </p:nvSpPr>
              <p:spPr>
                <a:xfrm>
                  <a:off x="4860364" y="1440904"/>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grpSp>
          <p:grpSp>
            <p:nvGrpSpPr>
              <p:cNvPr id="198" name="Group 197">
                <a:extLst>
                  <a:ext uri="{FF2B5EF4-FFF2-40B4-BE49-F238E27FC236}">
                    <a16:creationId xmlns:a16="http://schemas.microsoft.com/office/drawing/2014/main" id="{E19AAD93-0B90-444E-B8D6-7F358B86718E}"/>
                  </a:ext>
                </a:extLst>
              </p:cNvPr>
              <p:cNvGrpSpPr/>
              <p:nvPr/>
            </p:nvGrpSpPr>
            <p:grpSpPr>
              <a:xfrm>
                <a:off x="8590072" y="1330780"/>
                <a:ext cx="449297" cy="803943"/>
                <a:chOff x="4860364" y="1440904"/>
                <a:chExt cx="607009" cy="1086144"/>
              </a:xfrm>
              <a:solidFill>
                <a:schemeClr val="accent2"/>
              </a:solidFill>
            </p:grpSpPr>
            <p:sp>
              <p:nvSpPr>
                <p:cNvPr id="212" name="Rectangle 211">
                  <a:extLst>
                    <a:ext uri="{FF2B5EF4-FFF2-40B4-BE49-F238E27FC236}">
                      <a16:creationId xmlns:a16="http://schemas.microsoft.com/office/drawing/2014/main" id="{5E0F09B1-8A3C-433A-BFBA-48F2C2174BE0}"/>
                    </a:ext>
                  </a:extLst>
                </p:cNvPr>
                <p:cNvSpPr/>
                <p:nvPr/>
              </p:nvSpPr>
              <p:spPr>
                <a:xfrm>
                  <a:off x="5133776" y="1776958"/>
                  <a:ext cx="106964" cy="75009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3" name="Freeform: Shape 212">
                  <a:extLst>
                    <a:ext uri="{FF2B5EF4-FFF2-40B4-BE49-F238E27FC236}">
                      <a16:creationId xmlns:a16="http://schemas.microsoft.com/office/drawing/2014/main" id="{59C877E5-4DA5-4608-9FC9-D676F7F4632F}"/>
                    </a:ext>
                  </a:extLst>
                </p:cNvPr>
                <p:cNvSpPr/>
                <p:nvPr/>
              </p:nvSpPr>
              <p:spPr>
                <a:xfrm>
                  <a:off x="4860364" y="1440904"/>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grpSp>
          <p:sp>
            <p:nvSpPr>
              <p:cNvPr id="199" name="Freeform: Shape 198">
                <a:extLst>
                  <a:ext uri="{FF2B5EF4-FFF2-40B4-BE49-F238E27FC236}">
                    <a16:creationId xmlns:a16="http://schemas.microsoft.com/office/drawing/2014/main" id="{CD56AC1C-415F-4E7F-B5BE-04594E8B5A77}"/>
                  </a:ext>
                </a:extLst>
              </p:cNvPr>
              <p:cNvSpPr/>
              <p:nvPr/>
            </p:nvSpPr>
            <p:spPr>
              <a:xfrm>
                <a:off x="8243473" y="2027766"/>
                <a:ext cx="1155334" cy="1315798"/>
              </a:xfrm>
              <a:custGeom>
                <a:avLst/>
                <a:gdLst>
                  <a:gd name="connsiteX0" fmla="*/ 789601 w 1560880"/>
                  <a:gd name="connsiteY0" fmla="*/ 147906 h 1777669"/>
                  <a:gd name="connsiteX1" fmla="*/ 1110449 w 1560880"/>
                  <a:gd name="connsiteY1" fmla="*/ 334345 h 1777669"/>
                  <a:gd name="connsiteX2" fmla="*/ 1431297 w 1560880"/>
                  <a:gd name="connsiteY2" fmla="*/ 520783 h 1777669"/>
                  <a:gd name="connsiteX3" fmla="*/ 1431297 w 1560880"/>
                  <a:gd name="connsiteY3" fmla="*/ 889324 h 1777669"/>
                  <a:gd name="connsiteX4" fmla="*/ 1431297 w 1560880"/>
                  <a:gd name="connsiteY4" fmla="*/ 1257866 h 1777669"/>
                  <a:gd name="connsiteX5" fmla="*/ 1110449 w 1560880"/>
                  <a:gd name="connsiteY5" fmla="*/ 1444304 h 1777669"/>
                  <a:gd name="connsiteX6" fmla="*/ 789601 w 1560880"/>
                  <a:gd name="connsiteY6" fmla="*/ 1630743 h 1777669"/>
                  <a:gd name="connsiteX7" fmla="*/ 468754 w 1560880"/>
                  <a:gd name="connsiteY7" fmla="*/ 1444304 h 1777669"/>
                  <a:gd name="connsiteX8" fmla="*/ 147906 w 1560880"/>
                  <a:gd name="connsiteY8" fmla="*/ 1257866 h 1777669"/>
                  <a:gd name="connsiteX9" fmla="*/ 147906 w 1560880"/>
                  <a:gd name="connsiteY9" fmla="*/ 889324 h 1777669"/>
                  <a:gd name="connsiteX10" fmla="*/ 147906 w 1560880"/>
                  <a:gd name="connsiteY10" fmla="*/ 520783 h 1777669"/>
                  <a:gd name="connsiteX11" fmla="*/ 468754 w 1560880"/>
                  <a:gd name="connsiteY11" fmla="*/ 334345 h 1777669"/>
                  <a:gd name="connsiteX12" fmla="*/ 789601 w 1560880"/>
                  <a:gd name="connsiteY12" fmla="*/ 147906 h 1777669"/>
                  <a:gd name="connsiteX13" fmla="*/ 789601 w 1560880"/>
                  <a:gd name="connsiteY13" fmla="*/ 147906 h 1777669"/>
                  <a:gd name="connsiteX14" fmla="*/ 789601 w 1560880"/>
                  <a:gd name="connsiteY14" fmla="*/ 277979 h 1777669"/>
                  <a:gd name="connsiteX15" fmla="*/ 264972 w 1560880"/>
                  <a:gd name="connsiteY15" fmla="*/ 581484 h 1777669"/>
                  <a:gd name="connsiteX16" fmla="*/ 264972 w 1560880"/>
                  <a:gd name="connsiteY16" fmla="*/ 1188493 h 1777669"/>
                  <a:gd name="connsiteX17" fmla="*/ 789601 w 1560880"/>
                  <a:gd name="connsiteY17" fmla="*/ 1491998 h 1777669"/>
                  <a:gd name="connsiteX18" fmla="*/ 1314231 w 1560880"/>
                  <a:gd name="connsiteY18" fmla="*/ 1188493 h 1777669"/>
                  <a:gd name="connsiteX19" fmla="*/ 1314231 w 1560880"/>
                  <a:gd name="connsiteY19" fmla="*/ 581484 h 1777669"/>
                  <a:gd name="connsiteX20" fmla="*/ 789601 w 1560880"/>
                  <a:gd name="connsiteY20" fmla="*/ 277979 h 1777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60880" h="1777669">
                    <a:moveTo>
                      <a:pt x="789601" y="147906"/>
                    </a:moveTo>
                    <a:lnTo>
                      <a:pt x="1110449" y="334345"/>
                    </a:lnTo>
                    <a:lnTo>
                      <a:pt x="1431297" y="520783"/>
                    </a:lnTo>
                    <a:lnTo>
                      <a:pt x="1431297" y="889324"/>
                    </a:lnTo>
                    <a:lnTo>
                      <a:pt x="1431297" y="1257866"/>
                    </a:lnTo>
                    <a:lnTo>
                      <a:pt x="1110449" y="1444304"/>
                    </a:lnTo>
                    <a:lnTo>
                      <a:pt x="789601" y="1630743"/>
                    </a:lnTo>
                    <a:lnTo>
                      <a:pt x="468754" y="1444304"/>
                    </a:lnTo>
                    <a:lnTo>
                      <a:pt x="147906" y="1257866"/>
                    </a:lnTo>
                    <a:lnTo>
                      <a:pt x="147906" y="889324"/>
                    </a:lnTo>
                    <a:lnTo>
                      <a:pt x="147906" y="520783"/>
                    </a:lnTo>
                    <a:lnTo>
                      <a:pt x="468754" y="334345"/>
                    </a:lnTo>
                    <a:lnTo>
                      <a:pt x="789601" y="147906"/>
                    </a:lnTo>
                    <a:lnTo>
                      <a:pt x="789601" y="147906"/>
                    </a:lnTo>
                    <a:close/>
                    <a:moveTo>
                      <a:pt x="789601" y="277979"/>
                    </a:moveTo>
                    <a:lnTo>
                      <a:pt x="264972" y="581484"/>
                    </a:lnTo>
                    <a:lnTo>
                      <a:pt x="264972" y="1188493"/>
                    </a:lnTo>
                    <a:lnTo>
                      <a:pt x="789601" y="1491998"/>
                    </a:lnTo>
                    <a:lnTo>
                      <a:pt x="1314231" y="1188493"/>
                    </a:lnTo>
                    <a:lnTo>
                      <a:pt x="1314231" y="581484"/>
                    </a:lnTo>
                    <a:lnTo>
                      <a:pt x="789601" y="277979"/>
                    </a:lnTo>
                    <a:close/>
                  </a:path>
                </a:pathLst>
              </a:custGeom>
              <a:solidFill>
                <a:schemeClr val="accent2"/>
              </a:solidFill>
              <a:ln w="43323" cap="flat">
                <a:noFill/>
                <a:prstDash val="solid"/>
                <a:miter/>
              </a:ln>
            </p:spPr>
            <p:txBody>
              <a:bodyPr rtlCol="0" anchor="ctr"/>
              <a:lstStyle/>
              <a:p>
                <a:endParaRPr lang="en-US"/>
              </a:p>
            </p:txBody>
          </p:sp>
          <p:sp>
            <p:nvSpPr>
              <p:cNvPr id="200" name="Freeform: Shape 199">
                <a:extLst>
                  <a:ext uri="{FF2B5EF4-FFF2-40B4-BE49-F238E27FC236}">
                    <a16:creationId xmlns:a16="http://schemas.microsoft.com/office/drawing/2014/main" id="{4261A207-EADB-4333-AF7E-B6B916D1F89D}"/>
                  </a:ext>
                </a:extLst>
              </p:cNvPr>
              <p:cNvSpPr/>
              <p:nvPr/>
            </p:nvSpPr>
            <p:spPr>
              <a:xfrm>
                <a:off x="8595937" y="1959818"/>
                <a:ext cx="449297" cy="449297"/>
              </a:xfrm>
              <a:custGeom>
                <a:avLst/>
                <a:gdLst>
                  <a:gd name="connsiteX0" fmla="*/ 486846 w 607009"/>
                  <a:gd name="connsiteY0" fmla="*/ 317351 h 607009"/>
                  <a:gd name="connsiteX1" fmla="*/ 318150 w 607009"/>
                  <a:gd name="connsiteY1" fmla="*/ 486846 h 607009"/>
                  <a:gd name="connsiteX2" fmla="*/ 148655 w 607009"/>
                  <a:gd name="connsiteY2" fmla="*/ 318150 h 607009"/>
                  <a:gd name="connsiteX3" fmla="*/ 317351 w 607009"/>
                  <a:gd name="connsiteY3" fmla="*/ 148655 h 607009"/>
                  <a:gd name="connsiteX4" fmla="*/ 486846 w 607009"/>
                  <a:gd name="connsiteY4" fmla="*/ 317351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486846" y="317351"/>
                    </a:moveTo>
                    <a:cubicBezTo>
                      <a:pt x="487066" y="410740"/>
                      <a:pt x="411538" y="486625"/>
                      <a:pt x="318150" y="486846"/>
                    </a:cubicBezTo>
                    <a:cubicBezTo>
                      <a:pt x="224761" y="487066"/>
                      <a:pt x="148875" y="411538"/>
                      <a:pt x="148655" y="318150"/>
                    </a:cubicBezTo>
                    <a:cubicBezTo>
                      <a:pt x="148434" y="224761"/>
                      <a:pt x="223962" y="148875"/>
                      <a:pt x="317351" y="148655"/>
                    </a:cubicBezTo>
                    <a:cubicBezTo>
                      <a:pt x="410740" y="148434"/>
                      <a:pt x="486625" y="223962"/>
                      <a:pt x="486846" y="317351"/>
                    </a:cubicBezTo>
                    <a:close/>
                  </a:path>
                </a:pathLst>
              </a:custGeom>
              <a:solidFill>
                <a:schemeClr val="accent2"/>
              </a:solidFill>
              <a:ln w="43323" cap="flat">
                <a:noFill/>
                <a:prstDash val="solid"/>
                <a:miter/>
              </a:ln>
            </p:spPr>
            <p:txBody>
              <a:bodyPr rtlCol="0" anchor="ctr"/>
              <a:lstStyle/>
              <a:p>
                <a:endParaRPr lang="en-US"/>
              </a:p>
            </p:txBody>
          </p:sp>
          <p:sp>
            <p:nvSpPr>
              <p:cNvPr id="201" name="Freeform: Shape 200">
                <a:extLst>
                  <a:ext uri="{FF2B5EF4-FFF2-40B4-BE49-F238E27FC236}">
                    <a16:creationId xmlns:a16="http://schemas.microsoft.com/office/drawing/2014/main" id="{E33D489C-A52A-4C63-8E90-C4521689882F}"/>
                  </a:ext>
                </a:extLst>
              </p:cNvPr>
              <p:cNvSpPr/>
              <p:nvPr/>
            </p:nvSpPr>
            <p:spPr>
              <a:xfrm>
                <a:off x="9023323" y="2704920"/>
                <a:ext cx="449297" cy="449297"/>
              </a:xfrm>
              <a:custGeom>
                <a:avLst/>
                <a:gdLst>
                  <a:gd name="connsiteX0" fmla="*/ 308330 w 607009"/>
                  <a:gd name="connsiteY0" fmla="*/ 468754 h 607009"/>
                  <a:gd name="connsiteX1" fmla="*/ 468754 w 607009"/>
                  <a:gd name="connsiteY1" fmla="*/ 308330 h 607009"/>
                  <a:gd name="connsiteX2" fmla="*/ 308330 w 607009"/>
                  <a:gd name="connsiteY2" fmla="*/ 147906 h 607009"/>
                  <a:gd name="connsiteX3" fmla="*/ 147906 w 607009"/>
                  <a:gd name="connsiteY3" fmla="*/ 308330 h 607009"/>
                  <a:gd name="connsiteX4" fmla="*/ 308330 w 607009"/>
                  <a:gd name="connsiteY4" fmla="*/ 468754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08330" y="468754"/>
                    </a:moveTo>
                    <a:cubicBezTo>
                      <a:pt x="395045" y="468754"/>
                      <a:pt x="468754" y="395045"/>
                      <a:pt x="468754" y="308330"/>
                    </a:cubicBezTo>
                    <a:cubicBezTo>
                      <a:pt x="468754" y="221614"/>
                      <a:pt x="395045" y="147906"/>
                      <a:pt x="308330" y="147906"/>
                    </a:cubicBezTo>
                    <a:cubicBezTo>
                      <a:pt x="221614" y="147906"/>
                      <a:pt x="147906" y="221614"/>
                      <a:pt x="147906" y="308330"/>
                    </a:cubicBezTo>
                    <a:cubicBezTo>
                      <a:pt x="147906" y="395045"/>
                      <a:pt x="221614" y="468754"/>
                      <a:pt x="308330" y="468754"/>
                    </a:cubicBezTo>
                    <a:close/>
                  </a:path>
                </a:pathLst>
              </a:custGeom>
              <a:solidFill>
                <a:schemeClr val="accent2"/>
              </a:solidFill>
              <a:ln w="43323" cap="flat">
                <a:noFill/>
                <a:prstDash val="solid"/>
                <a:miter/>
              </a:ln>
            </p:spPr>
            <p:txBody>
              <a:bodyPr rtlCol="0" anchor="ctr"/>
              <a:lstStyle/>
              <a:p>
                <a:endParaRPr lang="en-US"/>
              </a:p>
            </p:txBody>
          </p:sp>
          <p:sp>
            <p:nvSpPr>
              <p:cNvPr id="202" name="Freeform: Shape 201">
                <a:extLst>
                  <a:ext uri="{FF2B5EF4-FFF2-40B4-BE49-F238E27FC236}">
                    <a16:creationId xmlns:a16="http://schemas.microsoft.com/office/drawing/2014/main" id="{70468316-3F6A-4529-BE27-D001924EA3FC}"/>
                  </a:ext>
                </a:extLst>
              </p:cNvPr>
              <p:cNvSpPr/>
              <p:nvPr/>
            </p:nvSpPr>
            <p:spPr>
              <a:xfrm>
                <a:off x="9142066" y="2704920"/>
                <a:ext cx="320926" cy="449297"/>
              </a:xfrm>
              <a:custGeom>
                <a:avLst/>
                <a:gdLst>
                  <a:gd name="connsiteX0" fmla="*/ 147906 w 433577"/>
                  <a:gd name="connsiteY0" fmla="*/ 468754 h 607009"/>
                  <a:gd name="connsiteX1" fmla="*/ 147906 w 433577"/>
                  <a:gd name="connsiteY1" fmla="*/ 147906 h 607009"/>
                  <a:gd name="connsiteX2" fmla="*/ 308330 w 433577"/>
                  <a:gd name="connsiteY2" fmla="*/ 308330 h 607009"/>
                  <a:gd name="connsiteX3" fmla="*/ 147906 w 433577"/>
                  <a:gd name="connsiteY3" fmla="*/ 468754 h 607009"/>
                </a:gdLst>
                <a:ahLst/>
                <a:cxnLst>
                  <a:cxn ang="0">
                    <a:pos x="connsiteX0" y="connsiteY0"/>
                  </a:cxn>
                  <a:cxn ang="0">
                    <a:pos x="connsiteX1" y="connsiteY1"/>
                  </a:cxn>
                  <a:cxn ang="0">
                    <a:pos x="connsiteX2" y="connsiteY2"/>
                  </a:cxn>
                  <a:cxn ang="0">
                    <a:pos x="connsiteX3" y="connsiteY3"/>
                  </a:cxn>
                </a:cxnLst>
                <a:rect l="l" t="t" r="r" b="b"/>
                <a:pathLst>
                  <a:path w="433577" h="607009">
                    <a:moveTo>
                      <a:pt x="147906" y="468754"/>
                    </a:moveTo>
                    <a:lnTo>
                      <a:pt x="147906" y="147906"/>
                    </a:lnTo>
                    <a:cubicBezTo>
                      <a:pt x="234622" y="147906"/>
                      <a:pt x="308330" y="221614"/>
                      <a:pt x="308330" y="308330"/>
                    </a:cubicBezTo>
                    <a:cubicBezTo>
                      <a:pt x="308330" y="395045"/>
                      <a:pt x="238957" y="468754"/>
                      <a:pt x="147906" y="468754"/>
                    </a:cubicBezTo>
                    <a:close/>
                  </a:path>
                </a:pathLst>
              </a:custGeom>
              <a:solidFill>
                <a:schemeClr val="accent2"/>
              </a:solidFill>
              <a:ln w="43323" cap="flat">
                <a:noFill/>
                <a:prstDash val="solid"/>
                <a:miter/>
              </a:ln>
            </p:spPr>
            <p:txBody>
              <a:bodyPr rtlCol="0" anchor="ctr"/>
              <a:lstStyle/>
              <a:p>
                <a:endParaRPr lang="en-US"/>
              </a:p>
            </p:txBody>
          </p:sp>
          <p:sp>
            <p:nvSpPr>
              <p:cNvPr id="203" name="Freeform: Shape 202">
                <a:extLst>
                  <a:ext uri="{FF2B5EF4-FFF2-40B4-BE49-F238E27FC236}">
                    <a16:creationId xmlns:a16="http://schemas.microsoft.com/office/drawing/2014/main" id="{1850B667-7FB9-4E48-AF20-9977D5904C25}"/>
                  </a:ext>
                </a:extLst>
              </p:cNvPr>
              <p:cNvSpPr/>
              <p:nvPr/>
            </p:nvSpPr>
            <p:spPr>
              <a:xfrm>
                <a:off x="8166450" y="2708130"/>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1614" y="147906"/>
                      <a:pt x="147906" y="221614"/>
                      <a:pt x="147906" y="317001"/>
                    </a:cubicBezTo>
                    <a:cubicBezTo>
                      <a:pt x="147906" y="408053"/>
                      <a:pt x="221614" y="486097"/>
                      <a:pt x="317001" y="486097"/>
                    </a:cubicBezTo>
                    <a:close/>
                  </a:path>
                </a:pathLst>
              </a:custGeom>
              <a:solidFill>
                <a:schemeClr val="accent2"/>
              </a:solidFill>
              <a:ln w="43323" cap="flat">
                <a:noFill/>
                <a:prstDash val="solid"/>
                <a:miter/>
              </a:ln>
            </p:spPr>
            <p:txBody>
              <a:bodyPr rtlCol="0" anchor="ctr"/>
              <a:lstStyle/>
              <a:p>
                <a:endParaRPr lang="en-US"/>
              </a:p>
            </p:txBody>
          </p:sp>
          <p:sp>
            <p:nvSpPr>
              <p:cNvPr id="204" name="Freeform: Shape 203">
                <a:extLst>
                  <a:ext uri="{FF2B5EF4-FFF2-40B4-BE49-F238E27FC236}">
                    <a16:creationId xmlns:a16="http://schemas.microsoft.com/office/drawing/2014/main" id="{A7BB8482-5B02-4696-B2C7-4E58DE11FC00}"/>
                  </a:ext>
                </a:extLst>
              </p:cNvPr>
              <p:cNvSpPr/>
              <p:nvPr/>
            </p:nvSpPr>
            <p:spPr>
              <a:xfrm>
                <a:off x="8166450" y="2204275"/>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1614" y="147906"/>
                      <a:pt x="147906" y="225950"/>
                      <a:pt x="147906" y="317001"/>
                    </a:cubicBezTo>
                    <a:cubicBezTo>
                      <a:pt x="147906" y="412389"/>
                      <a:pt x="221614" y="486097"/>
                      <a:pt x="317001" y="486097"/>
                    </a:cubicBezTo>
                    <a:close/>
                  </a:path>
                </a:pathLst>
              </a:custGeom>
              <a:solidFill>
                <a:schemeClr val="accent2"/>
              </a:solidFill>
              <a:ln w="43323" cap="flat">
                <a:noFill/>
                <a:prstDash val="solid"/>
                <a:miter/>
              </a:ln>
            </p:spPr>
            <p:txBody>
              <a:bodyPr rtlCol="0" anchor="ctr"/>
              <a:lstStyle/>
              <a:p>
                <a:endParaRPr lang="en-US"/>
              </a:p>
            </p:txBody>
          </p:sp>
          <p:sp>
            <p:nvSpPr>
              <p:cNvPr id="205" name="Freeform: Shape 204">
                <a:extLst>
                  <a:ext uri="{FF2B5EF4-FFF2-40B4-BE49-F238E27FC236}">
                    <a16:creationId xmlns:a16="http://schemas.microsoft.com/office/drawing/2014/main" id="{10B83C8C-8D85-4062-B523-77E8099C7CAC}"/>
                  </a:ext>
                </a:extLst>
              </p:cNvPr>
              <p:cNvSpPr/>
              <p:nvPr/>
            </p:nvSpPr>
            <p:spPr>
              <a:xfrm>
                <a:off x="9142066" y="2704920"/>
                <a:ext cx="320926" cy="449297"/>
              </a:xfrm>
              <a:custGeom>
                <a:avLst/>
                <a:gdLst>
                  <a:gd name="connsiteX0" fmla="*/ 147906 w 433577"/>
                  <a:gd name="connsiteY0" fmla="*/ 468754 h 607009"/>
                  <a:gd name="connsiteX1" fmla="*/ 147906 w 433577"/>
                  <a:gd name="connsiteY1" fmla="*/ 147906 h 607009"/>
                  <a:gd name="connsiteX2" fmla="*/ 308330 w 433577"/>
                  <a:gd name="connsiteY2" fmla="*/ 308330 h 607009"/>
                  <a:gd name="connsiteX3" fmla="*/ 147906 w 433577"/>
                  <a:gd name="connsiteY3" fmla="*/ 468754 h 607009"/>
                </a:gdLst>
                <a:ahLst/>
                <a:cxnLst>
                  <a:cxn ang="0">
                    <a:pos x="connsiteX0" y="connsiteY0"/>
                  </a:cxn>
                  <a:cxn ang="0">
                    <a:pos x="connsiteX1" y="connsiteY1"/>
                  </a:cxn>
                  <a:cxn ang="0">
                    <a:pos x="connsiteX2" y="connsiteY2"/>
                  </a:cxn>
                  <a:cxn ang="0">
                    <a:pos x="connsiteX3" y="connsiteY3"/>
                  </a:cxn>
                </a:cxnLst>
                <a:rect l="l" t="t" r="r" b="b"/>
                <a:pathLst>
                  <a:path w="433577" h="607009">
                    <a:moveTo>
                      <a:pt x="147906" y="468754"/>
                    </a:moveTo>
                    <a:lnTo>
                      <a:pt x="147906" y="147906"/>
                    </a:lnTo>
                    <a:cubicBezTo>
                      <a:pt x="234622" y="147906"/>
                      <a:pt x="308330" y="221614"/>
                      <a:pt x="308330" y="308330"/>
                    </a:cubicBezTo>
                    <a:cubicBezTo>
                      <a:pt x="308330" y="395045"/>
                      <a:pt x="238957" y="468754"/>
                      <a:pt x="147906" y="468754"/>
                    </a:cubicBezTo>
                    <a:close/>
                  </a:path>
                </a:pathLst>
              </a:custGeom>
              <a:solidFill>
                <a:schemeClr val="accent2"/>
              </a:solidFill>
              <a:ln w="43323" cap="flat">
                <a:noFill/>
                <a:prstDash val="solid"/>
                <a:miter/>
              </a:ln>
            </p:spPr>
            <p:txBody>
              <a:bodyPr rtlCol="0" anchor="ctr"/>
              <a:lstStyle/>
              <a:p>
                <a:endParaRPr lang="en-US"/>
              </a:p>
            </p:txBody>
          </p:sp>
          <p:sp>
            <p:nvSpPr>
              <p:cNvPr id="206" name="Freeform: Shape 205">
                <a:extLst>
                  <a:ext uri="{FF2B5EF4-FFF2-40B4-BE49-F238E27FC236}">
                    <a16:creationId xmlns:a16="http://schemas.microsoft.com/office/drawing/2014/main" id="{4D2B6517-F68D-44E6-9EBD-711203EE9DC6}"/>
                  </a:ext>
                </a:extLst>
              </p:cNvPr>
              <p:cNvSpPr/>
              <p:nvPr/>
            </p:nvSpPr>
            <p:spPr>
              <a:xfrm>
                <a:off x="9016905" y="2197857"/>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8" y="147906"/>
                      <a:pt x="317001" y="147906"/>
                    </a:cubicBezTo>
                    <a:cubicBezTo>
                      <a:pt x="225950" y="147906"/>
                      <a:pt x="147906" y="221614"/>
                      <a:pt x="147906" y="317001"/>
                    </a:cubicBezTo>
                    <a:cubicBezTo>
                      <a:pt x="147906" y="412389"/>
                      <a:pt x="225950" y="486097"/>
                      <a:pt x="317001" y="486097"/>
                    </a:cubicBezTo>
                    <a:close/>
                  </a:path>
                </a:pathLst>
              </a:custGeom>
              <a:solidFill>
                <a:schemeClr val="accent2"/>
              </a:solidFill>
              <a:ln w="43323" cap="flat">
                <a:noFill/>
                <a:prstDash val="solid"/>
                <a:miter/>
              </a:ln>
            </p:spPr>
            <p:txBody>
              <a:bodyPr rtlCol="0" anchor="ctr"/>
              <a:lstStyle/>
              <a:p>
                <a:endParaRPr lang="en-US"/>
              </a:p>
            </p:txBody>
          </p:sp>
          <p:sp>
            <p:nvSpPr>
              <p:cNvPr id="207" name="Freeform: Shape 206">
                <a:extLst>
                  <a:ext uri="{FF2B5EF4-FFF2-40B4-BE49-F238E27FC236}">
                    <a16:creationId xmlns:a16="http://schemas.microsoft.com/office/drawing/2014/main" id="{5A518C9F-0F8C-48A1-B6D4-B356DA756AB8}"/>
                  </a:ext>
                </a:extLst>
              </p:cNvPr>
              <p:cNvSpPr/>
              <p:nvPr/>
            </p:nvSpPr>
            <p:spPr>
              <a:xfrm>
                <a:off x="9016905" y="2692083"/>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8" y="147906"/>
                      <a:pt x="317001" y="147906"/>
                    </a:cubicBezTo>
                    <a:cubicBezTo>
                      <a:pt x="225950" y="147906"/>
                      <a:pt x="147906" y="221614"/>
                      <a:pt x="147906" y="317001"/>
                    </a:cubicBezTo>
                    <a:cubicBezTo>
                      <a:pt x="147906" y="408053"/>
                      <a:pt x="225950" y="486097"/>
                      <a:pt x="317001" y="486097"/>
                    </a:cubicBezTo>
                    <a:close/>
                  </a:path>
                </a:pathLst>
              </a:custGeom>
              <a:solidFill>
                <a:schemeClr val="accent2"/>
              </a:solidFill>
              <a:ln w="43323" cap="flat">
                <a:noFill/>
                <a:prstDash val="solid"/>
                <a:miter/>
              </a:ln>
            </p:spPr>
            <p:txBody>
              <a:bodyPr rtlCol="0" anchor="ctr"/>
              <a:lstStyle/>
              <a:p>
                <a:endParaRPr lang="en-US"/>
              </a:p>
            </p:txBody>
          </p:sp>
          <p:sp>
            <p:nvSpPr>
              <p:cNvPr id="208" name="Freeform: Shape 207">
                <a:extLst>
                  <a:ext uri="{FF2B5EF4-FFF2-40B4-BE49-F238E27FC236}">
                    <a16:creationId xmlns:a16="http://schemas.microsoft.com/office/drawing/2014/main" id="{2E94665C-D3F0-42F3-8FA9-F0C5975352EC}"/>
                  </a:ext>
                </a:extLst>
              </p:cNvPr>
              <p:cNvSpPr/>
              <p:nvPr/>
            </p:nvSpPr>
            <p:spPr>
              <a:xfrm>
                <a:off x="8590073" y="2939196"/>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12389"/>
                      <a:pt x="225950" y="486097"/>
                      <a:pt x="317001" y="486097"/>
                    </a:cubicBezTo>
                    <a:close/>
                  </a:path>
                </a:pathLst>
              </a:custGeom>
              <a:solidFill>
                <a:schemeClr val="accent2"/>
              </a:solidFill>
              <a:ln w="43323" cap="flat">
                <a:noFill/>
                <a:prstDash val="solid"/>
                <a:miter/>
              </a:ln>
            </p:spPr>
            <p:txBody>
              <a:bodyPr rtlCol="0" anchor="ctr"/>
              <a:lstStyle/>
              <a:p>
                <a:endParaRPr lang="en-US"/>
              </a:p>
            </p:txBody>
          </p:sp>
          <p:grpSp>
            <p:nvGrpSpPr>
              <p:cNvPr id="209" name="Group 208">
                <a:extLst>
                  <a:ext uri="{FF2B5EF4-FFF2-40B4-BE49-F238E27FC236}">
                    <a16:creationId xmlns:a16="http://schemas.microsoft.com/office/drawing/2014/main" id="{7F9D3CD0-26F8-4F69-847A-E26131CE6587}"/>
                  </a:ext>
                </a:extLst>
              </p:cNvPr>
              <p:cNvGrpSpPr/>
              <p:nvPr/>
            </p:nvGrpSpPr>
            <p:grpSpPr>
              <a:xfrm rot="7661305" flipH="1">
                <a:off x="9367116" y="2811401"/>
                <a:ext cx="449297" cy="803943"/>
                <a:chOff x="4860364" y="1440904"/>
                <a:chExt cx="607009" cy="1086144"/>
              </a:xfrm>
              <a:solidFill>
                <a:schemeClr val="accent2"/>
              </a:solidFill>
            </p:grpSpPr>
            <p:sp>
              <p:nvSpPr>
                <p:cNvPr id="210" name="Rectangle 209">
                  <a:extLst>
                    <a:ext uri="{FF2B5EF4-FFF2-40B4-BE49-F238E27FC236}">
                      <a16:creationId xmlns:a16="http://schemas.microsoft.com/office/drawing/2014/main" id="{9E7D4F80-7ACE-4C00-9B2D-D4A8B977DFBD}"/>
                    </a:ext>
                  </a:extLst>
                </p:cNvPr>
                <p:cNvSpPr/>
                <p:nvPr/>
              </p:nvSpPr>
              <p:spPr>
                <a:xfrm>
                  <a:off x="5133776" y="1776958"/>
                  <a:ext cx="106964" cy="75009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1" name="Freeform: Shape 210">
                  <a:extLst>
                    <a:ext uri="{FF2B5EF4-FFF2-40B4-BE49-F238E27FC236}">
                      <a16:creationId xmlns:a16="http://schemas.microsoft.com/office/drawing/2014/main" id="{46D452A5-9B8E-4154-8C93-FC58B62877EB}"/>
                    </a:ext>
                  </a:extLst>
                </p:cNvPr>
                <p:cNvSpPr/>
                <p:nvPr/>
              </p:nvSpPr>
              <p:spPr>
                <a:xfrm>
                  <a:off x="4860364" y="1440904"/>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grpSp>
        </p:grpSp>
        <p:grpSp>
          <p:nvGrpSpPr>
            <p:cNvPr id="216" name="Group 215">
              <a:extLst>
                <a:ext uri="{FF2B5EF4-FFF2-40B4-BE49-F238E27FC236}">
                  <a16:creationId xmlns:a16="http://schemas.microsoft.com/office/drawing/2014/main" id="{646B83B2-5C12-4B4B-918D-E04093E24C87}"/>
                </a:ext>
              </a:extLst>
            </p:cNvPr>
            <p:cNvGrpSpPr/>
            <p:nvPr/>
          </p:nvGrpSpPr>
          <p:grpSpPr>
            <a:xfrm rot="10800000" flipV="1">
              <a:off x="2144331" y="3858068"/>
              <a:ext cx="1815715" cy="1627961"/>
              <a:chOff x="7643465" y="1330780"/>
              <a:chExt cx="2350271" cy="2107241"/>
            </a:xfrm>
          </p:grpSpPr>
          <p:grpSp>
            <p:nvGrpSpPr>
              <p:cNvPr id="217" name="Group 216">
                <a:extLst>
                  <a:ext uri="{FF2B5EF4-FFF2-40B4-BE49-F238E27FC236}">
                    <a16:creationId xmlns:a16="http://schemas.microsoft.com/office/drawing/2014/main" id="{FE3879A5-C7A2-47B3-9270-381AD7805C1F}"/>
                  </a:ext>
                </a:extLst>
              </p:cNvPr>
              <p:cNvGrpSpPr/>
              <p:nvPr/>
            </p:nvGrpSpPr>
            <p:grpSpPr>
              <a:xfrm rot="14189974" flipH="1">
                <a:off x="7820788" y="2761873"/>
                <a:ext cx="449297" cy="803943"/>
                <a:chOff x="4860364" y="1440904"/>
                <a:chExt cx="607009" cy="1086144"/>
              </a:xfrm>
              <a:solidFill>
                <a:schemeClr val="accent2"/>
              </a:solidFill>
            </p:grpSpPr>
            <p:sp>
              <p:nvSpPr>
                <p:cNvPr id="234" name="Rectangle 233">
                  <a:extLst>
                    <a:ext uri="{FF2B5EF4-FFF2-40B4-BE49-F238E27FC236}">
                      <a16:creationId xmlns:a16="http://schemas.microsoft.com/office/drawing/2014/main" id="{DF682B80-7179-49B6-9DCF-073A955F9536}"/>
                    </a:ext>
                  </a:extLst>
                </p:cNvPr>
                <p:cNvSpPr/>
                <p:nvPr/>
              </p:nvSpPr>
              <p:spPr>
                <a:xfrm>
                  <a:off x="5133776" y="1776958"/>
                  <a:ext cx="106964" cy="75009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5" name="Freeform: Shape 234">
                  <a:extLst>
                    <a:ext uri="{FF2B5EF4-FFF2-40B4-BE49-F238E27FC236}">
                      <a16:creationId xmlns:a16="http://schemas.microsoft.com/office/drawing/2014/main" id="{8B4FA6AA-D9F7-45D7-8345-402BCB2C3263}"/>
                    </a:ext>
                  </a:extLst>
                </p:cNvPr>
                <p:cNvSpPr/>
                <p:nvPr/>
              </p:nvSpPr>
              <p:spPr>
                <a:xfrm>
                  <a:off x="4860364" y="1440904"/>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grpSp>
          <p:grpSp>
            <p:nvGrpSpPr>
              <p:cNvPr id="218" name="Group 217">
                <a:extLst>
                  <a:ext uri="{FF2B5EF4-FFF2-40B4-BE49-F238E27FC236}">
                    <a16:creationId xmlns:a16="http://schemas.microsoft.com/office/drawing/2014/main" id="{96FB9221-B912-44B0-8024-C88CC43D891F}"/>
                  </a:ext>
                </a:extLst>
              </p:cNvPr>
              <p:cNvGrpSpPr/>
              <p:nvPr/>
            </p:nvGrpSpPr>
            <p:grpSpPr>
              <a:xfrm>
                <a:off x="8590072" y="1330780"/>
                <a:ext cx="449297" cy="803943"/>
                <a:chOff x="4860364" y="1440904"/>
                <a:chExt cx="607009" cy="1086144"/>
              </a:xfrm>
              <a:solidFill>
                <a:schemeClr val="accent2"/>
              </a:solidFill>
            </p:grpSpPr>
            <p:sp>
              <p:nvSpPr>
                <p:cNvPr id="232" name="Rectangle 231">
                  <a:extLst>
                    <a:ext uri="{FF2B5EF4-FFF2-40B4-BE49-F238E27FC236}">
                      <a16:creationId xmlns:a16="http://schemas.microsoft.com/office/drawing/2014/main" id="{4B82ABEB-E2A4-4DBF-8681-613ED83E03CD}"/>
                    </a:ext>
                  </a:extLst>
                </p:cNvPr>
                <p:cNvSpPr/>
                <p:nvPr/>
              </p:nvSpPr>
              <p:spPr>
                <a:xfrm>
                  <a:off x="5133776" y="1776958"/>
                  <a:ext cx="106964" cy="75009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3" name="Freeform: Shape 232">
                  <a:extLst>
                    <a:ext uri="{FF2B5EF4-FFF2-40B4-BE49-F238E27FC236}">
                      <a16:creationId xmlns:a16="http://schemas.microsoft.com/office/drawing/2014/main" id="{4A76CF88-88C7-47AF-A92B-734EDB27DBF4}"/>
                    </a:ext>
                  </a:extLst>
                </p:cNvPr>
                <p:cNvSpPr/>
                <p:nvPr/>
              </p:nvSpPr>
              <p:spPr>
                <a:xfrm>
                  <a:off x="4860364" y="1440904"/>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grpSp>
          <p:sp>
            <p:nvSpPr>
              <p:cNvPr id="219" name="Freeform: Shape 218">
                <a:extLst>
                  <a:ext uri="{FF2B5EF4-FFF2-40B4-BE49-F238E27FC236}">
                    <a16:creationId xmlns:a16="http://schemas.microsoft.com/office/drawing/2014/main" id="{0706FD65-696F-4B8C-BDB2-CBFC95FEBD2D}"/>
                  </a:ext>
                </a:extLst>
              </p:cNvPr>
              <p:cNvSpPr/>
              <p:nvPr/>
            </p:nvSpPr>
            <p:spPr>
              <a:xfrm>
                <a:off x="8243473" y="2027766"/>
                <a:ext cx="1155334" cy="1315798"/>
              </a:xfrm>
              <a:custGeom>
                <a:avLst/>
                <a:gdLst>
                  <a:gd name="connsiteX0" fmla="*/ 789601 w 1560880"/>
                  <a:gd name="connsiteY0" fmla="*/ 147906 h 1777669"/>
                  <a:gd name="connsiteX1" fmla="*/ 1110449 w 1560880"/>
                  <a:gd name="connsiteY1" fmla="*/ 334345 h 1777669"/>
                  <a:gd name="connsiteX2" fmla="*/ 1431297 w 1560880"/>
                  <a:gd name="connsiteY2" fmla="*/ 520783 h 1777669"/>
                  <a:gd name="connsiteX3" fmla="*/ 1431297 w 1560880"/>
                  <a:gd name="connsiteY3" fmla="*/ 889324 h 1777669"/>
                  <a:gd name="connsiteX4" fmla="*/ 1431297 w 1560880"/>
                  <a:gd name="connsiteY4" fmla="*/ 1257866 h 1777669"/>
                  <a:gd name="connsiteX5" fmla="*/ 1110449 w 1560880"/>
                  <a:gd name="connsiteY5" fmla="*/ 1444304 h 1777669"/>
                  <a:gd name="connsiteX6" fmla="*/ 789601 w 1560880"/>
                  <a:gd name="connsiteY6" fmla="*/ 1630743 h 1777669"/>
                  <a:gd name="connsiteX7" fmla="*/ 468754 w 1560880"/>
                  <a:gd name="connsiteY7" fmla="*/ 1444304 h 1777669"/>
                  <a:gd name="connsiteX8" fmla="*/ 147906 w 1560880"/>
                  <a:gd name="connsiteY8" fmla="*/ 1257866 h 1777669"/>
                  <a:gd name="connsiteX9" fmla="*/ 147906 w 1560880"/>
                  <a:gd name="connsiteY9" fmla="*/ 889324 h 1777669"/>
                  <a:gd name="connsiteX10" fmla="*/ 147906 w 1560880"/>
                  <a:gd name="connsiteY10" fmla="*/ 520783 h 1777669"/>
                  <a:gd name="connsiteX11" fmla="*/ 468754 w 1560880"/>
                  <a:gd name="connsiteY11" fmla="*/ 334345 h 1777669"/>
                  <a:gd name="connsiteX12" fmla="*/ 789601 w 1560880"/>
                  <a:gd name="connsiteY12" fmla="*/ 147906 h 1777669"/>
                  <a:gd name="connsiteX13" fmla="*/ 789601 w 1560880"/>
                  <a:gd name="connsiteY13" fmla="*/ 147906 h 1777669"/>
                  <a:gd name="connsiteX14" fmla="*/ 789601 w 1560880"/>
                  <a:gd name="connsiteY14" fmla="*/ 277979 h 1777669"/>
                  <a:gd name="connsiteX15" fmla="*/ 264972 w 1560880"/>
                  <a:gd name="connsiteY15" fmla="*/ 581484 h 1777669"/>
                  <a:gd name="connsiteX16" fmla="*/ 264972 w 1560880"/>
                  <a:gd name="connsiteY16" fmla="*/ 1188493 h 1777669"/>
                  <a:gd name="connsiteX17" fmla="*/ 789601 w 1560880"/>
                  <a:gd name="connsiteY17" fmla="*/ 1491998 h 1777669"/>
                  <a:gd name="connsiteX18" fmla="*/ 1314231 w 1560880"/>
                  <a:gd name="connsiteY18" fmla="*/ 1188493 h 1777669"/>
                  <a:gd name="connsiteX19" fmla="*/ 1314231 w 1560880"/>
                  <a:gd name="connsiteY19" fmla="*/ 581484 h 1777669"/>
                  <a:gd name="connsiteX20" fmla="*/ 789601 w 1560880"/>
                  <a:gd name="connsiteY20" fmla="*/ 277979 h 1777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60880" h="1777669">
                    <a:moveTo>
                      <a:pt x="789601" y="147906"/>
                    </a:moveTo>
                    <a:lnTo>
                      <a:pt x="1110449" y="334345"/>
                    </a:lnTo>
                    <a:lnTo>
                      <a:pt x="1431297" y="520783"/>
                    </a:lnTo>
                    <a:lnTo>
                      <a:pt x="1431297" y="889324"/>
                    </a:lnTo>
                    <a:lnTo>
                      <a:pt x="1431297" y="1257866"/>
                    </a:lnTo>
                    <a:lnTo>
                      <a:pt x="1110449" y="1444304"/>
                    </a:lnTo>
                    <a:lnTo>
                      <a:pt x="789601" y="1630743"/>
                    </a:lnTo>
                    <a:lnTo>
                      <a:pt x="468754" y="1444304"/>
                    </a:lnTo>
                    <a:lnTo>
                      <a:pt x="147906" y="1257866"/>
                    </a:lnTo>
                    <a:lnTo>
                      <a:pt x="147906" y="889324"/>
                    </a:lnTo>
                    <a:lnTo>
                      <a:pt x="147906" y="520783"/>
                    </a:lnTo>
                    <a:lnTo>
                      <a:pt x="468754" y="334345"/>
                    </a:lnTo>
                    <a:lnTo>
                      <a:pt x="789601" y="147906"/>
                    </a:lnTo>
                    <a:lnTo>
                      <a:pt x="789601" y="147906"/>
                    </a:lnTo>
                    <a:close/>
                    <a:moveTo>
                      <a:pt x="789601" y="277979"/>
                    </a:moveTo>
                    <a:lnTo>
                      <a:pt x="264972" y="581484"/>
                    </a:lnTo>
                    <a:lnTo>
                      <a:pt x="264972" y="1188493"/>
                    </a:lnTo>
                    <a:lnTo>
                      <a:pt x="789601" y="1491998"/>
                    </a:lnTo>
                    <a:lnTo>
                      <a:pt x="1314231" y="1188493"/>
                    </a:lnTo>
                    <a:lnTo>
                      <a:pt x="1314231" y="581484"/>
                    </a:lnTo>
                    <a:lnTo>
                      <a:pt x="789601" y="277979"/>
                    </a:lnTo>
                    <a:close/>
                  </a:path>
                </a:pathLst>
              </a:custGeom>
              <a:solidFill>
                <a:schemeClr val="accent2"/>
              </a:solidFill>
              <a:ln w="43323" cap="flat">
                <a:noFill/>
                <a:prstDash val="solid"/>
                <a:miter/>
              </a:ln>
            </p:spPr>
            <p:txBody>
              <a:bodyPr rtlCol="0" anchor="ctr"/>
              <a:lstStyle/>
              <a:p>
                <a:endParaRPr lang="en-US"/>
              </a:p>
            </p:txBody>
          </p:sp>
          <p:sp>
            <p:nvSpPr>
              <p:cNvPr id="220" name="Freeform: Shape 219">
                <a:extLst>
                  <a:ext uri="{FF2B5EF4-FFF2-40B4-BE49-F238E27FC236}">
                    <a16:creationId xmlns:a16="http://schemas.microsoft.com/office/drawing/2014/main" id="{3583C68B-0DB3-4840-B3A5-EAA1AF0B80C9}"/>
                  </a:ext>
                </a:extLst>
              </p:cNvPr>
              <p:cNvSpPr/>
              <p:nvPr/>
            </p:nvSpPr>
            <p:spPr>
              <a:xfrm>
                <a:off x="8595937" y="1959818"/>
                <a:ext cx="449297" cy="449297"/>
              </a:xfrm>
              <a:custGeom>
                <a:avLst/>
                <a:gdLst>
                  <a:gd name="connsiteX0" fmla="*/ 486846 w 607009"/>
                  <a:gd name="connsiteY0" fmla="*/ 317351 h 607009"/>
                  <a:gd name="connsiteX1" fmla="*/ 318150 w 607009"/>
                  <a:gd name="connsiteY1" fmla="*/ 486846 h 607009"/>
                  <a:gd name="connsiteX2" fmla="*/ 148655 w 607009"/>
                  <a:gd name="connsiteY2" fmla="*/ 318150 h 607009"/>
                  <a:gd name="connsiteX3" fmla="*/ 317351 w 607009"/>
                  <a:gd name="connsiteY3" fmla="*/ 148655 h 607009"/>
                  <a:gd name="connsiteX4" fmla="*/ 486846 w 607009"/>
                  <a:gd name="connsiteY4" fmla="*/ 317351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486846" y="317351"/>
                    </a:moveTo>
                    <a:cubicBezTo>
                      <a:pt x="487066" y="410740"/>
                      <a:pt x="411538" y="486625"/>
                      <a:pt x="318150" y="486846"/>
                    </a:cubicBezTo>
                    <a:cubicBezTo>
                      <a:pt x="224761" y="487066"/>
                      <a:pt x="148875" y="411538"/>
                      <a:pt x="148655" y="318150"/>
                    </a:cubicBezTo>
                    <a:cubicBezTo>
                      <a:pt x="148434" y="224761"/>
                      <a:pt x="223962" y="148875"/>
                      <a:pt x="317351" y="148655"/>
                    </a:cubicBezTo>
                    <a:cubicBezTo>
                      <a:pt x="410740" y="148434"/>
                      <a:pt x="486625" y="223962"/>
                      <a:pt x="486846" y="317351"/>
                    </a:cubicBezTo>
                    <a:close/>
                  </a:path>
                </a:pathLst>
              </a:custGeom>
              <a:solidFill>
                <a:schemeClr val="accent2"/>
              </a:solidFill>
              <a:ln w="43323" cap="flat">
                <a:noFill/>
                <a:prstDash val="solid"/>
                <a:miter/>
              </a:ln>
            </p:spPr>
            <p:txBody>
              <a:bodyPr rtlCol="0" anchor="ctr"/>
              <a:lstStyle/>
              <a:p>
                <a:endParaRPr lang="en-US"/>
              </a:p>
            </p:txBody>
          </p:sp>
          <p:sp>
            <p:nvSpPr>
              <p:cNvPr id="221" name="Freeform: Shape 220">
                <a:extLst>
                  <a:ext uri="{FF2B5EF4-FFF2-40B4-BE49-F238E27FC236}">
                    <a16:creationId xmlns:a16="http://schemas.microsoft.com/office/drawing/2014/main" id="{43DDAD7F-6AD2-4D69-9A88-E16CC08A37FC}"/>
                  </a:ext>
                </a:extLst>
              </p:cNvPr>
              <p:cNvSpPr/>
              <p:nvPr/>
            </p:nvSpPr>
            <p:spPr>
              <a:xfrm>
                <a:off x="9023323" y="2704920"/>
                <a:ext cx="449297" cy="449297"/>
              </a:xfrm>
              <a:custGeom>
                <a:avLst/>
                <a:gdLst>
                  <a:gd name="connsiteX0" fmla="*/ 308330 w 607009"/>
                  <a:gd name="connsiteY0" fmla="*/ 468754 h 607009"/>
                  <a:gd name="connsiteX1" fmla="*/ 468754 w 607009"/>
                  <a:gd name="connsiteY1" fmla="*/ 308330 h 607009"/>
                  <a:gd name="connsiteX2" fmla="*/ 308330 w 607009"/>
                  <a:gd name="connsiteY2" fmla="*/ 147906 h 607009"/>
                  <a:gd name="connsiteX3" fmla="*/ 147906 w 607009"/>
                  <a:gd name="connsiteY3" fmla="*/ 308330 h 607009"/>
                  <a:gd name="connsiteX4" fmla="*/ 308330 w 607009"/>
                  <a:gd name="connsiteY4" fmla="*/ 468754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08330" y="468754"/>
                    </a:moveTo>
                    <a:cubicBezTo>
                      <a:pt x="395045" y="468754"/>
                      <a:pt x="468754" y="395045"/>
                      <a:pt x="468754" y="308330"/>
                    </a:cubicBezTo>
                    <a:cubicBezTo>
                      <a:pt x="468754" y="221614"/>
                      <a:pt x="395045" y="147906"/>
                      <a:pt x="308330" y="147906"/>
                    </a:cubicBezTo>
                    <a:cubicBezTo>
                      <a:pt x="221614" y="147906"/>
                      <a:pt x="147906" y="221614"/>
                      <a:pt x="147906" y="308330"/>
                    </a:cubicBezTo>
                    <a:cubicBezTo>
                      <a:pt x="147906" y="395045"/>
                      <a:pt x="221614" y="468754"/>
                      <a:pt x="308330" y="468754"/>
                    </a:cubicBezTo>
                    <a:close/>
                  </a:path>
                </a:pathLst>
              </a:custGeom>
              <a:solidFill>
                <a:schemeClr val="accent2"/>
              </a:solidFill>
              <a:ln w="43323" cap="flat">
                <a:noFill/>
                <a:prstDash val="solid"/>
                <a:miter/>
              </a:ln>
            </p:spPr>
            <p:txBody>
              <a:bodyPr rtlCol="0" anchor="ctr"/>
              <a:lstStyle/>
              <a:p>
                <a:endParaRPr lang="en-US"/>
              </a:p>
            </p:txBody>
          </p:sp>
          <p:sp>
            <p:nvSpPr>
              <p:cNvPr id="222" name="Freeform: Shape 221">
                <a:extLst>
                  <a:ext uri="{FF2B5EF4-FFF2-40B4-BE49-F238E27FC236}">
                    <a16:creationId xmlns:a16="http://schemas.microsoft.com/office/drawing/2014/main" id="{54314214-2FD1-4404-ABD9-67196AE99EB9}"/>
                  </a:ext>
                </a:extLst>
              </p:cNvPr>
              <p:cNvSpPr/>
              <p:nvPr/>
            </p:nvSpPr>
            <p:spPr>
              <a:xfrm>
                <a:off x="9142066" y="2704920"/>
                <a:ext cx="320926" cy="449297"/>
              </a:xfrm>
              <a:custGeom>
                <a:avLst/>
                <a:gdLst>
                  <a:gd name="connsiteX0" fmla="*/ 147906 w 433577"/>
                  <a:gd name="connsiteY0" fmla="*/ 468754 h 607009"/>
                  <a:gd name="connsiteX1" fmla="*/ 147906 w 433577"/>
                  <a:gd name="connsiteY1" fmla="*/ 147906 h 607009"/>
                  <a:gd name="connsiteX2" fmla="*/ 308330 w 433577"/>
                  <a:gd name="connsiteY2" fmla="*/ 308330 h 607009"/>
                  <a:gd name="connsiteX3" fmla="*/ 147906 w 433577"/>
                  <a:gd name="connsiteY3" fmla="*/ 468754 h 607009"/>
                </a:gdLst>
                <a:ahLst/>
                <a:cxnLst>
                  <a:cxn ang="0">
                    <a:pos x="connsiteX0" y="connsiteY0"/>
                  </a:cxn>
                  <a:cxn ang="0">
                    <a:pos x="connsiteX1" y="connsiteY1"/>
                  </a:cxn>
                  <a:cxn ang="0">
                    <a:pos x="connsiteX2" y="connsiteY2"/>
                  </a:cxn>
                  <a:cxn ang="0">
                    <a:pos x="connsiteX3" y="connsiteY3"/>
                  </a:cxn>
                </a:cxnLst>
                <a:rect l="l" t="t" r="r" b="b"/>
                <a:pathLst>
                  <a:path w="433577" h="607009">
                    <a:moveTo>
                      <a:pt x="147906" y="468754"/>
                    </a:moveTo>
                    <a:lnTo>
                      <a:pt x="147906" y="147906"/>
                    </a:lnTo>
                    <a:cubicBezTo>
                      <a:pt x="234622" y="147906"/>
                      <a:pt x="308330" y="221614"/>
                      <a:pt x="308330" y="308330"/>
                    </a:cubicBezTo>
                    <a:cubicBezTo>
                      <a:pt x="308330" y="395045"/>
                      <a:pt x="238957" y="468754"/>
                      <a:pt x="147906" y="468754"/>
                    </a:cubicBezTo>
                    <a:close/>
                  </a:path>
                </a:pathLst>
              </a:custGeom>
              <a:solidFill>
                <a:schemeClr val="accent2"/>
              </a:solidFill>
              <a:ln w="43323" cap="flat">
                <a:noFill/>
                <a:prstDash val="solid"/>
                <a:miter/>
              </a:ln>
            </p:spPr>
            <p:txBody>
              <a:bodyPr rtlCol="0" anchor="ctr"/>
              <a:lstStyle/>
              <a:p>
                <a:endParaRPr lang="en-US"/>
              </a:p>
            </p:txBody>
          </p:sp>
          <p:sp>
            <p:nvSpPr>
              <p:cNvPr id="223" name="Freeform: Shape 222">
                <a:extLst>
                  <a:ext uri="{FF2B5EF4-FFF2-40B4-BE49-F238E27FC236}">
                    <a16:creationId xmlns:a16="http://schemas.microsoft.com/office/drawing/2014/main" id="{7B8329FB-E31E-474B-9E73-0A1BD454C758}"/>
                  </a:ext>
                </a:extLst>
              </p:cNvPr>
              <p:cNvSpPr/>
              <p:nvPr/>
            </p:nvSpPr>
            <p:spPr>
              <a:xfrm>
                <a:off x="8166450" y="2708130"/>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1614" y="147906"/>
                      <a:pt x="147906" y="221614"/>
                      <a:pt x="147906" y="317001"/>
                    </a:cubicBezTo>
                    <a:cubicBezTo>
                      <a:pt x="147906" y="408053"/>
                      <a:pt x="221614" y="486097"/>
                      <a:pt x="317001" y="486097"/>
                    </a:cubicBezTo>
                    <a:close/>
                  </a:path>
                </a:pathLst>
              </a:custGeom>
              <a:solidFill>
                <a:schemeClr val="accent2"/>
              </a:solidFill>
              <a:ln w="43323" cap="flat">
                <a:noFill/>
                <a:prstDash val="solid"/>
                <a:miter/>
              </a:ln>
            </p:spPr>
            <p:txBody>
              <a:bodyPr rtlCol="0" anchor="ctr"/>
              <a:lstStyle/>
              <a:p>
                <a:endParaRPr lang="en-US"/>
              </a:p>
            </p:txBody>
          </p:sp>
          <p:sp>
            <p:nvSpPr>
              <p:cNvPr id="224" name="Freeform: Shape 223">
                <a:extLst>
                  <a:ext uri="{FF2B5EF4-FFF2-40B4-BE49-F238E27FC236}">
                    <a16:creationId xmlns:a16="http://schemas.microsoft.com/office/drawing/2014/main" id="{FC41A55B-4DDF-4BB9-92EE-FDB20593390D}"/>
                  </a:ext>
                </a:extLst>
              </p:cNvPr>
              <p:cNvSpPr/>
              <p:nvPr/>
            </p:nvSpPr>
            <p:spPr>
              <a:xfrm>
                <a:off x="8166450" y="2204275"/>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1614" y="147906"/>
                      <a:pt x="147906" y="225950"/>
                      <a:pt x="147906" y="317001"/>
                    </a:cubicBezTo>
                    <a:cubicBezTo>
                      <a:pt x="147906" y="412389"/>
                      <a:pt x="221614" y="486097"/>
                      <a:pt x="317001" y="486097"/>
                    </a:cubicBezTo>
                    <a:close/>
                  </a:path>
                </a:pathLst>
              </a:custGeom>
              <a:solidFill>
                <a:schemeClr val="accent2"/>
              </a:solidFill>
              <a:ln w="43323" cap="flat">
                <a:noFill/>
                <a:prstDash val="solid"/>
                <a:miter/>
              </a:ln>
            </p:spPr>
            <p:txBody>
              <a:bodyPr rtlCol="0" anchor="ctr"/>
              <a:lstStyle/>
              <a:p>
                <a:endParaRPr lang="en-US"/>
              </a:p>
            </p:txBody>
          </p:sp>
          <p:sp>
            <p:nvSpPr>
              <p:cNvPr id="225" name="Freeform: Shape 224">
                <a:extLst>
                  <a:ext uri="{FF2B5EF4-FFF2-40B4-BE49-F238E27FC236}">
                    <a16:creationId xmlns:a16="http://schemas.microsoft.com/office/drawing/2014/main" id="{293BCCF3-3FB0-40D8-81B0-3DE69F80D8B0}"/>
                  </a:ext>
                </a:extLst>
              </p:cNvPr>
              <p:cNvSpPr/>
              <p:nvPr/>
            </p:nvSpPr>
            <p:spPr>
              <a:xfrm>
                <a:off x="9142066" y="2704920"/>
                <a:ext cx="320926" cy="449297"/>
              </a:xfrm>
              <a:custGeom>
                <a:avLst/>
                <a:gdLst>
                  <a:gd name="connsiteX0" fmla="*/ 147906 w 433577"/>
                  <a:gd name="connsiteY0" fmla="*/ 468754 h 607009"/>
                  <a:gd name="connsiteX1" fmla="*/ 147906 w 433577"/>
                  <a:gd name="connsiteY1" fmla="*/ 147906 h 607009"/>
                  <a:gd name="connsiteX2" fmla="*/ 308330 w 433577"/>
                  <a:gd name="connsiteY2" fmla="*/ 308330 h 607009"/>
                  <a:gd name="connsiteX3" fmla="*/ 147906 w 433577"/>
                  <a:gd name="connsiteY3" fmla="*/ 468754 h 607009"/>
                </a:gdLst>
                <a:ahLst/>
                <a:cxnLst>
                  <a:cxn ang="0">
                    <a:pos x="connsiteX0" y="connsiteY0"/>
                  </a:cxn>
                  <a:cxn ang="0">
                    <a:pos x="connsiteX1" y="connsiteY1"/>
                  </a:cxn>
                  <a:cxn ang="0">
                    <a:pos x="connsiteX2" y="connsiteY2"/>
                  </a:cxn>
                  <a:cxn ang="0">
                    <a:pos x="connsiteX3" y="connsiteY3"/>
                  </a:cxn>
                </a:cxnLst>
                <a:rect l="l" t="t" r="r" b="b"/>
                <a:pathLst>
                  <a:path w="433577" h="607009">
                    <a:moveTo>
                      <a:pt x="147906" y="468754"/>
                    </a:moveTo>
                    <a:lnTo>
                      <a:pt x="147906" y="147906"/>
                    </a:lnTo>
                    <a:cubicBezTo>
                      <a:pt x="234622" y="147906"/>
                      <a:pt x="308330" y="221614"/>
                      <a:pt x="308330" y="308330"/>
                    </a:cubicBezTo>
                    <a:cubicBezTo>
                      <a:pt x="308330" y="395045"/>
                      <a:pt x="238957" y="468754"/>
                      <a:pt x="147906" y="468754"/>
                    </a:cubicBezTo>
                    <a:close/>
                  </a:path>
                </a:pathLst>
              </a:custGeom>
              <a:solidFill>
                <a:schemeClr val="accent2"/>
              </a:solidFill>
              <a:ln w="43323" cap="flat">
                <a:noFill/>
                <a:prstDash val="solid"/>
                <a:miter/>
              </a:ln>
            </p:spPr>
            <p:txBody>
              <a:bodyPr rtlCol="0" anchor="ctr"/>
              <a:lstStyle/>
              <a:p>
                <a:endParaRPr lang="en-US"/>
              </a:p>
            </p:txBody>
          </p:sp>
          <p:sp>
            <p:nvSpPr>
              <p:cNvPr id="226" name="Freeform: Shape 225">
                <a:extLst>
                  <a:ext uri="{FF2B5EF4-FFF2-40B4-BE49-F238E27FC236}">
                    <a16:creationId xmlns:a16="http://schemas.microsoft.com/office/drawing/2014/main" id="{48B4E1DE-3733-4096-8BEF-D8E2648E2B59}"/>
                  </a:ext>
                </a:extLst>
              </p:cNvPr>
              <p:cNvSpPr/>
              <p:nvPr/>
            </p:nvSpPr>
            <p:spPr>
              <a:xfrm>
                <a:off x="9016905" y="2197857"/>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8" y="147906"/>
                      <a:pt x="317001" y="147906"/>
                    </a:cubicBezTo>
                    <a:cubicBezTo>
                      <a:pt x="225950" y="147906"/>
                      <a:pt x="147906" y="221614"/>
                      <a:pt x="147906" y="317001"/>
                    </a:cubicBezTo>
                    <a:cubicBezTo>
                      <a:pt x="147906" y="412389"/>
                      <a:pt x="225950" y="486097"/>
                      <a:pt x="317001" y="486097"/>
                    </a:cubicBezTo>
                    <a:close/>
                  </a:path>
                </a:pathLst>
              </a:custGeom>
              <a:solidFill>
                <a:schemeClr val="accent2"/>
              </a:solidFill>
              <a:ln w="43323" cap="flat">
                <a:noFill/>
                <a:prstDash val="solid"/>
                <a:miter/>
              </a:ln>
            </p:spPr>
            <p:txBody>
              <a:bodyPr rtlCol="0" anchor="ctr"/>
              <a:lstStyle/>
              <a:p>
                <a:endParaRPr lang="en-US"/>
              </a:p>
            </p:txBody>
          </p:sp>
          <p:sp>
            <p:nvSpPr>
              <p:cNvPr id="227" name="Freeform: Shape 226">
                <a:extLst>
                  <a:ext uri="{FF2B5EF4-FFF2-40B4-BE49-F238E27FC236}">
                    <a16:creationId xmlns:a16="http://schemas.microsoft.com/office/drawing/2014/main" id="{D7F2C765-68CB-4F16-A71A-AD319AFC5F68}"/>
                  </a:ext>
                </a:extLst>
              </p:cNvPr>
              <p:cNvSpPr/>
              <p:nvPr/>
            </p:nvSpPr>
            <p:spPr>
              <a:xfrm>
                <a:off x="9016905" y="2692083"/>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8" y="147906"/>
                      <a:pt x="317001" y="147906"/>
                    </a:cubicBezTo>
                    <a:cubicBezTo>
                      <a:pt x="225950" y="147906"/>
                      <a:pt x="147906" y="221614"/>
                      <a:pt x="147906" y="317001"/>
                    </a:cubicBezTo>
                    <a:cubicBezTo>
                      <a:pt x="147906" y="408053"/>
                      <a:pt x="225950" y="486097"/>
                      <a:pt x="317001" y="486097"/>
                    </a:cubicBezTo>
                    <a:close/>
                  </a:path>
                </a:pathLst>
              </a:custGeom>
              <a:solidFill>
                <a:schemeClr val="accent2"/>
              </a:solidFill>
              <a:ln w="43323" cap="flat">
                <a:noFill/>
                <a:prstDash val="solid"/>
                <a:miter/>
              </a:ln>
            </p:spPr>
            <p:txBody>
              <a:bodyPr rtlCol="0" anchor="ctr"/>
              <a:lstStyle/>
              <a:p>
                <a:endParaRPr lang="en-US"/>
              </a:p>
            </p:txBody>
          </p:sp>
          <p:sp>
            <p:nvSpPr>
              <p:cNvPr id="228" name="Freeform: Shape 227">
                <a:extLst>
                  <a:ext uri="{FF2B5EF4-FFF2-40B4-BE49-F238E27FC236}">
                    <a16:creationId xmlns:a16="http://schemas.microsoft.com/office/drawing/2014/main" id="{A438B556-6FD3-467A-B7C3-325D3DFC20FF}"/>
                  </a:ext>
                </a:extLst>
              </p:cNvPr>
              <p:cNvSpPr/>
              <p:nvPr/>
            </p:nvSpPr>
            <p:spPr>
              <a:xfrm>
                <a:off x="8590073" y="2939196"/>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12389"/>
                      <a:pt x="225950" y="486097"/>
                      <a:pt x="317001" y="486097"/>
                    </a:cubicBezTo>
                    <a:close/>
                  </a:path>
                </a:pathLst>
              </a:custGeom>
              <a:solidFill>
                <a:schemeClr val="accent2"/>
              </a:solidFill>
              <a:ln w="43323" cap="flat">
                <a:noFill/>
                <a:prstDash val="solid"/>
                <a:miter/>
              </a:ln>
            </p:spPr>
            <p:txBody>
              <a:bodyPr rtlCol="0" anchor="ctr"/>
              <a:lstStyle/>
              <a:p>
                <a:endParaRPr lang="en-US"/>
              </a:p>
            </p:txBody>
          </p:sp>
          <p:grpSp>
            <p:nvGrpSpPr>
              <p:cNvPr id="229" name="Group 228">
                <a:extLst>
                  <a:ext uri="{FF2B5EF4-FFF2-40B4-BE49-F238E27FC236}">
                    <a16:creationId xmlns:a16="http://schemas.microsoft.com/office/drawing/2014/main" id="{4F85162B-A061-45E7-8836-55CD784D7A79}"/>
                  </a:ext>
                </a:extLst>
              </p:cNvPr>
              <p:cNvGrpSpPr/>
              <p:nvPr/>
            </p:nvGrpSpPr>
            <p:grpSpPr>
              <a:xfrm rot="7661305" flipH="1">
                <a:off x="9367116" y="2811401"/>
                <a:ext cx="449297" cy="803943"/>
                <a:chOff x="4860364" y="1440904"/>
                <a:chExt cx="607009" cy="1086144"/>
              </a:xfrm>
              <a:solidFill>
                <a:schemeClr val="accent2"/>
              </a:solidFill>
            </p:grpSpPr>
            <p:sp>
              <p:nvSpPr>
                <p:cNvPr id="230" name="Rectangle 229">
                  <a:extLst>
                    <a:ext uri="{FF2B5EF4-FFF2-40B4-BE49-F238E27FC236}">
                      <a16:creationId xmlns:a16="http://schemas.microsoft.com/office/drawing/2014/main" id="{606169E1-10C9-4C82-A350-E0463B5A020D}"/>
                    </a:ext>
                  </a:extLst>
                </p:cNvPr>
                <p:cNvSpPr/>
                <p:nvPr/>
              </p:nvSpPr>
              <p:spPr>
                <a:xfrm>
                  <a:off x="5133776" y="1776958"/>
                  <a:ext cx="106964" cy="75009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1" name="Freeform: Shape 230">
                  <a:extLst>
                    <a:ext uri="{FF2B5EF4-FFF2-40B4-BE49-F238E27FC236}">
                      <a16:creationId xmlns:a16="http://schemas.microsoft.com/office/drawing/2014/main" id="{E33F71F4-4E08-40FE-9270-A3062A017715}"/>
                    </a:ext>
                  </a:extLst>
                </p:cNvPr>
                <p:cNvSpPr/>
                <p:nvPr/>
              </p:nvSpPr>
              <p:spPr>
                <a:xfrm>
                  <a:off x="4860364" y="1440904"/>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grpSp>
        </p:grpSp>
        <p:grpSp>
          <p:nvGrpSpPr>
            <p:cNvPr id="248" name="Group 247">
              <a:extLst>
                <a:ext uri="{FF2B5EF4-FFF2-40B4-BE49-F238E27FC236}">
                  <a16:creationId xmlns:a16="http://schemas.microsoft.com/office/drawing/2014/main" id="{C3F096DD-7825-434F-A4D1-385F9F1488A7}"/>
                </a:ext>
              </a:extLst>
            </p:cNvPr>
            <p:cNvGrpSpPr/>
            <p:nvPr/>
          </p:nvGrpSpPr>
          <p:grpSpPr>
            <a:xfrm rot="5400000" flipV="1">
              <a:off x="3486287" y="4541505"/>
              <a:ext cx="1815715" cy="1627961"/>
              <a:chOff x="7643465" y="1330780"/>
              <a:chExt cx="2350271" cy="2107241"/>
            </a:xfrm>
          </p:grpSpPr>
          <p:grpSp>
            <p:nvGrpSpPr>
              <p:cNvPr id="249" name="Group 248">
                <a:extLst>
                  <a:ext uri="{FF2B5EF4-FFF2-40B4-BE49-F238E27FC236}">
                    <a16:creationId xmlns:a16="http://schemas.microsoft.com/office/drawing/2014/main" id="{EE44208C-7F67-4936-93D5-FE37C681F801}"/>
                  </a:ext>
                </a:extLst>
              </p:cNvPr>
              <p:cNvGrpSpPr/>
              <p:nvPr/>
            </p:nvGrpSpPr>
            <p:grpSpPr>
              <a:xfrm rot="14189974" flipH="1">
                <a:off x="7820788" y="2761873"/>
                <a:ext cx="449297" cy="803943"/>
                <a:chOff x="4860364" y="1440904"/>
                <a:chExt cx="607009" cy="1086144"/>
              </a:xfrm>
              <a:solidFill>
                <a:schemeClr val="accent2"/>
              </a:solidFill>
            </p:grpSpPr>
            <p:sp>
              <p:nvSpPr>
                <p:cNvPr id="266" name="Rectangle 265">
                  <a:extLst>
                    <a:ext uri="{FF2B5EF4-FFF2-40B4-BE49-F238E27FC236}">
                      <a16:creationId xmlns:a16="http://schemas.microsoft.com/office/drawing/2014/main" id="{99D9F374-F220-4425-8161-6069960B4AE1}"/>
                    </a:ext>
                  </a:extLst>
                </p:cNvPr>
                <p:cNvSpPr/>
                <p:nvPr/>
              </p:nvSpPr>
              <p:spPr>
                <a:xfrm>
                  <a:off x="5133776" y="1776958"/>
                  <a:ext cx="106964" cy="75009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7" name="Freeform: Shape 266">
                  <a:extLst>
                    <a:ext uri="{FF2B5EF4-FFF2-40B4-BE49-F238E27FC236}">
                      <a16:creationId xmlns:a16="http://schemas.microsoft.com/office/drawing/2014/main" id="{C9D4D044-6C93-4D31-8630-95080C616223}"/>
                    </a:ext>
                  </a:extLst>
                </p:cNvPr>
                <p:cNvSpPr/>
                <p:nvPr/>
              </p:nvSpPr>
              <p:spPr>
                <a:xfrm>
                  <a:off x="4860364" y="1440904"/>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grpSp>
          <p:grpSp>
            <p:nvGrpSpPr>
              <p:cNvPr id="250" name="Group 249">
                <a:extLst>
                  <a:ext uri="{FF2B5EF4-FFF2-40B4-BE49-F238E27FC236}">
                    <a16:creationId xmlns:a16="http://schemas.microsoft.com/office/drawing/2014/main" id="{F8EA9FF3-266D-419E-A430-8E0A602D56E9}"/>
                  </a:ext>
                </a:extLst>
              </p:cNvPr>
              <p:cNvGrpSpPr/>
              <p:nvPr/>
            </p:nvGrpSpPr>
            <p:grpSpPr>
              <a:xfrm>
                <a:off x="8590072" y="1330780"/>
                <a:ext cx="449297" cy="803943"/>
                <a:chOff x="4860364" y="1440904"/>
                <a:chExt cx="607009" cy="1086144"/>
              </a:xfrm>
              <a:solidFill>
                <a:schemeClr val="accent2"/>
              </a:solidFill>
            </p:grpSpPr>
            <p:sp>
              <p:nvSpPr>
                <p:cNvPr id="264" name="Rectangle 263">
                  <a:extLst>
                    <a:ext uri="{FF2B5EF4-FFF2-40B4-BE49-F238E27FC236}">
                      <a16:creationId xmlns:a16="http://schemas.microsoft.com/office/drawing/2014/main" id="{3E67EF11-02DD-4E76-A70F-FD12A56F7852}"/>
                    </a:ext>
                  </a:extLst>
                </p:cNvPr>
                <p:cNvSpPr/>
                <p:nvPr/>
              </p:nvSpPr>
              <p:spPr>
                <a:xfrm>
                  <a:off x="5133776" y="1776958"/>
                  <a:ext cx="106964" cy="75009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5" name="Freeform: Shape 264">
                  <a:extLst>
                    <a:ext uri="{FF2B5EF4-FFF2-40B4-BE49-F238E27FC236}">
                      <a16:creationId xmlns:a16="http://schemas.microsoft.com/office/drawing/2014/main" id="{B1FAE0B2-0BA3-4A78-89F2-1AE0CB8B8EA1}"/>
                    </a:ext>
                  </a:extLst>
                </p:cNvPr>
                <p:cNvSpPr/>
                <p:nvPr/>
              </p:nvSpPr>
              <p:spPr>
                <a:xfrm>
                  <a:off x="4860364" y="1440904"/>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grpSp>
          <p:sp>
            <p:nvSpPr>
              <p:cNvPr id="251" name="Freeform: Shape 250">
                <a:extLst>
                  <a:ext uri="{FF2B5EF4-FFF2-40B4-BE49-F238E27FC236}">
                    <a16:creationId xmlns:a16="http://schemas.microsoft.com/office/drawing/2014/main" id="{4CF51128-B74F-4C4F-8706-DF7919A56A48}"/>
                  </a:ext>
                </a:extLst>
              </p:cNvPr>
              <p:cNvSpPr/>
              <p:nvPr/>
            </p:nvSpPr>
            <p:spPr>
              <a:xfrm>
                <a:off x="8243473" y="2027766"/>
                <a:ext cx="1155334" cy="1315798"/>
              </a:xfrm>
              <a:custGeom>
                <a:avLst/>
                <a:gdLst>
                  <a:gd name="connsiteX0" fmla="*/ 789601 w 1560880"/>
                  <a:gd name="connsiteY0" fmla="*/ 147906 h 1777669"/>
                  <a:gd name="connsiteX1" fmla="*/ 1110449 w 1560880"/>
                  <a:gd name="connsiteY1" fmla="*/ 334345 h 1777669"/>
                  <a:gd name="connsiteX2" fmla="*/ 1431297 w 1560880"/>
                  <a:gd name="connsiteY2" fmla="*/ 520783 h 1777669"/>
                  <a:gd name="connsiteX3" fmla="*/ 1431297 w 1560880"/>
                  <a:gd name="connsiteY3" fmla="*/ 889324 h 1777669"/>
                  <a:gd name="connsiteX4" fmla="*/ 1431297 w 1560880"/>
                  <a:gd name="connsiteY4" fmla="*/ 1257866 h 1777669"/>
                  <a:gd name="connsiteX5" fmla="*/ 1110449 w 1560880"/>
                  <a:gd name="connsiteY5" fmla="*/ 1444304 h 1777669"/>
                  <a:gd name="connsiteX6" fmla="*/ 789601 w 1560880"/>
                  <a:gd name="connsiteY6" fmla="*/ 1630743 h 1777669"/>
                  <a:gd name="connsiteX7" fmla="*/ 468754 w 1560880"/>
                  <a:gd name="connsiteY7" fmla="*/ 1444304 h 1777669"/>
                  <a:gd name="connsiteX8" fmla="*/ 147906 w 1560880"/>
                  <a:gd name="connsiteY8" fmla="*/ 1257866 h 1777669"/>
                  <a:gd name="connsiteX9" fmla="*/ 147906 w 1560880"/>
                  <a:gd name="connsiteY9" fmla="*/ 889324 h 1777669"/>
                  <a:gd name="connsiteX10" fmla="*/ 147906 w 1560880"/>
                  <a:gd name="connsiteY10" fmla="*/ 520783 h 1777669"/>
                  <a:gd name="connsiteX11" fmla="*/ 468754 w 1560880"/>
                  <a:gd name="connsiteY11" fmla="*/ 334345 h 1777669"/>
                  <a:gd name="connsiteX12" fmla="*/ 789601 w 1560880"/>
                  <a:gd name="connsiteY12" fmla="*/ 147906 h 1777669"/>
                  <a:gd name="connsiteX13" fmla="*/ 789601 w 1560880"/>
                  <a:gd name="connsiteY13" fmla="*/ 147906 h 1777669"/>
                  <a:gd name="connsiteX14" fmla="*/ 789601 w 1560880"/>
                  <a:gd name="connsiteY14" fmla="*/ 277979 h 1777669"/>
                  <a:gd name="connsiteX15" fmla="*/ 264972 w 1560880"/>
                  <a:gd name="connsiteY15" fmla="*/ 581484 h 1777669"/>
                  <a:gd name="connsiteX16" fmla="*/ 264972 w 1560880"/>
                  <a:gd name="connsiteY16" fmla="*/ 1188493 h 1777669"/>
                  <a:gd name="connsiteX17" fmla="*/ 789601 w 1560880"/>
                  <a:gd name="connsiteY17" fmla="*/ 1491998 h 1777669"/>
                  <a:gd name="connsiteX18" fmla="*/ 1314231 w 1560880"/>
                  <a:gd name="connsiteY18" fmla="*/ 1188493 h 1777669"/>
                  <a:gd name="connsiteX19" fmla="*/ 1314231 w 1560880"/>
                  <a:gd name="connsiteY19" fmla="*/ 581484 h 1777669"/>
                  <a:gd name="connsiteX20" fmla="*/ 789601 w 1560880"/>
                  <a:gd name="connsiteY20" fmla="*/ 277979 h 1777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60880" h="1777669">
                    <a:moveTo>
                      <a:pt x="789601" y="147906"/>
                    </a:moveTo>
                    <a:lnTo>
                      <a:pt x="1110449" y="334345"/>
                    </a:lnTo>
                    <a:lnTo>
                      <a:pt x="1431297" y="520783"/>
                    </a:lnTo>
                    <a:lnTo>
                      <a:pt x="1431297" y="889324"/>
                    </a:lnTo>
                    <a:lnTo>
                      <a:pt x="1431297" y="1257866"/>
                    </a:lnTo>
                    <a:lnTo>
                      <a:pt x="1110449" y="1444304"/>
                    </a:lnTo>
                    <a:lnTo>
                      <a:pt x="789601" y="1630743"/>
                    </a:lnTo>
                    <a:lnTo>
                      <a:pt x="468754" y="1444304"/>
                    </a:lnTo>
                    <a:lnTo>
                      <a:pt x="147906" y="1257866"/>
                    </a:lnTo>
                    <a:lnTo>
                      <a:pt x="147906" y="889324"/>
                    </a:lnTo>
                    <a:lnTo>
                      <a:pt x="147906" y="520783"/>
                    </a:lnTo>
                    <a:lnTo>
                      <a:pt x="468754" y="334345"/>
                    </a:lnTo>
                    <a:lnTo>
                      <a:pt x="789601" y="147906"/>
                    </a:lnTo>
                    <a:lnTo>
                      <a:pt x="789601" y="147906"/>
                    </a:lnTo>
                    <a:close/>
                    <a:moveTo>
                      <a:pt x="789601" y="277979"/>
                    </a:moveTo>
                    <a:lnTo>
                      <a:pt x="264972" y="581484"/>
                    </a:lnTo>
                    <a:lnTo>
                      <a:pt x="264972" y="1188493"/>
                    </a:lnTo>
                    <a:lnTo>
                      <a:pt x="789601" y="1491998"/>
                    </a:lnTo>
                    <a:lnTo>
                      <a:pt x="1314231" y="1188493"/>
                    </a:lnTo>
                    <a:lnTo>
                      <a:pt x="1314231" y="581484"/>
                    </a:lnTo>
                    <a:lnTo>
                      <a:pt x="789601" y="277979"/>
                    </a:lnTo>
                    <a:close/>
                  </a:path>
                </a:pathLst>
              </a:custGeom>
              <a:solidFill>
                <a:schemeClr val="accent2"/>
              </a:solidFill>
              <a:ln w="43323" cap="flat">
                <a:noFill/>
                <a:prstDash val="solid"/>
                <a:miter/>
              </a:ln>
            </p:spPr>
            <p:txBody>
              <a:bodyPr rtlCol="0" anchor="ctr"/>
              <a:lstStyle/>
              <a:p>
                <a:endParaRPr lang="en-US"/>
              </a:p>
            </p:txBody>
          </p:sp>
          <p:sp>
            <p:nvSpPr>
              <p:cNvPr id="252" name="Freeform: Shape 251">
                <a:extLst>
                  <a:ext uri="{FF2B5EF4-FFF2-40B4-BE49-F238E27FC236}">
                    <a16:creationId xmlns:a16="http://schemas.microsoft.com/office/drawing/2014/main" id="{21BDFC87-1F68-4099-ACC5-7CB791D34036}"/>
                  </a:ext>
                </a:extLst>
              </p:cNvPr>
              <p:cNvSpPr/>
              <p:nvPr/>
            </p:nvSpPr>
            <p:spPr>
              <a:xfrm>
                <a:off x="8595937" y="1959818"/>
                <a:ext cx="449297" cy="449297"/>
              </a:xfrm>
              <a:custGeom>
                <a:avLst/>
                <a:gdLst>
                  <a:gd name="connsiteX0" fmla="*/ 486846 w 607009"/>
                  <a:gd name="connsiteY0" fmla="*/ 317351 h 607009"/>
                  <a:gd name="connsiteX1" fmla="*/ 318150 w 607009"/>
                  <a:gd name="connsiteY1" fmla="*/ 486846 h 607009"/>
                  <a:gd name="connsiteX2" fmla="*/ 148655 w 607009"/>
                  <a:gd name="connsiteY2" fmla="*/ 318150 h 607009"/>
                  <a:gd name="connsiteX3" fmla="*/ 317351 w 607009"/>
                  <a:gd name="connsiteY3" fmla="*/ 148655 h 607009"/>
                  <a:gd name="connsiteX4" fmla="*/ 486846 w 607009"/>
                  <a:gd name="connsiteY4" fmla="*/ 317351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486846" y="317351"/>
                    </a:moveTo>
                    <a:cubicBezTo>
                      <a:pt x="487066" y="410740"/>
                      <a:pt x="411538" y="486625"/>
                      <a:pt x="318150" y="486846"/>
                    </a:cubicBezTo>
                    <a:cubicBezTo>
                      <a:pt x="224761" y="487066"/>
                      <a:pt x="148875" y="411538"/>
                      <a:pt x="148655" y="318150"/>
                    </a:cubicBezTo>
                    <a:cubicBezTo>
                      <a:pt x="148434" y="224761"/>
                      <a:pt x="223962" y="148875"/>
                      <a:pt x="317351" y="148655"/>
                    </a:cubicBezTo>
                    <a:cubicBezTo>
                      <a:pt x="410740" y="148434"/>
                      <a:pt x="486625" y="223962"/>
                      <a:pt x="486846" y="317351"/>
                    </a:cubicBezTo>
                    <a:close/>
                  </a:path>
                </a:pathLst>
              </a:custGeom>
              <a:solidFill>
                <a:schemeClr val="accent2"/>
              </a:solidFill>
              <a:ln w="43323" cap="flat">
                <a:noFill/>
                <a:prstDash val="solid"/>
                <a:miter/>
              </a:ln>
            </p:spPr>
            <p:txBody>
              <a:bodyPr rtlCol="0" anchor="ctr"/>
              <a:lstStyle/>
              <a:p>
                <a:endParaRPr lang="en-US"/>
              </a:p>
            </p:txBody>
          </p:sp>
          <p:sp>
            <p:nvSpPr>
              <p:cNvPr id="253" name="Freeform: Shape 252">
                <a:extLst>
                  <a:ext uri="{FF2B5EF4-FFF2-40B4-BE49-F238E27FC236}">
                    <a16:creationId xmlns:a16="http://schemas.microsoft.com/office/drawing/2014/main" id="{F3116CFF-0FE6-4D97-9EEF-D084794DBBD5}"/>
                  </a:ext>
                </a:extLst>
              </p:cNvPr>
              <p:cNvSpPr/>
              <p:nvPr/>
            </p:nvSpPr>
            <p:spPr>
              <a:xfrm>
                <a:off x="9023323" y="2704920"/>
                <a:ext cx="449297" cy="449297"/>
              </a:xfrm>
              <a:custGeom>
                <a:avLst/>
                <a:gdLst>
                  <a:gd name="connsiteX0" fmla="*/ 308330 w 607009"/>
                  <a:gd name="connsiteY0" fmla="*/ 468754 h 607009"/>
                  <a:gd name="connsiteX1" fmla="*/ 468754 w 607009"/>
                  <a:gd name="connsiteY1" fmla="*/ 308330 h 607009"/>
                  <a:gd name="connsiteX2" fmla="*/ 308330 w 607009"/>
                  <a:gd name="connsiteY2" fmla="*/ 147906 h 607009"/>
                  <a:gd name="connsiteX3" fmla="*/ 147906 w 607009"/>
                  <a:gd name="connsiteY3" fmla="*/ 308330 h 607009"/>
                  <a:gd name="connsiteX4" fmla="*/ 308330 w 607009"/>
                  <a:gd name="connsiteY4" fmla="*/ 468754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08330" y="468754"/>
                    </a:moveTo>
                    <a:cubicBezTo>
                      <a:pt x="395045" y="468754"/>
                      <a:pt x="468754" y="395045"/>
                      <a:pt x="468754" y="308330"/>
                    </a:cubicBezTo>
                    <a:cubicBezTo>
                      <a:pt x="468754" y="221614"/>
                      <a:pt x="395045" y="147906"/>
                      <a:pt x="308330" y="147906"/>
                    </a:cubicBezTo>
                    <a:cubicBezTo>
                      <a:pt x="221614" y="147906"/>
                      <a:pt x="147906" y="221614"/>
                      <a:pt x="147906" y="308330"/>
                    </a:cubicBezTo>
                    <a:cubicBezTo>
                      <a:pt x="147906" y="395045"/>
                      <a:pt x="221614" y="468754"/>
                      <a:pt x="308330" y="468754"/>
                    </a:cubicBezTo>
                    <a:close/>
                  </a:path>
                </a:pathLst>
              </a:custGeom>
              <a:solidFill>
                <a:schemeClr val="accent2"/>
              </a:solidFill>
              <a:ln w="43323" cap="flat">
                <a:noFill/>
                <a:prstDash val="solid"/>
                <a:miter/>
              </a:ln>
            </p:spPr>
            <p:txBody>
              <a:bodyPr rtlCol="0" anchor="ctr"/>
              <a:lstStyle/>
              <a:p>
                <a:endParaRPr lang="en-US"/>
              </a:p>
            </p:txBody>
          </p:sp>
          <p:sp>
            <p:nvSpPr>
              <p:cNvPr id="254" name="Freeform: Shape 253">
                <a:extLst>
                  <a:ext uri="{FF2B5EF4-FFF2-40B4-BE49-F238E27FC236}">
                    <a16:creationId xmlns:a16="http://schemas.microsoft.com/office/drawing/2014/main" id="{4F6E80B0-F022-4075-89DA-35839E1B2764}"/>
                  </a:ext>
                </a:extLst>
              </p:cNvPr>
              <p:cNvSpPr/>
              <p:nvPr/>
            </p:nvSpPr>
            <p:spPr>
              <a:xfrm>
                <a:off x="9142066" y="2704920"/>
                <a:ext cx="320926" cy="449297"/>
              </a:xfrm>
              <a:custGeom>
                <a:avLst/>
                <a:gdLst>
                  <a:gd name="connsiteX0" fmla="*/ 147906 w 433577"/>
                  <a:gd name="connsiteY0" fmla="*/ 468754 h 607009"/>
                  <a:gd name="connsiteX1" fmla="*/ 147906 w 433577"/>
                  <a:gd name="connsiteY1" fmla="*/ 147906 h 607009"/>
                  <a:gd name="connsiteX2" fmla="*/ 308330 w 433577"/>
                  <a:gd name="connsiteY2" fmla="*/ 308330 h 607009"/>
                  <a:gd name="connsiteX3" fmla="*/ 147906 w 433577"/>
                  <a:gd name="connsiteY3" fmla="*/ 468754 h 607009"/>
                </a:gdLst>
                <a:ahLst/>
                <a:cxnLst>
                  <a:cxn ang="0">
                    <a:pos x="connsiteX0" y="connsiteY0"/>
                  </a:cxn>
                  <a:cxn ang="0">
                    <a:pos x="connsiteX1" y="connsiteY1"/>
                  </a:cxn>
                  <a:cxn ang="0">
                    <a:pos x="connsiteX2" y="connsiteY2"/>
                  </a:cxn>
                  <a:cxn ang="0">
                    <a:pos x="connsiteX3" y="connsiteY3"/>
                  </a:cxn>
                </a:cxnLst>
                <a:rect l="l" t="t" r="r" b="b"/>
                <a:pathLst>
                  <a:path w="433577" h="607009">
                    <a:moveTo>
                      <a:pt x="147906" y="468754"/>
                    </a:moveTo>
                    <a:lnTo>
                      <a:pt x="147906" y="147906"/>
                    </a:lnTo>
                    <a:cubicBezTo>
                      <a:pt x="234622" y="147906"/>
                      <a:pt x="308330" y="221614"/>
                      <a:pt x="308330" y="308330"/>
                    </a:cubicBezTo>
                    <a:cubicBezTo>
                      <a:pt x="308330" y="395045"/>
                      <a:pt x="238957" y="468754"/>
                      <a:pt x="147906" y="468754"/>
                    </a:cubicBezTo>
                    <a:close/>
                  </a:path>
                </a:pathLst>
              </a:custGeom>
              <a:solidFill>
                <a:schemeClr val="accent2"/>
              </a:solidFill>
              <a:ln w="43323" cap="flat">
                <a:noFill/>
                <a:prstDash val="solid"/>
                <a:miter/>
              </a:ln>
            </p:spPr>
            <p:txBody>
              <a:bodyPr rtlCol="0" anchor="ctr"/>
              <a:lstStyle/>
              <a:p>
                <a:endParaRPr lang="en-US"/>
              </a:p>
            </p:txBody>
          </p:sp>
          <p:sp>
            <p:nvSpPr>
              <p:cNvPr id="255" name="Freeform: Shape 254">
                <a:extLst>
                  <a:ext uri="{FF2B5EF4-FFF2-40B4-BE49-F238E27FC236}">
                    <a16:creationId xmlns:a16="http://schemas.microsoft.com/office/drawing/2014/main" id="{5688BFF9-3E59-43C0-85F4-856A4B1A3DC4}"/>
                  </a:ext>
                </a:extLst>
              </p:cNvPr>
              <p:cNvSpPr/>
              <p:nvPr/>
            </p:nvSpPr>
            <p:spPr>
              <a:xfrm>
                <a:off x="8166450" y="2708130"/>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1614" y="147906"/>
                      <a:pt x="147906" y="221614"/>
                      <a:pt x="147906" y="317001"/>
                    </a:cubicBezTo>
                    <a:cubicBezTo>
                      <a:pt x="147906" y="408053"/>
                      <a:pt x="221614" y="486097"/>
                      <a:pt x="317001" y="486097"/>
                    </a:cubicBezTo>
                    <a:close/>
                  </a:path>
                </a:pathLst>
              </a:custGeom>
              <a:solidFill>
                <a:schemeClr val="accent2"/>
              </a:solidFill>
              <a:ln w="43323" cap="flat">
                <a:noFill/>
                <a:prstDash val="solid"/>
                <a:miter/>
              </a:ln>
            </p:spPr>
            <p:txBody>
              <a:bodyPr rtlCol="0" anchor="ctr"/>
              <a:lstStyle/>
              <a:p>
                <a:endParaRPr lang="en-US"/>
              </a:p>
            </p:txBody>
          </p:sp>
          <p:sp>
            <p:nvSpPr>
              <p:cNvPr id="256" name="Freeform: Shape 255">
                <a:extLst>
                  <a:ext uri="{FF2B5EF4-FFF2-40B4-BE49-F238E27FC236}">
                    <a16:creationId xmlns:a16="http://schemas.microsoft.com/office/drawing/2014/main" id="{81A3B172-E1FF-41EC-B762-9145BF36A301}"/>
                  </a:ext>
                </a:extLst>
              </p:cNvPr>
              <p:cNvSpPr/>
              <p:nvPr/>
            </p:nvSpPr>
            <p:spPr>
              <a:xfrm>
                <a:off x="8166450" y="2204275"/>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1614" y="147906"/>
                      <a:pt x="147906" y="225950"/>
                      <a:pt x="147906" y="317001"/>
                    </a:cubicBezTo>
                    <a:cubicBezTo>
                      <a:pt x="147906" y="412389"/>
                      <a:pt x="221614" y="486097"/>
                      <a:pt x="317001" y="486097"/>
                    </a:cubicBezTo>
                    <a:close/>
                  </a:path>
                </a:pathLst>
              </a:custGeom>
              <a:solidFill>
                <a:schemeClr val="accent2"/>
              </a:solidFill>
              <a:ln w="43323" cap="flat">
                <a:noFill/>
                <a:prstDash val="solid"/>
                <a:miter/>
              </a:ln>
            </p:spPr>
            <p:txBody>
              <a:bodyPr rtlCol="0" anchor="ctr"/>
              <a:lstStyle/>
              <a:p>
                <a:endParaRPr lang="en-US"/>
              </a:p>
            </p:txBody>
          </p:sp>
          <p:sp>
            <p:nvSpPr>
              <p:cNvPr id="257" name="Freeform: Shape 256">
                <a:extLst>
                  <a:ext uri="{FF2B5EF4-FFF2-40B4-BE49-F238E27FC236}">
                    <a16:creationId xmlns:a16="http://schemas.microsoft.com/office/drawing/2014/main" id="{362B118C-59A8-482D-95BE-A3224DA62040}"/>
                  </a:ext>
                </a:extLst>
              </p:cNvPr>
              <p:cNvSpPr/>
              <p:nvPr/>
            </p:nvSpPr>
            <p:spPr>
              <a:xfrm>
                <a:off x="9142066" y="2704920"/>
                <a:ext cx="320926" cy="449297"/>
              </a:xfrm>
              <a:custGeom>
                <a:avLst/>
                <a:gdLst>
                  <a:gd name="connsiteX0" fmla="*/ 147906 w 433577"/>
                  <a:gd name="connsiteY0" fmla="*/ 468754 h 607009"/>
                  <a:gd name="connsiteX1" fmla="*/ 147906 w 433577"/>
                  <a:gd name="connsiteY1" fmla="*/ 147906 h 607009"/>
                  <a:gd name="connsiteX2" fmla="*/ 308330 w 433577"/>
                  <a:gd name="connsiteY2" fmla="*/ 308330 h 607009"/>
                  <a:gd name="connsiteX3" fmla="*/ 147906 w 433577"/>
                  <a:gd name="connsiteY3" fmla="*/ 468754 h 607009"/>
                </a:gdLst>
                <a:ahLst/>
                <a:cxnLst>
                  <a:cxn ang="0">
                    <a:pos x="connsiteX0" y="connsiteY0"/>
                  </a:cxn>
                  <a:cxn ang="0">
                    <a:pos x="connsiteX1" y="connsiteY1"/>
                  </a:cxn>
                  <a:cxn ang="0">
                    <a:pos x="connsiteX2" y="connsiteY2"/>
                  </a:cxn>
                  <a:cxn ang="0">
                    <a:pos x="connsiteX3" y="connsiteY3"/>
                  </a:cxn>
                </a:cxnLst>
                <a:rect l="l" t="t" r="r" b="b"/>
                <a:pathLst>
                  <a:path w="433577" h="607009">
                    <a:moveTo>
                      <a:pt x="147906" y="468754"/>
                    </a:moveTo>
                    <a:lnTo>
                      <a:pt x="147906" y="147906"/>
                    </a:lnTo>
                    <a:cubicBezTo>
                      <a:pt x="234622" y="147906"/>
                      <a:pt x="308330" y="221614"/>
                      <a:pt x="308330" y="308330"/>
                    </a:cubicBezTo>
                    <a:cubicBezTo>
                      <a:pt x="308330" y="395045"/>
                      <a:pt x="238957" y="468754"/>
                      <a:pt x="147906" y="468754"/>
                    </a:cubicBezTo>
                    <a:close/>
                  </a:path>
                </a:pathLst>
              </a:custGeom>
              <a:solidFill>
                <a:schemeClr val="accent2"/>
              </a:solidFill>
              <a:ln w="43323" cap="flat">
                <a:noFill/>
                <a:prstDash val="solid"/>
                <a:miter/>
              </a:ln>
            </p:spPr>
            <p:txBody>
              <a:bodyPr rtlCol="0" anchor="ctr"/>
              <a:lstStyle/>
              <a:p>
                <a:endParaRPr lang="en-US"/>
              </a:p>
            </p:txBody>
          </p:sp>
          <p:sp>
            <p:nvSpPr>
              <p:cNvPr id="258" name="Freeform: Shape 257">
                <a:extLst>
                  <a:ext uri="{FF2B5EF4-FFF2-40B4-BE49-F238E27FC236}">
                    <a16:creationId xmlns:a16="http://schemas.microsoft.com/office/drawing/2014/main" id="{240A2C3D-81A0-4DFA-B348-424EB3F6233C}"/>
                  </a:ext>
                </a:extLst>
              </p:cNvPr>
              <p:cNvSpPr/>
              <p:nvPr/>
            </p:nvSpPr>
            <p:spPr>
              <a:xfrm>
                <a:off x="9016905" y="2197857"/>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8" y="147906"/>
                      <a:pt x="317001" y="147906"/>
                    </a:cubicBezTo>
                    <a:cubicBezTo>
                      <a:pt x="225950" y="147906"/>
                      <a:pt x="147906" y="221614"/>
                      <a:pt x="147906" y="317001"/>
                    </a:cubicBezTo>
                    <a:cubicBezTo>
                      <a:pt x="147906" y="412389"/>
                      <a:pt x="225950" y="486097"/>
                      <a:pt x="317001" y="486097"/>
                    </a:cubicBezTo>
                    <a:close/>
                  </a:path>
                </a:pathLst>
              </a:custGeom>
              <a:solidFill>
                <a:schemeClr val="accent2"/>
              </a:solidFill>
              <a:ln w="43323" cap="flat">
                <a:noFill/>
                <a:prstDash val="solid"/>
                <a:miter/>
              </a:ln>
            </p:spPr>
            <p:txBody>
              <a:bodyPr rtlCol="0" anchor="ctr"/>
              <a:lstStyle/>
              <a:p>
                <a:endParaRPr lang="en-US"/>
              </a:p>
            </p:txBody>
          </p:sp>
          <p:sp>
            <p:nvSpPr>
              <p:cNvPr id="259" name="Freeform: Shape 258">
                <a:extLst>
                  <a:ext uri="{FF2B5EF4-FFF2-40B4-BE49-F238E27FC236}">
                    <a16:creationId xmlns:a16="http://schemas.microsoft.com/office/drawing/2014/main" id="{CF308D9A-6505-46F2-BC85-00C924B6151F}"/>
                  </a:ext>
                </a:extLst>
              </p:cNvPr>
              <p:cNvSpPr/>
              <p:nvPr/>
            </p:nvSpPr>
            <p:spPr>
              <a:xfrm>
                <a:off x="9016905" y="2692083"/>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8" y="147906"/>
                      <a:pt x="317001" y="147906"/>
                    </a:cubicBezTo>
                    <a:cubicBezTo>
                      <a:pt x="225950" y="147906"/>
                      <a:pt x="147906" y="221614"/>
                      <a:pt x="147906" y="317001"/>
                    </a:cubicBezTo>
                    <a:cubicBezTo>
                      <a:pt x="147906" y="408053"/>
                      <a:pt x="225950" y="486097"/>
                      <a:pt x="317001" y="486097"/>
                    </a:cubicBezTo>
                    <a:close/>
                  </a:path>
                </a:pathLst>
              </a:custGeom>
              <a:solidFill>
                <a:schemeClr val="accent2"/>
              </a:solidFill>
              <a:ln w="43323" cap="flat">
                <a:noFill/>
                <a:prstDash val="solid"/>
                <a:miter/>
              </a:ln>
            </p:spPr>
            <p:txBody>
              <a:bodyPr rtlCol="0" anchor="ctr"/>
              <a:lstStyle/>
              <a:p>
                <a:endParaRPr lang="en-US"/>
              </a:p>
            </p:txBody>
          </p:sp>
          <p:sp>
            <p:nvSpPr>
              <p:cNvPr id="260" name="Freeform: Shape 259">
                <a:extLst>
                  <a:ext uri="{FF2B5EF4-FFF2-40B4-BE49-F238E27FC236}">
                    <a16:creationId xmlns:a16="http://schemas.microsoft.com/office/drawing/2014/main" id="{2C31A250-F614-44F6-B808-D91D64AED38E}"/>
                  </a:ext>
                </a:extLst>
              </p:cNvPr>
              <p:cNvSpPr/>
              <p:nvPr/>
            </p:nvSpPr>
            <p:spPr>
              <a:xfrm>
                <a:off x="8590073" y="2939196"/>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12389"/>
                      <a:pt x="225950" y="486097"/>
                      <a:pt x="317001" y="486097"/>
                    </a:cubicBezTo>
                    <a:close/>
                  </a:path>
                </a:pathLst>
              </a:custGeom>
              <a:solidFill>
                <a:schemeClr val="accent2"/>
              </a:solidFill>
              <a:ln w="43323" cap="flat">
                <a:noFill/>
                <a:prstDash val="solid"/>
                <a:miter/>
              </a:ln>
            </p:spPr>
            <p:txBody>
              <a:bodyPr rtlCol="0" anchor="ctr"/>
              <a:lstStyle/>
              <a:p>
                <a:endParaRPr lang="en-US"/>
              </a:p>
            </p:txBody>
          </p:sp>
          <p:grpSp>
            <p:nvGrpSpPr>
              <p:cNvPr id="261" name="Group 260">
                <a:extLst>
                  <a:ext uri="{FF2B5EF4-FFF2-40B4-BE49-F238E27FC236}">
                    <a16:creationId xmlns:a16="http://schemas.microsoft.com/office/drawing/2014/main" id="{C92D00D8-8E8E-4C05-90A4-76A9E8A136BB}"/>
                  </a:ext>
                </a:extLst>
              </p:cNvPr>
              <p:cNvGrpSpPr/>
              <p:nvPr/>
            </p:nvGrpSpPr>
            <p:grpSpPr>
              <a:xfrm rot="7661305" flipH="1">
                <a:off x="9367116" y="2811401"/>
                <a:ext cx="449297" cy="803943"/>
                <a:chOff x="4860364" y="1440904"/>
                <a:chExt cx="607009" cy="1086144"/>
              </a:xfrm>
              <a:solidFill>
                <a:schemeClr val="accent2"/>
              </a:solidFill>
            </p:grpSpPr>
            <p:sp>
              <p:nvSpPr>
                <p:cNvPr id="262" name="Rectangle 261">
                  <a:extLst>
                    <a:ext uri="{FF2B5EF4-FFF2-40B4-BE49-F238E27FC236}">
                      <a16:creationId xmlns:a16="http://schemas.microsoft.com/office/drawing/2014/main" id="{73254FA2-A76E-4F75-B40A-1ADF31B9A2BC}"/>
                    </a:ext>
                  </a:extLst>
                </p:cNvPr>
                <p:cNvSpPr/>
                <p:nvPr/>
              </p:nvSpPr>
              <p:spPr>
                <a:xfrm>
                  <a:off x="5133776" y="1776958"/>
                  <a:ext cx="106964" cy="75009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3" name="Freeform: Shape 262">
                  <a:extLst>
                    <a:ext uri="{FF2B5EF4-FFF2-40B4-BE49-F238E27FC236}">
                      <a16:creationId xmlns:a16="http://schemas.microsoft.com/office/drawing/2014/main" id="{1BD635CA-ECB2-4062-B70C-69B49835A8E9}"/>
                    </a:ext>
                  </a:extLst>
                </p:cNvPr>
                <p:cNvSpPr/>
                <p:nvPr/>
              </p:nvSpPr>
              <p:spPr>
                <a:xfrm>
                  <a:off x="4860364" y="1440904"/>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grpSp>
        </p:grpSp>
        <p:grpSp>
          <p:nvGrpSpPr>
            <p:cNvPr id="276" name="Group 275">
              <a:extLst>
                <a:ext uri="{FF2B5EF4-FFF2-40B4-BE49-F238E27FC236}">
                  <a16:creationId xmlns:a16="http://schemas.microsoft.com/office/drawing/2014/main" id="{9994E081-6D25-42BE-9DB7-953898268218}"/>
                </a:ext>
              </a:extLst>
            </p:cNvPr>
            <p:cNvGrpSpPr/>
            <p:nvPr/>
          </p:nvGrpSpPr>
          <p:grpSpPr>
            <a:xfrm>
              <a:off x="1257348" y="4876976"/>
              <a:ext cx="826550" cy="358906"/>
              <a:chOff x="7658774" y="5514706"/>
              <a:chExt cx="826550" cy="358906"/>
            </a:xfrm>
          </p:grpSpPr>
          <p:sp>
            <p:nvSpPr>
              <p:cNvPr id="273" name="Rectangle 272">
                <a:extLst>
                  <a:ext uri="{FF2B5EF4-FFF2-40B4-BE49-F238E27FC236}">
                    <a16:creationId xmlns:a16="http://schemas.microsoft.com/office/drawing/2014/main" id="{2AF5332A-F6AC-4D78-81C7-015493DD6CF3}"/>
                  </a:ext>
                </a:extLst>
              </p:cNvPr>
              <p:cNvSpPr/>
              <p:nvPr/>
            </p:nvSpPr>
            <p:spPr>
              <a:xfrm rot="16053454" flipH="1">
                <a:off x="8032513" y="5501122"/>
                <a:ext cx="60369" cy="42333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4" name="Freeform: Shape 273">
                <a:extLst>
                  <a:ext uri="{FF2B5EF4-FFF2-40B4-BE49-F238E27FC236}">
                    <a16:creationId xmlns:a16="http://schemas.microsoft.com/office/drawing/2014/main" id="{4211C318-8ADC-425B-B7E9-52A7ADADECD0}"/>
                  </a:ext>
                </a:extLst>
              </p:cNvPr>
              <p:cNvSpPr/>
              <p:nvPr/>
            </p:nvSpPr>
            <p:spPr>
              <a:xfrm rot="19653185" flipH="1">
                <a:off x="7658774" y="5531026"/>
                <a:ext cx="342587" cy="342586"/>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solidFill>
                <a:schemeClr val="accent2"/>
              </a:solidFill>
              <a:ln w="43323" cap="flat">
                <a:noFill/>
                <a:prstDash val="solid"/>
                <a:miter/>
              </a:ln>
            </p:spPr>
            <p:txBody>
              <a:bodyPr rtlCol="0" anchor="ctr"/>
              <a:lstStyle/>
              <a:p>
                <a:endParaRPr lang="en-US"/>
              </a:p>
            </p:txBody>
          </p:sp>
          <p:sp>
            <p:nvSpPr>
              <p:cNvPr id="275" name="Freeform: Shape 274">
                <a:extLst>
                  <a:ext uri="{FF2B5EF4-FFF2-40B4-BE49-F238E27FC236}">
                    <a16:creationId xmlns:a16="http://schemas.microsoft.com/office/drawing/2014/main" id="{5D89F6BC-10DD-4661-ABD0-CA33FBAB6AEA}"/>
                  </a:ext>
                </a:extLst>
              </p:cNvPr>
              <p:cNvSpPr/>
              <p:nvPr/>
            </p:nvSpPr>
            <p:spPr>
              <a:xfrm rot="19653185">
                <a:off x="8142737" y="5514706"/>
                <a:ext cx="342587" cy="342586"/>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solidFill>
                <a:schemeClr val="accent2"/>
              </a:solidFill>
              <a:ln w="43323" cap="flat">
                <a:noFill/>
                <a:prstDash val="solid"/>
                <a:miter/>
              </a:ln>
            </p:spPr>
            <p:txBody>
              <a:bodyPr rtlCol="0" anchor="ctr"/>
              <a:lstStyle/>
              <a:p>
                <a:endParaRPr lang="en-US"/>
              </a:p>
            </p:txBody>
          </p:sp>
        </p:grpSp>
      </p:grpSp>
      <p:grpSp>
        <p:nvGrpSpPr>
          <p:cNvPr id="277" name="Group 276">
            <a:extLst>
              <a:ext uri="{FF2B5EF4-FFF2-40B4-BE49-F238E27FC236}">
                <a16:creationId xmlns:a16="http://schemas.microsoft.com/office/drawing/2014/main" id="{FCD49419-1FBA-4904-8511-898767175567}"/>
              </a:ext>
            </a:extLst>
          </p:cNvPr>
          <p:cNvGrpSpPr/>
          <p:nvPr/>
        </p:nvGrpSpPr>
        <p:grpSpPr>
          <a:xfrm rot="18886007">
            <a:off x="10704044" y="609266"/>
            <a:ext cx="826550" cy="358906"/>
            <a:chOff x="7658774" y="5514706"/>
            <a:chExt cx="826550" cy="358906"/>
          </a:xfrm>
        </p:grpSpPr>
        <p:sp>
          <p:nvSpPr>
            <p:cNvPr id="278" name="Rectangle 277">
              <a:extLst>
                <a:ext uri="{FF2B5EF4-FFF2-40B4-BE49-F238E27FC236}">
                  <a16:creationId xmlns:a16="http://schemas.microsoft.com/office/drawing/2014/main" id="{28D52B3F-D7AC-4719-8AA6-BAC791D68925}"/>
                </a:ext>
              </a:extLst>
            </p:cNvPr>
            <p:cNvSpPr/>
            <p:nvPr/>
          </p:nvSpPr>
          <p:spPr>
            <a:xfrm rot="16053454" flipH="1">
              <a:off x="8032513" y="5501122"/>
              <a:ext cx="60369" cy="42333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9" name="Freeform: Shape 278">
              <a:extLst>
                <a:ext uri="{FF2B5EF4-FFF2-40B4-BE49-F238E27FC236}">
                  <a16:creationId xmlns:a16="http://schemas.microsoft.com/office/drawing/2014/main" id="{364C1050-19DF-4900-A6A1-2B16E38FDF74}"/>
                </a:ext>
              </a:extLst>
            </p:cNvPr>
            <p:cNvSpPr/>
            <p:nvPr/>
          </p:nvSpPr>
          <p:spPr>
            <a:xfrm rot="19653185" flipH="1">
              <a:off x="7658774" y="5531026"/>
              <a:ext cx="342587" cy="342586"/>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solidFill>
              <a:schemeClr val="accent2"/>
            </a:solidFill>
            <a:ln w="43323" cap="flat">
              <a:noFill/>
              <a:prstDash val="solid"/>
              <a:miter/>
            </a:ln>
          </p:spPr>
          <p:txBody>
            <a:bodyPr rtlCol="0" anchor="ctr"/>
            <a:lstStyle/>
            <a:p>
              <a:endParaRPr lang="en-US"/>
            </a:p>
          </p:txBody>
        </p:sp>
        <p:sp>
          <p:nvSpPr>
            <p:cNvPr id="280" name="Freeform: Shape 279">
              <a:extLst>
                <a:ext uri="{FF2B5EF4-FFF2-40B4-BE49-F238E27FC236}">
                  <a16:creationId xmlns:a16="http://schemas.microsoft.com/office/drawing/2014/main" id="{EA928F47-830A-4304-89F7-A0548551A715}"/>
                </a:ext>
              </a:extLst>
            </p:cNvPr>
            <p:cNvSpPr/>
            <p:nvPr/>
          </p:nvSpPr>
          <p:spPr>
            <a:xfrm rot="19653185">
              <a:off x="8142737" y="5514706"/>
              <a:ext cx="342587" cy="342586"/>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solidFill>
              <a:schemeClr val="accent2"/>
            </a:solidFill>
            <a:ln w="43323" cap="flat">
              <a:noFill/>
              <a:prstDash val="solid"/>
              <a:miter/>
            </a:ln>
          </p:spPr>
          <p:txBody>
            <a:bodyPr rtlCol="0" anchor="ctr"/>
            <a:lstStyle/>
            <a:p>
              <a:endParaRPr lang="en-US"/>
            </a:p>
          </p:txBody>
        </p:sp>
      </p:grpSp>
      <p:grpSp>
        <p:nvGrpSpPr>
          <p:cNvPr id="281" name="Group 280">
            <a:extLst>
              <a:ext uri="{FF2B5EF4-FFF2-40B4-BE49-F238E27FC236}">
                <a16:creationId xmlns:a16="http://schemas.microsoft.com/office/drawing/2014/main" id="{40BAB07A-8DA2-4835-B4A5-DC9D9EA2B0E7}"/>
              </a:ext>
            </a:extLst>
          </p:cNvPr>
          <p:cNvGrpSpPr/>
          <p:nvPr/>
        </p:nvGrpSpPr>
        <p:grpSpPr>
          <a:xfrm rot="5400000" flipV="1">
            <a:off x="10368581" y="5508922"/>
            <a:ext cx="1274057" cy="1142313"/>
            <a:chOff x="7643465" y="1330780"/>
            <a:chExt cx="2350271" cy="2107241"/>
          </a:xfrm>
        </p:grpSpPr>
        <p:grpSp>
          <p:nvGrpSpPr>
            <p:cNvPr id="282" name="Group 281">
              <a:extLst>
                <a:ext uri="{FF2B5EF4-FFF2-40B4-BE49-F238E27FC236}">
                  <a16:creationId xmlns:a16="http://schemas.microsoft.com/office/drawing/2014/main" id="{AD139328-267D-4BD1-8727-D691163C4B8D}"/>
                </a:ext>
              </a:extLst>
            </p:cNvPr>
            <p:cNvGrpSpPr/>
            <p:nvPr/>
          </p:nvGrpSpPr>
          <p:grpSpPr>
            <a:xfrm rot="14189974" flipH="1">
              <a:off x="7820788" y="2761873"/>
              <a:ext cx="449297" cy="803943"/>
              <a:chOff x="4860364" y="1440904"/>
              <a:chExt cx="607009" cy="1086144"/>
            </a:xfrm>
            <a:solidFill>
              <a:schemeClr val="accent2"/>
            </a:solidFill>
          </p:grpSpPr>
          <p:sp>
            <p:nvSpPr>
              <p:cNvPr id="299" name="Rectangle 298">
                <a:extLst>
                  <a:ext uri="{FF2B5EF4-FFF2-40B4-BE49-F238E27FC236}">
                    <a16:creationId xmlns:a16="http://schemas.microsoft.com/office/drawing/2014/main" id="{EA955226-0EAF-48EB-A81A-5D6255E40A9B}"/>
                  </a:ext>
                </a:extLst>
              </p:cNvPr>
              <p:cNvSpPr/>
              <p:nvPr/>
            </p:nvSpPr>
            <p:spPr>
              <a:xfrm>
                <a:off x="5133776" y="1776958"/>
                <a:ext cx="106964" cy="75009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0" name="Freeform: Shape 299">
                <a:extLst>
                  <a:ext uri="{FF2B5EF4-FFF2-40B4-BE49-F238E27FC236}">
                    <a16:creationId xmlns:a16="http://schemas.microsoft.com/office/drawing/2014/main" id="{CE700F0F-337D-46D8-95C8-2C6C137C4F7D}"/>
                  </a:ext>
                </a:extLst>
              </p:cNvPr>
              <p:cNvSpPr/>
              <p:nvPr/>
            </p:nvSpPr>
            <p:spPr>
              <a:xfrm>
                <a:off x="4860364" y="1440904"/>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grpSp>
        <p:grpSp>
          <p:nvGrpSpPr>
            <p:cNvPr id="283" name="Group 282">
              <a:extLst>
                <a:ext uri="{FF2B5EF4-FFF2-40B4-BE49-F238E27FC236}">
                  <a16:creationId xmlns:a16="http://schemas.microsoft.com/office/drawing/2014/main" id="{5F5B6871-A72A-4B96-9435-E5F602D831BF}"/>
                </a:ext>
              </a:extLst>
            </p:cNvPr>
            <p:cNvGrpSpPr/>
            <p:nvPr/>
          </p:nvGrpSpPr>
          <p:grpSpPr>
            <a:xfrm>
              <a:off x="8590072" y="1330780"/>
              <a:ext cx="449297" cy="803943"/>
              <a:chOff x="4860364" y="1440904"/>
              <a:chExt cx="607009" cy="1086144"/>
            </a:xfrm>
            <a:solidFill>
              <a:schemeClr val="accent2"/>
            </a:solidFill>
          </p:grpSpPr>
          <p:sp>
            <p:nvSpPr>
              <p:cNvPr id="297" name="Rectangle 296">
                <a:extLst>
                  <a:ext uri="{FF2B5EF4-FFF2-40B4-BE49-F238E27FC236}">
                    <a16:creationId xmlns:a16="http://schemas.microsoft.com/office/drawing/2014/main" id="{C3D12746-E34B-4869-8B8F-A38D7DCCFC50}"/>
                  </a:ext>
                </a:extLst>
              </p:cNvPr>
              <p:cNvSpPr/>
              <p:nvPr/>
            </p:nvSpPr>
            <p:spPr>
              <a:xfrm>
                <a:off x="5133776" y="1776958"/>
                <a:ext cx="106964" cy="75009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8" name="Freeform: Shape 297">
                <a:extLst>
                  <a:ext uri="{FF2B5EF4-FFF2-40B4-BE49-F238E27FC236}">
                    <a16:creationId xmlns:a16="http://schemas.microsoft.com/office/drawing/2014/main" id="{67AC616C-5DCB-42A1-92FB-C67522FC7463}"/>
                  </a:ext>
                </a:extLst>
              </p:cNvPr>
              <p:cNvSpPr/>
              <p:nvPr/>
            </p:nvSpPr>
            <p:spPr>
              <a:xfrm>
                <a:off x="4860364" y="1440904"/>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grpSp>
        <p:sp>
          <p:nvSpPr>
            <p:cNvPr id="284" name="Freeform: Shape 283">
              <a:extLst>
                <a:ext uri="{FF2B5EF4-FFF2-40B4-BE49-F238E27FC236}">
                  <a16:creationId xmlns:a16="http://schemas.microsoft.com/office/drawing/2014/main" id="{93920EFD-3B96-4BA7-A914-0534BAB0F123}"/>
                </a:ext>
              </a:extLst>
            </p:cNvPr>
            <p:cNvSpPr/>
            <p:nvPr/>
          </p:nvSpPr>
          <p:spPr>
            <a:xfrm>
              <a:off x="8243473" y="2027766"/>
              <a:ext cx="1155334" cy="1315798"/>
            </a:xfrm>
            <a:custGeom>
              <a:avLst/>
              <a:gdLst>
                <a:gd name="connsiteX0" fmla="*/ 789601 w 1560880"/>
                <a:gd name="connsiteY0" fmla="*/ 147906 h 1777669"/>
                <a:gd name="connsiteX1" fmla="*/ 1110449 w 1560880"/>
                <a:gd name="connsiteY1" fmla="*/ 334345 h 1777669"/>
                <a:gd name="connsiteX2" fmla="*/ 1431297 w 1560880"/>
                <a:gd name="connsiteY2" fmla="*/ 520783 h 1777669"/>
                <a:gd name="connsiteX3" fmla="*/ 1431297 w 1560880"/>
                <a:gd name="connsiteY3" fmla="*/ 889324 h 1777669"/>
                <a:gd name="connsiteX4" fmla="*/ 1431297 w 1560880"/>
                <a:gd name="connsiteY4" fmla="*/ 1257866 h 1777669"/>
                <a:gd name="connsiteX5" fmla="*/ 1110449 w 1560880"/>
                <a:gd name="connsiteY5" fmla="*/ 1444304 h 1777669"/>
                <a:gd name="connsiteX6" fmla="*/ 789601 w 1560880"/>
                <a:gd name="connsiteY6" fmla="*/ 1630743 h 1777669"/>
                <a:gd name="connsiteX7" fmla="*/ 468754 w 1560880"/>
                <a:gd name="connsiteY7" fmla="*/ 1444304 h 1777669"/>
                <a:gd name="connsiteX8" fmla="*/ 147906 w 1560880"/>
                <a:gd name="connsiteY8" fmla="*/ 1257866 h 1777669"/>
                <a:gd name="connsiteX9" fmla="*/ 147906 w 1560880"/>
                <a:gd name="connsiteY9" fmla="*/ 889324 h 1777669"/>
                <a:gd name="connsiteX10" fmla="*/ 147906 w 1560880"/>
                <a:gd name="connsiteY10" fmla="*/ 520783 h 1777669"/>
                <a:gd name="connsiteX11" fmla="*/ 468754 w 1560880"/>
                <a:gd name="connsiteY11" fmla="*/ 334345 h 1777669"/>
                <a:gd name="connsiteX12" fmla="*/ 789601 w 1560880"/>
                <a:gd name="connsiteY12" fmla="*/ 147906 h 1777669"/>
                <a:gd name="connsiteX13" fmla="*/ 789601 w 1560880"/>
                <a:gd name="connsiteY13" fmla="*/ 147906 h 1777669"/>
                <a:gd name="connsiteX14" fmla="*/ 789601 w 1560880"/>
                <a:gd name="connsiteY14" fmla="*/ 277979 h 1777669"/>
                <a:gd name="connsiteX15" fmla="*/ 264972 w 1560880"/>
                <a:gd name="connsiteY15" fmla="*/ 581484 h 1777669"/>
                <a:gd name="connsiteX16" fmla="*/ 264972 w 1560880"/>
                <a:gd name="connsiteY16" fmla="*/ 1188493 h 1777669"/>
                <a:gd name="connsiteX17" fmla="*/ 789601 w 1560880"/>
                <a:gd name="connsiteY17" fmla="*/ 1491998 h 1777669"/>
                <a:gd name="connsiteX18" fmla="*/ 1314231 w 1560880"/>
                <a:gd name="connsiteY18" fmla="*/ 1188493 h 1777669"/>
                <a:gd name="connsiteX19" fmla="*/ 1314231 w 1560880"/>
                <a:gd name="connsiteY19" fmla="*/ 581484 h 1777669"/>
                <a:gd name="connsiteX20" fmla="*/ 789601 w 1560880"/>
                <a:gd name="connsiteY20" fmla="*/ 277979 h 1777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60880" h="1777669">
                  <a:moveTo>
                    <a:pt x="789601" y="147906"/>
                  </a:moveTo>
                  <a:lnTo>
                    <a:pt x="1110449" y="334345"/>
                  </a:lnTo>
                  <a:lnTo>
                    <a:pt x="1431297" y="520783"/>
                  </a:lnTo>
                  <a:lnTo>
                    <a:pt x="1431297" y="889324"/>
                  </a:lnTo>
                  <a:lnTo>
                    <a:pt x="1431297" y="1257866"/>
                  </a:lnTo>
                  <a:lnTo>
                    <a:pt x="1110449" y="1444304"/>
                  </a:lnTo>
                  <a:lnTo>
                    <a:pt x="789601" y="1630743"/>
                  </a:lnTo>
                  <a:lnTo>
                    <a:pt x="468754" y="1444304"/>
                  </a:lnTo>
                  <a:lnTo>
                    <a:pt x="147906" y="1257866"/>
                  </a:lnTo>
                  <a:lnTo>
                    <a:pt x="147906" y="889324"/>
                  </a:lnTo>
                  <a:lnTo>
                    <a:pt x="147906" y="520783"/>
                  </a:lnTo>
                  <a:lnTo>
                    <a:pt x="468754" y="334345"/>
                  </a:lnTo>
                  <a:lnTo>
                    <a:pt x="789601" y="147906"/>
                  </a:lnTo>
                  <a:lnTo>
                    <a:pt x="789601" y="147906"/>
                  </a:lnTo>
                  <a:close/>
                  <a:moveTo>
                    <a:pt x="789601" y="277979"/>
                  </a:moveTo>
                  <a:lnTo>
                    <a:pt x="264972" y="581484"/>
                  </a:lnTo>
                  <a:lnTo>
                    <a:pt x="264972" y="1188493"/>
                  </a:lnTo>
                  <a:lnTo>
                    <a:pt x="789601" y="1491998"/>
                  </a:lnTo>
                  <a:lnTo>
                    <a:pt x="1314231" y="1188493"/>
                  </a:lnTo>
                  <a:lnTo>
                    <a:pt x="1314231" y="581484"/>
                  </a:lnTo>
                  <a:lnTo>
                    <a:pt x="789601" y="277979"/>
                  </a:lnTo>
                  <a:close/>
                </a:path>
              </a:pathLst>
            </a:custGeom>
            <a:solidFill>
              <a:schemeClr val="accent2"/>
            </a:solidFill>
            <a:ln w="43323" cap="flat">
              <a:noFill/>
              <a:prstDash val="solid"/>
              <a:miter/>
            </a:ln>
          </p:spPr>
          <p:txBody>
            <a:bodyPr rtlCol="0" anchor="ctr"/>
            <a:lstStyle/>
            <a:p>
              <a:endParaRPr lang="en-US"/>
            </a:p>
          </p:txBody>
        </p:sp>
        <p:sp>
          <p:nvSpPr>
            <p:cNvPr id="285" name="Freeform: Shape 284">
              <a:extLst>
                <a:ext uri="{FF2B5EF4-FFF2-40B4-BE49-F238E27FC236}">
                  <a16:creationId xmlns:a16="http://schemas.microsoft.com/office/drawing/2014/main" id="{997A904F-345D-426B-B70A-970D33DAFCD9}"/>
                </a:ext>
              </a:extLst>
            </p:cNvPr>
            <p:cNvSpPr/>
            <p:nvPr/>
          </p:nvSpPr>
          <p:spPr>
            <a:xfrm>
              <a:off x="8595937" y="1959818"/>
              <a:ext cx="449297" cy="449297"/>
            </a:xfrm>
            <a:custGeom>
              <a:avLst/>
              <a:gdLst>
                <a:gd name="connsiteX0" fmla="*/ 486846 w 607009"/>
                <a:gd name="connsiteY0" fmla="*/ 317351 h 607009"/>
                <a:gd name="connsiteX1" fmla="*/ 318150 w 607009"/>
                <a:gd name="connsiteY1" fmla="*/ 486846 h 607009"/>
                <a:gd name="connsiteX2" fmla="*/ 148655 w 607009"/>
                <a:gd name="connsiteY2" fmla="*/ 318150 h 607009"/>
                <a:gd name="connsiteX3" fmla="*/ 317351 w 607009"/>
                <a:gd name="connsiteY3" fmla="*/ 148655 h 607009"/>
                <a:gd name="connsiteX4" fmla="*/ 486846 w 607009"/>
                <a:gd name="connsiteY4" fmla="*/ 317351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486846" y="317351"/>
                  </a:moveTo>
                  <a:cubicBezTo>
                    <a:pt x="487066" y="410740"/>
                    <a:pt x="411538" y="486625"/>
                    <a:pt x="318150" y="486846"/>
                  </a:cubicBezTo>
                  <a:cubicBezTo>
                    <a:pt x="224761" y="487066"/>
                    <a:pt x="148875" y="411538"/>
                    <a:pt x="148655" y="318150"/>
                  </a:cubicBezTo>
                  <a:cubicBezTo>
                    <a:pt x="148434" y="224761"/>
                    <a:pt x="223962" y="148875"/>
                    <a:pt x="317351" y="148655"/>
                  </a:cubicBezTo>
                  <a:cubicBezTo>
                    <a:pt x="410740" y="148434"/>
                    <a:pt x="486625" y="223962"/>
                    <a:pt x="486846" y="317351"/>
                  </a:cubicBezTo>
                  <a:close/>
                </a:path>
              </a:pathLst>
            </a:custGeom>
            <a:solidFill>
              <a:schemeClr val="accent2"/>
            </a:solidFill>
            <a:ln w="43323" cap="flat">
              <a:noFill/>
              <a:prstDash val="solid"/>
              <a:miter/>
            </a:ln>
          </p:spPr>
          <p:txBody>
            <a:bodyPr rtlCol="0" anchor="ctr"/>
            <a:lstStyle/>
            <a:p>
              <a:endParaRPr lang="en-US"/>
            </a:p>
          </p:txBody>
        </p:sp>
        <p:sp>
          <p:nvSpPr>
            <p:cNvPr id="286" name="Freeform: Shape 285">
              <a:extLst>
                <a:ext uri="{FF2B5EF4-FFF2-40B4-BE49-F238E27FC236}">
                  <a16:creationId xmlns:a16="http://schemas.microsoft.com/office/drawing/2014/main" id="{870A1FF1-6EA2-486D-8EA9-2AD93BB43C9B}"/>
                </a:ext>
              </a:extLst>
            </p:cNvPr>
            <p:cNvSpPr/>
            <p:nvPr/>
          </p:nvSpPr>
          <p:spPr>
            <a:xfrm>
              <a:off x="9023323" y="2704920"/>
              <a:ext cx="449297" cy="449297"/>
            </a:xfrm>
            <a:custGeom>
              <a:avLst/>
              <a:gdLst>
                <a:gd name="connsiteX0" fmla="*/ 308330 w 607009"/>
                <a:gd name="connsiteY0" fmla="*/ 468754 h 607009"/>
                <a:gd name="connsiteX1" fmla="*/ 468754 w 607009"/>
                <a:gd name="connsiteY1" fmla="*/ 308330 h 607009"/>
                <a:gd name="connsiteX2" fmla="*/ 308330 w 607009"/>
                <a:gd name="connsiteY2" fmla="*/ 147906 h 607009"/>
                <a:gd name="connsiteX3" fmla="*/ 147906 w 607009"/>
                <a:gd name="connsiteY3" fmla="*/ 308330 h 607009"/>
                <a:gd name="connsiteX4" fmla="*/ 308330 w 607009"/>
                <a:gd name="connsiteY4" fmla="*/ 468754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08330" y="468754"/>
                  </a:moveTo>
                  <a:cubicBezTo>
                    <a:pt x="395045" y="468754"/>
                    <a:pt x="468754" y="395045"/>
                    <a:pt x="468754" y="308330"/>
                  </a:cubicBezTo>
                  <a:cubicBezTo>
                    <a:pt x="468754" y="221614"/>
                    <a:pt x="395045" y="147906"/>
                    <a:pt x="308330" y="147906"/>
                  </a:cubicBezTo>
                  <a:cubicBezTo>
                    <a:pt x="221614" y="147906"/>
                    <a:pt x="147906" y="221614"/>
                    <a:pt x="147906" y="308330"/>
                  </a:cubicBezTo>
                  <a:cubicBezTo>
                    <a:pt x="147906" y="395045"/>
                    <a:pt x="221614" y="468754"/>
                    <a:pt x="308330" y="468754"/>
                  </a:cubicBezTo>
                  <a:close/>
                </a:path>
              </a:pathLst>
            </a:custGeom>
            <a:solidFill>
              <a:schemeClr val="accent2"/>
            </a:solidFill>
            <a:ln w="43323" cap="flat">
              <a:noFill/>
              <a:prstDash val="solid"/>
              <a:miter/>
            </a:ln>
          </p:spPr>
          <p:txBody>
            <a:bodyPr rtlCol="0" anchor="ctr"/>
            <a:lstStyle/>
            <a:p>
              <a:endParaRPr lang="en-US"/>
            </a:p>
          </p:txBody>
        </p:sp>
        <p:sp>
          <p:nvSpPr>
            <p:cNvPr id="287" name="Freeform: Shape 286">
              <a:extLst>
                <a:ext uri="{FF2B5EF4-FFF2-40B4-BE49-F238E27FC236}">
                  <a16:creationId xmlns:a16="http://schemas.microsoft.com/office/drawing/2014/main" id="{CA8CBA7F-5596-474C-87AF-C042F11824B9}"/>
                </a:ext>
              </a:extLst>
            </p:cNvPr>
            <p:cNvSpPr/>
            <p:nvPr/>
          </p:nvSpPr>
          <p:spPr>
            <a:xfrm>
              <a:off x="9142066" y="2704920"/>
              <a:ext cx="320926" cy="449297"/>
            </a:xfrm>
            <a:custGeom>
              <a:avLst/>
              <a:gdLst>
                <a:gd name="connsiteX0" fmla="*/ 147906 w 433577"/>
                <a:gd name="connsiteY0" fmla="*/ 468754 h 607009"/>
                <a:gd name="connsiteX1" fmla="*/ 147906 w 433577"/>
                <a:gd name="connsiteY1" fmla="*/ 147906 h 607009"/>
                <a:gd name="connsiteX2" fmla="*/ 308330 w 433577"/>
                <a:gd name="connsiteY2" fmla="*/ 308330 h 607009"/>
                <a:gd name="connsiteX3" fmla="*/ 147906 w 433577"/>
                <a:gd name="connsiteY3" fmla="*/ 468754 h 607009"/>
              </a:gdLst>
              <a:ahLst/>
              <a:cxnLst>
                <a:cxn ang="0">
                  <a:pos x="connsiteX0" y="connsiteY0"/>
                </a:cxn>
                <a:cxn ang="0">
                  <a:pos x="connsiteX1" y="connsiteY1"/>
                </a:cxn>
                <a:cxn ang="0">
                  <a:pos x="connsiteX2" y="connsiteY2"/>
                </a:cxn>
                <a:cxn ang="0">
                  <a:pos x="connsiteX3" y="connsiteY3"/>
                </a:cxn>
              </a:cxnLst>
              <a:rect l="l" t="t" r="r" b="b"/>
              <a:pathLst>
                <a:path w="433577" h="607009">
                  <a:moveTo>
                    <a:pt x="147906" y="468754"/>
                  </a:moveTo>
                  <a:lnTo>
                    <a:pt x="147906" y="147906"/>
                  </a:lnTo>
                  <a:cubicBezTo>
                    <a:pt x="234622" y="147906"/>
                    <a:pt x="308330" y="221614"/>
                    <a:pt x="308330" y="308330"/>
                  </a:cubicBezTo>
                  <a:cubicBezTo>
                    <a:pt x="308330" y="395045"/>
                    <a:pt x="238957" y="468754"/>
                    <a:pt x="147906" y="468754"/>
                  </a:cubicBezTo>
                  <a:close/>
                </a:path>
              </a:pathLst>
            </a:custGeom>
            <a:solidFill>
              <a:schemeClr val="accent2"/>
            </a:solidFill>
            <a:ln w="43323" cap="flat">
              <a:noFill/>
              <a:prstDash val="solid"/>
              <a:miter/>
            </a:ln>
          </p:spPr>
          <p:txBody>
            <a:bodyPr rtlCol="0" anchor="ctr"/>
            <a:lstStyle/>
            <a:p>
              <a:endParaRPr lang="en-US"/>
            </a:p>
          </p:txBody>
        </p:sp>
        <p:sp>
          <p:nvSpPr>
            <p:cNvPr id="288" name="Freeform: Shape 287">
              <a:extLst>
                <a:ext uri="{FF2B5EF4-FFF2-40B4-BE49-F238E27FC236}">
                  <a16:creationId xmlns:a16="http://schemas.microsoft.com/office/drawing/2014/main" id="{39D2D0E2-189C-4353-9655-67943D717D95}"/>
                </a:ext>
              </a:extLst>
            </p:cNvPr>
            <p:cNvSpPr/>
            <p:nvPr/>
          </p:nvSpPr>
          <p:spPr>
            <a:xfrm>
              <a:off x="8166450" y="2708130"/>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1614" y="147906"/>
                    <a:pt x="147906" y="221614"/>
                    <a:pt x="147906" y="317001"/>
                  </a:cubicBezTo>
                  <a:cubicBezTo>
                    <a:pt x="147906" y="408053"/>
                    <a:pt x="221614" y="486097"/>
                    <a:pt x="317001" y="486097"/>
                  </a:cubicBezTo>
                  <a:close/>
                </a:path>
              </a:pathLst>
            </a:custGeom>
            <a:solidFill>
              <a:schemeClr val="accent2"/>
            </a:solidFill>
            <a:ln w="43323" cap="flat">
              <a:noFill/>
              <a:prstDash val="solid"/>
              <a:miter/>
            </a:ln>
          </p:spPr>
          <p:txBody>
            <a:bodyPr rtlCol="0" anchor="ctr"/>
            <a:lstStyle/>
            <a:p>
              <a:endParaRPr lang="en-US"/>
            </a:p>
          </p:txBody>
        </p:sp>
        <p:sp>
          <p:nvSpPr>
            <p:cNvPr id="289" name="Freeform: Shape 288">
              <a:extLst>
                <a:ext uri="{FF2B5EF4-FFF2-40B4-BE49-F238E27FC236}">
                  <a16:creationId xmlns:a16="http://schemas.microsoft.com/office/drawing/2014/main" id="{48E77B67-5F25-48C2-986C-C525D123755D}"/>
                </a:ext>
              </a:extLst>
            </p:cNvPr>
            <p:cNvSpPr/>
            <p:nvPr/>
          </p:nvSpPr>
          <p:spPr>
            <a:xfrm>
              <a:off x="8166450" y="2204275"/>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1614" y="147906"/>
                    <a:pt x="147906" y="225950"/>
                    <a:pt x="147906" y="317001"/>
                  </a:cubicBezTo>
                  <a:cubicBezTo>
                    <a:pt x="147906" y="412389"/>
                    <a:pt x="221614" y="486097"/>
                    <a:pt x="317001" y="486097"/>
                  </a:cubicBezTo>
                  <a:close/>
                </a:path>
              </a:pathLst>
            </a:custGeom>
            <a:solidFill>
              <a:schemeClr val="accent2"/>
            </a:solidFill>
            <a:ln w="43323" cap="flat">
              <a:noFill/>
              <a:prstDash val="solid"/>
              <a:miter/>
            </a:ln>
          </p:spPr>
          <p:txBody>
            <a:bodyPr rtlCol="0" anchor="ctr"/>
            <a:lstStyle/>
            <a:p>
              <a:endParaRPr lang="en-US"/>
            </a:p>
          </p:txBody>
        </p:sp>
        <p:sp>
          <p:nvSpPr>
            <p:cNvPr id="290" name="Freeform: Shape 289">
              <a:extLst>
                <a:ext uri="{FF2B5EF4-FFF2-40B4-BE49-F238E27FC236}">
                  <a16:creationId xmlns:a16="http://schemas.microsoft.com/office/drawing/2014/main" id="{406A0E4A-FAE5-4268-A75D-A440AD688CE8}"/>
                </a:ext>
              </a:extLst>
            </p:cNvPr>
            <p:cNvSpPr/>
            <p:nvPr/>
          </p:nvSpPr>
          <p:spPr>
            <a:xfrm>
              <a:off x="9142066" y="2704920"/>
              <a:ext cx="320926" cy="449297"/>
            </a:xfrm>
            <a:custGeom>
              <a:avLst/>
              <a:gdLst>
                <a:gd name="connsiteX0" fmla="*/ 147906 w 433577"/>
                <a:gd name="connsiteY0" fmla="*/ 468754 h 607009"/>
                <a:gd name="connsiteX1" fmla="*/ 147906 w 433577"/>
                <a:gd name="connsiteY1" fmla="*/ 147906 h 607009"/>
                <a:gd name="connsiteX2" fmla="*/ 308330 w 433577"/>
                <a:gd name="connsiteY2" fmla="*/ 308330 h 607009"/>
                <a:gd name="connsiteX3" fmla="*/ 147906 w 433577"/>
                <a:gd name="connsiteY3" fmla="*/ 468754 h 607009"/>
              </a:gdLst>
              <a:ahLst/>
              <a:cxnLst>
                <a:cxn ang="0">
                  <a:pos x="connsiteX0" y="connsiteY0"/>
                </a:cxn>
                <a:cxn ang="0">
                  <a:pos x="connsiteX1" y="connsiteY1"/>
                </a:cxn>
                <a:cxn ang="0">
                  <a:pos x="connsiteX2" y="connsiteY2"/>
                </a:cxn>
                <a:cxn ang="0">
                  <a:pos x="connsiteX3" y="connsiteY3"/>
                </a:cxn>
              </a:cxnLst>
              <a:rect l="l" t="t" r="r" b="b"/>
              <a:pathLst>
                <a:path w="433577" h="607009">
                  <a:moveTo>
                    <a:pt x="147906" y="468754"/>
                  </a:moveTo>
                  <a:lnTo>
                    <a:pt x="147906" y="147906"/>
                  </a:lnTo>
                  <a:cubicBezTo>
                    <a:pt x="234622" y="147906"/>
                    <a:pt x="308330" y="221614"/>
                    <a:pt x="308330" y="308330"/>
                  </a:cubicBezTo>
                  <a:cubicBezTo>
                    <a:pt x="308330" y="395045"/>
                    <a:pt x="238957" y="468754"/>
                    <a:pt x="147906" y="468754"/>
                  </a:cubicBezTo>
                  <a:close/>
                </a:path>
              </a:pathLst>
            </a:custGeom>
            <a:solidFill>
              <a:schemeClr val="accent2"/>
            </a:solidFill>
            <a:ln w="43323" cap="flat">
              <a:noFill/>
              <a:prstDash val="solid"/>
              <a:miter/>
            </a:ln>
          </p:spPr>
          <p:txBody>
            <a:bodyPr rtlCol="0" anchor="ctr"/>
            <a:lstStyle/>
            <a:p>
              <a:endParaRPr lang="en-US"/>
            </a:p>
          </p:txBody>
        </p:sp>
        <p:sp>
          <p:nvSpPr>
            <p:cNvPr id="291" name="Freeform: Shape 290">
              <a:extLst>
                <a:ext uri="{FF2B5EF4-FFF2-40B4-BE49-F238E27FC236}">
                  <a16:creationId xmlns:a16="http://schemas.microsoft.com/office/drawing/2014/main" id="{E65C2624-6606-43F5-BB5A-995C3A071E0E}"/>
                </a:ext>
              </a:extLst>
            </p:cNvPr>
            <p:cNvSpPr/>
            <p:nvPr/>
          </p:nvSpPr>
          <p:spPr>
            <a:xfrm>
              <a:off x="9016905" y="2197857"/>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8" y="147906"/>
                    <a:pt x="317001" y="147906"/>
                  </a:cubicBezTo>
                  <a:cubicBezTo>
                    <a:pt x="225950" y="147906"/>
                    <a:pt x="147906" y="221614"/>
                    <a:pt x="147906" y="317001"/>
                  </a:cubicBezTo>
                  <a:cubicBezTo>
                    <a:pt x="147906" y="412389"/>
                    <a:pt x="225950" y="486097"/>
                    <a:pt x="317001" y="486097"/>
                  </a:cubicBezTo>
                  <a:close/>
                </a:path>
              </a:pathLst>
            </a:custGeom>
            <a:solidFill>
              <a:schemeClr val="accent2"/>
            </a:solidFill>
            <a:ln w="43323" cap="flat">
              <a:noFill/>
              <a:prstDash val="solid"/>
              <a:miter/>
            </a:ln>
          </p:spPr>
          <p:txBody>
            <a:bodyPr rtlCol="0" anchor="ctr"/>
            <a:lstStyle/>
            <a:p>
              <a:endParaRPr lang="en-US"/>
            </a:p>
          </p:txBody>
        </p:sp>
        <p:sp>
          <p:nvSpPr>
            <p:cNvPr id="292" name="Freeform: Shape 291">
              <a:extLst>
                <a:ext uri="{FF2B5EF4-FFF2-40B4-BE49-F238E27FC236}">
                  <a16:creationId xmlns:a16="http://schemas.microsoft.com/office/drawing/2014/main" id="{53E28B02-F608-42B7-80FB-31F626DCAF97}"/>
                </a:ext>
              </a:extLst>
            </p:cNvPr>
            <p:cNvSpPr/>
            <p:nvPr/>
          </p:nvSpPr>
          <p:spPr>
            <a:xfrm>
              <a:off x="9016905" y="2692083"/>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8" y="147906"/>
                    <a:pt x="317001" y="147906"/>
                  </a:cubicBezTo>
                  <a:cubicBezTo>
                    <a:pt x="225950" y="147906"/>
                    <a:pt x="147906" y="221614"/>
                    <a:pt x="147906" y="317001"/>
                  </a:cubicBezTo>
                  <a:cubicBezTo>
                    <a:pt x="147906" y="408053"/>
                    <a:pt x="225950" y="486097"/>
                    <a:pt x="317001" y="486097"/>
                  </a:cubicBezTo>
                  <a:close/>
                </a:path>
              </a:pathLst>
            </a:custGeom>
            <a:solidFill>
              <a:schemeClr val="accent2"/>
            </a:solidFill>
            <a:ln w="43323" cap="flat">
              <a:noFill/>
              <a:prstDash val="solid"/>
              <a:miter/>
            </a:ln>
          </p:spPr>
          <p:txBody>
            <a:bodyPr rtlCol="0" anchor="ctr"/>
            <a:lstStyle/>
            <a:p>
              <a:endParaRPr lang="en-US"/>
            </a:p>
          </p:txBody>
        </p:sp>
        <p:sp>
          <p:nvSpPr>
            <p:cNvPr id="293" name="Freeform: Shape 292">
              <a:extLst>
                <a:ext uri="{FF2B5EF4-FFF2-40B4-BE49-F238E27FC236}">
                  <a16:creationId xmlns:a16="http://schemas.microsoft.com/office/drawing/2014/main" id="{9646BEA4-1CA6-4697-83AD-DEC1CC88A9E8}"/>
                </a:ext>
              </a:extLst>
            </p:cNvPr>
            <p:cNvSpPr/>
            <p:nvPr/>
          </p:nvSpPr>
          <p:spPr>
            <a:xfrm>
              <a:off x="8590073" y="2939196"/>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12389"/>
                    <a:pt x="225950" y="486097"/>
                    <a:pt x="317001" y="486097"/>
                  </a:cubicBezTo>
                  <a:close/>
                </a:path>
              </a:pathLst>
            </a:custGeom>
            <a:solidFill>
              <a:schemeClr val="accent2"/>
            </a:solidFill>
            <a:ln w="43323" cap="flat">
              <a:noFill/>
              <a:prstDash val="solid"/>
              <a:miter/>
            </a:ln>
          </p:spPr>
          <p:txBody>
            <a:bodyPr rtlCol="0" anchor="ctr"/>
            <a:lstStyle/>
            <a:p>
              <a:endParaRPr lang="en-US"/>
            </a:p>
          </p:txBody>
        </p:sp>
        <p:grpSp>
          <p:nvGrpSpPr>
            <p:cNvPr id="294" name="Group 293">
              <a:extLst>
                <a:ext uri="{FF2B5EF4-FFF2-40B4-BE49-F238E27FC236}">
                  <a16:creationId xmlns:a16="http://schemas.microsoft.com/office/drawing/2014/main" id="{4AD3D0BF-C30A-4FBC-883E-40CD17A775AC}"/>
                </a:ext>
              </a:extLst>
            </p:cNvPr>
            <p:cNvGrpSpPr/>
            <p:nvPr/>
          </p:nvGrpSpPr>
          <p:grpSpPr>
            <a:xfrm rot="7661305" flipH="1">
              <a:off x="9367116" y="2811401"/>
              <a:ext cx="449297" cy="803943"/>
              <a:chOff x="4860364" y="1440904"/>
              <a:chExt cx="607009" cy="1086144"/>
            </a:xfrm>
            <a:solidFill>
              <a:schemeClr val="accent2"/>
            </a:solidFill>
          </p:grpSpPr>
          <p:sp>
            <p:nvSpPr>
              <p:cNvPr id="295" name="Rectangle 294">
                <a:extLst>
                  <a:ext uri="{FF2B5EF4-FFF2-40B4-BE49-F238E27FC236}">
                    <a16:creationId xmlns:a16="http://schemas.microsoft.com/office/drawing/2014/main" id="{6D97CB95-4784-408E-AACC-54999C1E3B3D}"/>
                  </a:ext>
                </a:extLst>
              </p:cNvPr>
              <p:cNvSpPr/>
              <p:nvPr/>
            </p:nvSpPr>
            <p:spPr>
              <a:xfrm>
                <a:off x="5133776" y="1776958"/>
                <a:ext cx="106964" cy="75009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6" name="Freeform: Shape 295">
                <a:extLst>
                  <a:ext uri="{FF2B5EF4-FFF2-40B4-BE49-F238E27FC236}">
                    <a16:creationId xmlns:a16="http://schemas.microsoft.com/office/drawing/2014/main" id="{E1E6644C-39C6-44EB-A8C5-45B074E505C7}"/>
                  </a:ext>
                </a:extLst>
              </p:cNvPr>
              <p:cNvSpPr/>
              <p:nvPr/>
            </p:nvSpPr>
            <p:spPr>
              <a:xfrm>
                <a:off x="4860364" y="1440904"/>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grpSp>
      </p:grpSp>
    </p:spTree>
    <p:extLst>
      <p:ext uri="{BB962C8B-B14F-4D97-AF65-F5344CB8AC3E}">
        <p14:creationId xmlns:p14="http://schemas.microsoft.com/office/powerpoint/2010/main" val="42940130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810C4CC-3417-4610-A879-5D2BA66564B6}"/>
              </a:ext>
            </a:extLst>
          </p:cNvPr>
          <p:cNvSpPr txBox="1"/>
          <p:nvPr/>
        </p:nvSpPr>
        <p:spPr>
          <a:xfrm>
            <a:off x="361950" y="1126866"/>
            <a:ext cx="10067925" cy="369332"/>
          </a:xfrm>
          <a:prstGeom prst="rect">
            <a:avLst/>
          </a:prstGeom>
          <a:noFill/>
        </p:spPr>
        <p:txBody>
          <a:bodyPr wrap="square" rtlCol="0">
            <a:spAutoFit/>
          </a:bodyPr>
          <a:lstStyle/>
          <a:p>
            <a:pPr marL="0" marR="0" algn="just">
              <a:spcBef>
                <a:spcPts val="0"/>
              </a:spcBef>
              <a:spcAft>
                <a:spcPts val="0"/>
              </a:spcAft>
            </a:pPr>
            <a:r>
              <a:rPr lang="en-US" b="1" kern="0" dirty="0">
                <a:solidFill>
                  <a:srgbClr val="000000"/>
                </a:solidFill>
                <a:latin typeface="Georgia" panose="02040502050405020303" pitchFamily="18" charset="0"/>
                <a:ea typeface="DengXian" panose="02010600030101010101" pitchFamily="2" charset="-122"/>
                <a:cs typeface="Arial" panose="020B0604020202020204" pitchFamily="34" charset="0"/>
              </a:rPr>
              <a:t>PCA Features:</a:t>
            </a:r>
          </a:p>
        </p:txBody>
      </p:sp>
      <p:graphicFrame>
        <p:nvGraphicFramePr>
          <p:cNvPr id="3" name="Table 5">
            <a:extLst>
              <a:ext uri="{FF2B5EF4-FFF2-40B4-BE49-F238E27FC236}">
                <a16:creationId xmlns:a16="http://schemas.microsoft.com/office/drawing/2014/main" id="{038832A7-FAD2-4B83-AC75-9ED90AAEEB61}"/>
              </a:ext>
            </a:extLst>
          </p:cNvPr>
          <p:cNvGraphicFramePr>
            <a:graphicFrameLocks noGrp="1"/>
          </p:cNvGraphicFramePr>
          <p:nvPr>
            <p:extLst>
              <p:ext uri="{D42A27DB-BD31-4B8C-83A1-F6EECF244321}">
                <p14:modId xmlns:p14="http://schemas.microsoft.com/office/powerpoint/2010/main" val="2089394769"/>
              </p:ext>
            </p:extLst>
          </p:nvPr>
        </p:nvGraphicFramePr>
        <p:xfrm>
          <a:off x="361950" y="1544016"/>
          <a:ext cx="10582277" cy="4931041"/>
        </p:xfrm>
        <a:graphic>
          <a:graphicData uri="http://schemas.openxmlformats.org/drawingml/2006/table">
            <a:tbl>
              <a:tblPr firstRow="1" bandRow="1">
                <a:tableStyleId>{5C22544A-7EE6-4342-B048-85BDC9FD1C3A}</a:tableStyleId>
              </a:tblPr>
              <a:tblGrid>
                <a:gridCol w="1717624">
                  <a:extLst>
                    <a:ext uri="{9D8B030D-6E8A-4147-A177-3AD203B41FA5}">
                      <a16:colId xmlns:a16="http://schemas.microsoft.com/office/drawing/2014/main" val="2216261037"/>
                    </a:ext>
                  </a:extLst>
                </a:gridCol>
                <a:gridCol w="1305883">
                  <a:extLst>
                    <a:ext uri="{9D8B030D-6E8A-4147-A177-3AD203B41FA5}">
                      <a16:colId xmlns:a16="http://schemas.microsoft.com/office/drawing/2014/main" val="2168219786"/>
                    </a:ext>
                  </a:extLst>
                </a:gridCol>
                <a:gridCol w="1511754">
                  <a:extLst>
                    <a:ext uri="{9D8B030D-6E8A-4147-A177-3AD203B41FA5}">
                      <a16:colId xmlns:a16="http://schemas.microsoft.com/office/drawing/2014/main" val="701348172"/>
                    </a:ext>
                  </a:extLst>
                </a:gridCol>
                <a:gridCol w="1511754">
                  <a:extLst>
                    <a:ext uri="{9D8B030D-6E8A-4147-A177-3AD203B41FA5}">
                      <a16:colId xmlns:a16="http://schemas.microsoft.com/office/drawing/2014/main" val="3782708629"/>
                    </a:ext>
                  </a:extLst>
                </a:gridCol>
                <a:gridCol w="1511754">
                  <a:extLst>
                    <a:ext uri="{9D8B030D-6E8A-4147-A177-3AD203B41FA5}">
                      <a16:colId xmlns:a16="http://schemas.microsoft.com/office/drawing/2014/main" val="2850236076"/>
                    </a:ext>
                  </a:extLst>
                </a:gridCol>
                <a:gridCol w="1511754">
                  <a:extLst>
                    <a:ext uri="{9D8B030D-6E8A-4147-A177-3AD203B41FA5}">
                      <a16:colId xmlns:a16="http://schemas.microsoft.com/office/drawing/2014/main" val="4064159523"/>
                    </a:ext>
                  </a:extLst>
                </a:gridCol>
                <a:gridCol w="1511754">
                  <a:extLst>
                    <a:ext uri="{9D8B030D-6E8A-4147-A177-3AD203B41FA5}">
                      <a16:colId xmlns:a16="http://schemas.microsoft.com/office/drawing/2014/main" val="3242092429"/>
                    </a:ext>
                  </a:extLst>
                </a:gridCol>
              </a:tblGrid>
              <a:tr h="304519">
                <a:tc>
                  <a:txBody>
                    <a:bodyPr/>
                    <a:lstStyle/>
                    <a:p>
                      <a:pPr algn="ctr"/>
                      <a:endParaRPr lang="en-US" sz="1200" dirty="0">
                        <a:latin typeface="Bahnschrift" panose="020B0502040204020203" pitchFamily="34" charset="0"/>
                      </a:endParaRPr>
                    </a:p>
                    <a:p>
                      <a:pPr algn="ctr"/>
                      <a:r>
                        <a:rPr lang="en-US" sz="1200" dirty="0">
                          <a:latin typeface="Bahnschrift" panose="020B0502040204020203" pitchFamily="34" charset="0"/>
                        </a:rPr>
                        <a:t>Features</a:t>
                      </a:r>
                    </a:p>
                  </a:txBody>
                  <a:tcPr/>
                </a:tc>
                <a:tc>
                  <a:txBody>
                    <a:bodyPr/>
                    <a:lstStyle/>
                    <a:p>
                      <a:pPr algn="ctr"/>
                      <a:endParaRPr lang="en-US" sz="1200" dirty="0">
                        <a:latin typeface="Bahnschrift" panose="020B0502040204020203" pitchFamily="34" charset="0"/>
                      </a:endParaRPr>
                    </a:p>
                    <a:p>
                      <a:pPr algn="ctr"/>
                      <a:r>
                        <a:rPr lang="en-US" sz="1200" dirty="0">
                          <a:latin typeface="Bahnschrift" panose="020B0502040204020203" pitchFamily="34" charset="0"/>
                        </a:rPr>
                        <a:t>Best Mean </a:t>
                      </a:r>
                    </a:p>
                    <a:p>
                      <a:pPr algn="ctr"/>
                      <a:r>
                        <a:rPr lang="en-US" sz="1200" dirty="0">
                          <a:latin typeface="Bahnschrift" panose="020B0502040204020203" pitchFamily="34" charset="0"/>
                        </a:rPr>
                        <a:t>Acc</a:t>
                      </a:r>
                    </a:p>
                    <a:p>
                      <a:pPr algn="ctr"/>
                      <a:r>
                        <a:rPr lang="en-US" sz="1200" dirty="0">
                          <a:latin typeface="Bahnschrift" panose="020B0502040204020203" pitchFamily="34" charset="0"/>
                        </a:rPr>
                        <a:t>(cv=10)</a:t>
                      </a:r>
                    </a:p>
                  </a:txBody>
                  <a:tcPr/>
                </a:tc>
                <a:tc>
                  <a:txBody>
                    <a:bodyPr/>
                    <a:lstStyle/>
                    <a:p>
                      <a:pPr algn="ctr"/>
                      <a:endParaRPr lang="en-US" sz="1200" dirty="0">
                        <a:latin typeface="Bahnschrift" panose="020B0502040204020203" pitchFamily="34" charset="0"/>
                      </a:endParaRPr>
                    </a:p>
                    <a:p>
                      <a:pPr algn="ctr"/>
                      <a:r>
                        <a:rPr lang="en-US" sz="1200" dirty="0">
                          <a:latin typeface="Bahnschrift" panose="020B0502040204020203" pitchFamily="34" charset="0"/>
                        </a:rPr>
                        <a:t>Best Mean</a:t>
                      </a:r>
                    </a:p>
                    <a:p>
                      <a:pPr algn="ctr"/>
                      <a:r>
                        <a:rPr lang="en-US" sz="1200" dirty="0" err="1">
                          <a:latin typeface="Bahnschrift" panose="020B0502040204020203" pitchFamily="34" charset="0"/>
                        </a:rPr>
                        <a:t>roc_auc</a:t>
                      </a:r>
                      <a:endParaRPr lang="en-US" sz="1200" dirty="0">
                        <a:latin typeface="Bahnschrift" panose="020B0502040204020203" pitchFamily="34" charset="0"/>
                      </a:endParaRPr>
                    </a:p>
                    <a:p>
                      <a:pPr algn="ctr"/>
                      <a:r>
                        <a:rPr lang="en-US" sz="1200" dirty="0">
                          <a:latin typeface="Bahnschrift" panose="020B0502040204020203" pitchFamily="34" charset="0"/>
                        </a:rPr>
                        <a:t>(cv=10)</a:t>
                      </a:r>
                    </a:p>
                    <a:p>
                      <a:pPr algn="ctr"/>
                      <a:endParaRPr lang="en-US" sz="1200" dirty="0">
                        <a:latin typeface="Bahnschrift" panose="020B0502040204020203" pitchFamily="34" charset="0"/>
                      </a:endParaRPr>
                    </a:p>
                  </a:txBody>
                  <a:tcPr/>
                </a:tc>
                <a:tc>
                  <a:txBody>
                    <a:bodyPr/>
                    <a:lstStyle/>
                    <a:p>
                      <a:pPr algn="ctr"/>
                      <a:endParaRPr lang="en-US" sz="1200" dirty="0">
                        <a:latin typeface="Bahnschrift" panose="020B0502040204020203" pitchFamily="34" charset="0"/>
                      </a:endParaRPr>
                    </a:p>
                    <a:p>
                      <a:pPr algn="ctr"/>
                      <a:r>
                        <a:rPr lang="en-US" sz="1200" dirty="0">
                          <a:latin typeface="Bahnschrift" panose="020B0502040204020203" pitchFamily="34" charset="0"/>
                        </a:rPr>
                        <a:t>ACC</a:t>
                      </a:r>
                    </a:p>
                    <a:p>
                      <a:pPr marL="0" marR="0" lvl="0" indent="0" algn="ctr" defTabSz="914423" rtl="0" eaLnBrk="1" fontAlgn="auto" latinLnBrk="0" hangingPunct="1">
                        <a:lnSpc>
                          <a:spcPct val="100000"/>
                        </a:lnSpc>
                        <a:spcBef>
                          <a:spcPts val="0"/>
                        </a:spcBef>
                        <a:spcAft>
                          <a:spcPts val="0"/>
                        </a:spcAft>
                        <a:buClrTx/>
                        <a:buSzTx/>
                        <a:buFontTx/>
                        <a:buNone/>
                        <a:tabLst/>
                        <a:defRPr/>
                      </a:pPr>
                      <a:r>
                        <a:rPr lang="en-US" sz="1200" dirty="0">
                          <a:latin typeface="Bahnschrift" panose="020B0502040204020203" pitchFamily="34" charset="0"/>
                        </a:rPr>
                        <a:t>(Independent test)</a:t>
                      </a:r>
                    </a:p>
                  </a:txBody>
                  <a:tcPr/>
                </a:tc>
                <a:tc>
                  <a:txBody>
                    <a:bodyPr/>
                    <a:lstStyle/>
                    <a:p>
                      <a:pPr algn="ctr"/>
                      <a:endParaRPr lang="en-US" sz="1200" dirty="0">
                        <a:latin typeface="Bahnschrift" panose="020B0502040204020203" pitchFamily="34" charset="0"/>
                      </a:endParaRPr>
                    </a:p>
                    <a:p>
                      <a:pPr algn="ctr"/>
                      <a:r>
                        <a:rPr lang="en-US" sz="1200" dirty="0">
                          <a:latin typeface="Bahnschrift" panose="020B0502040204020203" pitchFamily="34" charset="0"/>
                        </a:rPr>
                        <a:t>Precision</a:t>
                      </a:r>
                    </a:p>
                    <a:p>
                      <a:pPr marL="0" marR="0" lvl="0" indent="0" algn="ctr" defTabSz="914423" rtl="0" eaLnBrk="1" fontAlgn="auto" latinLnBrk="0" hangingPunct="1">
                        <a:lnSpc>
                          <a:spcPct val="100000"/>
                        </a:lnSpc>
                        <a:spcBef>
                          <a:spcPts val="0"/>
                        </a:spcBef>
                        <a:spcAft>
                          <a:spcPts val="0"/>
                        </a:spcAft>
                        <a:buClrTx/>
                        <a:buSzTx/>
                        <a:buFontTx/>
                        <a:buNone/>
                        <a:tabLst/>
                        <a:defRPr/>
                      </a:pPr>
                      <a:r>
                        <a:rPr lang="en-US" sz="1200" dirty="0">
                          <a:latin typeface="Bahnschrift" panose="020B0502040204020203" pitchFamily="34" charset="0"/>
                        </a:rPr>
                        <a:t>(Independent test)</a:t>
                      </a:r>
                    </a:p>
                  </a:txBody>
                  <a:tcPr/>
                </a:tc>
                <a:tc>
                  <a:txBody>
                    <a:bodyPr/>
                    <a:lstStyle/>
                    <a:p>
                      <a:pPr algn="ctr"/>
                      <a:endParaRPr lang="en-US" sz="1200" dirty="0">
                        <a:latin typeface="Bahnschrift" panose="020B0502040204020203" pitchFamily="34" charset="0"/>
                      </a:endParaRPr>
                    </a:p>
                    <a:p>
                      <a:pPr algn="ctr"/>
                      <a:r>
                        <a:rPr lang="en-US" sz="1200" dirty="0">
                          <a:latin typeface="Bahnschrift" panose="020B0502040204020203" pitchFamily="34" charset="0"/>
                        </a:rPr>
                        <a:t>Recall</a:t>
                      </a:r>
                    </a:p>
                    <a:p>
                      <a:pPr marL="0" marR="0" lvl="0" indent="0" algn="ctr" defTabSz="914423" rtl="0" eaLnBrk="1" fontAlgn="auto" latinLnBrk="0" hangingPunct="1">
                        <a:lnSpc>
                          <a:spcPct val="100000"/>
                        </a:lnSpc>
                        <a:spcBef>
                          <a:spcPts val="0"/>
                        </a:spcBef>
                        <a:spcAft>
                          <a:spcPts val="0"/>
                        </a:spcAft>
                        <a:buClrTx/>
                        <a:buSzTx/>
                        <a:buFontTx/>
                        <a:buNone/>
                        <a:tabLst/>
                        <a:defRPr/>
                      </a:pPr>
                      <a:r>
                        <a:rPr lang="en-US" sz="1200" dirty="0">
                          <a:latin typeface="Bahnschrift" panose="020B0502040204020203" pitchFamily="34" charset="0"/>
                        </a:rPr>
                        <a:t>(Independent test)</a:t>
                      </a:r>
                    </a:p>
                  </a:txBody>
                  <a:tcPr/>
                </a:tc>
                <a:tc>
                  <a:txBody>
                    <a:bodyPr/>
                    <a:lstStyle/>
                    <a:p>
                      <a:pPr algn="ctr"/>
                      <a:endParaRPr lang="en-US" sz="1200" dirty="0">
                        <a:latin typeface="Bahnschrift" panose="020B0502040204020203" pitchFamily="34" charset="0"/>
                      </a:endParaRPr>
                    </a:p>
                    <a:p>
                      <a:pPr algn="ctr"/>
                      <a:r>
                        <a:rPr lang="en-US" sz="1200" dirty="0">
                          <a:latin typeface="Bahnschrift" panose="020B0502040204020203" pitchFamily="34" charset="0"/>
                        </a:rPr>
                        <a:t>F1-score</a:t>
                      </a:r>
                    </a:p>
                    <a:p>
                      <a:pPr marL="0" marR="0" lvl="0" indent="0" algn="ctr" defTabSz="914423" rtl="0" eaLnBrk="1" fontAlgn="auto" latinLnBrk="0" hangingPunct="1">
                        <a:lnSpc>
                          <a:spcPct val="100000"/>
                        </a:lnSpc>
                        <a:spcBef>
                          <a:spcPts val="0"/>
                        </a:spcBef>
                        <a:spcAft>
                          <a:spcPts val="0"/>
                        </a:spcAft>
                        <a:buClrTx/>
                        <a:buSzTx/>
                        <a:buFontTx/>
                        <a:buNone/>
                        <a:tabLst/>
                        <a:defRPr/>
                      </a:pPr>
                      <a:r>
                        <a:rPr lang="en-US" sz="1200" dirty="0">
                          <a:latin typeface="Bahnschrift" panose="020B0502040204020203" pitchFamily="34" charset="0"/>
                        </a:rPr>
                        <a:t>(Independent test)</a:t>
                      </a:r>
                    </a:p>
                  </a:txBody>
                  <a:tcPr/>
                </a:tc>
                <a:extLst>
                  <a:ext uri="{0D108BD9-81ED-4DB2-BD59-A6C34878D82A}">
                    <a16:rowId xmlns:a16="http://schemas.microsoft.com/office/drawing/2014/main" val="81187506"/>
                  </a:ext>
                </a:extLst>
              </a:tr>
              <a:tr h="401993">
                <a:tc>
                  <a:txBody>
                    <a:bodyPr/>
                    <a:lstStyle/>
                    <a:p>
                      <a:pPr algn="ctr"/>
                      <a:r>
                        <a:rPr lang="en-US" sz="1300" b="1" dirty="0" err="1">
                          <a:latin typeface="Bahnschrift" panose="020B0502040204020203" pitchFamily="34" charset="0"/>
                        </a:rPr>
                        <a:t>APseudoAAC</a:t>
                      </a:r>
                      <a:endParaRPr lang="en-US" sz="1300" b="1" dirty="0">
                        <a:latin typeface="Bahnschrift" panose="020B0502040204020203" pitchFamily="34" charset="0"/>
                      </a:endParaRPr>
                    </a:p>
                  </a:txBody>
                  <a:tcPr/>
                </a:tc>
                <a:tc>
                  <a:txBody>
                    <a:bodyPr/>
                    <a:lstStyle/>
                    <a:p>
                      <a:pPr algn="ctr"/>
                      <a:r>
                        <a:rPr lang="en-US" sz="1900" dirty="0">
                          <a:latin typeface="Bahnschrift" panose="020B0502040204020203" pitchFamily="34" charset="0"/>
                        </a:rPr>
                        <a:t>0.79</a:t>
                      </a:r>
                    </a:p>
                  </a:txBody>
                  <a:tcPr/>
                </a:tc>
                <a:tc>
                  <a:txBody>
                    <a:bodyPr/>
                    <a:lstStyle/>
                    <a:p>
                      <a:pPr algn="ctr"/>
                      <a:r>
                        <a:rPr lang="en-US" sz="1900" dirty="0">
                          <a:latin typeface="Bahnschrift" panose="020B0502040204020203" pitchFamily="34" charset="0"/>
                        </a:rPr>
                        <a:t>0.87</a:t>
                      </a:r>
                    </a:p>
                  </a:txBody>
                  <a:tcPr/>
                </a:tc>
                <a:tc>
                  <a:txBody>
                    <a:bodyPr/>
                    <a:lstStyle/>
                    <a:p>
                      <a:pPr algn="ctr"/>
                      <a:r>
                        <a:rPr lang="en-US" sz="1900" dirty="0">
                          <a:latin typeface="Bahnschrift" panose="020B0502040204020203" pitchFamily="34" charset="0"/>
                        </a:rPr>
                        <a:t>0.79</a:t>
                      </a:r>
                    </a:p>
                  </a:txBody>
                  <a:tcPr/>
                </a:tc>
                <a:tc>
                  <a:txBody>
                    <a:bodyPr/>
                    <a:lstStyle/>
                    <a:p>
                      <a:pPr marL="0" marR="0" lvl="0" indent="0" algn="ctr" defTabSz="914423" rtl="0" eaLnBrk="1" fontAlgn="auto" latinLnBrk="0" hangingPunct="1">
                        <a:lnSpc>
                          <a:spcPct val="100000"/>
                        </a:lnSpc>
                        <a:spcBef>
                          <a:spcPts val="0"/>
                        </a:spcBef>
                        <a:spcAft>
                          <a:spcPts val="0"/>
                        </a:spcAft>
                        <a:buClrTx/>
                        <a:buSzTx/>
                        <a:buFontTx/>
                        <a:buNone/>
                        <a:tabLst/>
                        <a:defRPr/>
                      </a:pPr>
                      <a:r>
                        <a:rPr lang="en-US" sz="1900" dirty="0">
                          <a:latin typeface="Bahnschrift" panose="020B0502040204020203" pitchFamily="34" charset="0"/>
                        </a:rPr>
                        <a:t>0.79</a:t>
                      </a:r>
                    </a:p>
                  </a:txBody>
                  <a:tcPr/>
                </a:tc>
                <a:tc>
                  <a:txBody>
                    <a:bodyPr/>
                    <a:lstStyle/>
                    <a:p>
                      <a:pPr marL="0" marR="0" lvl="0" indent="0" algn="ctr" defTabSz="914423" rtl="0" eaLnBrk="1" fontAlgn="auto" latinLnBrk="0" hangingPunct="1">
                        <a:lnSpc>
                          <a:spcPct val="100000"/>
                        </a:lnSpc>
                        <a:spcBef>
                          <a:spcPts val="0"/>
                        </a:spcBef>
                        <a:spcAft>
                          <a:spcPts val="0"/>
                        </a:spcAft>
                        <a:buClrTx/>
                        <a:buSzTx/>
                        <a:buFontTx/>
                        <a:buNone/>
                        <a:tabLst/>
                        <a:defRPr/>
                      </a:pPr>
                      <a:r>
                        <a:rPr lang="en-US" sz="1900" dirty="0">
                          <a:latin typeface="Bahnschrift" panose="020B0502040204020203" pitchFamily="34" charset="0"/>
                        </a:rPr>
                        <a:t>0.79</a:t>
                      </a:r>
                    </a:p>
                  </a:txBody>
                  <a:tcPr/>
                </a:tc>
                <a:tc>
                  <a:txBody>
                    <a:bodyPr/>
                    <a:lstStyle/>
                    <a:p>
                      <a:pPr marL="0" marR="0" lvl="0" indent="0" algn="ctr" defTabSz="914423" rtl="0" eaLnBrk="1" fontAlgn="auto" latinLnBrk="0" hangingPunct="1">
                        <a:lnSpc>
                          <a:spcPct val="100000"/>
                        </a:lnSpc>
                        <a:spcBef>
                          <a:spcPts val="0"/>
                        </a:spcBef>
                        <a:spcAft>
                          <a:spcPts val="0"/>
                        </a:spcAft>
                        <a:buClrTx/>
                        <a:buSzTx/>
                        <a:buFontTx/>
                        <a:buNone/>
                        <a:tabLst/>
                        <a:defRPr/>
                      </a:pPr>
                      <a:r>
                        <a:rPr lang="en-US" sz="1900" dirty="0">
                          <a:latin typeface="Bahnschrift" panose="020B0502040204020203" pitchFamily="34" charset="0"/>
                        </a:rPr>
                        <a:t>0.79</a:t>
                      </a:r>
                    </a:p>
                  </a:txBody>
                  <a:tcPr/>
                </a:tc>
                <a:extLst>
                  <a:ext uri="{0D108BD9-81ED-4DB2-BD59-A6C34878D82A}">
                    <a16:rowId xmlns:a16="http://schemas.microsoft.com/office/drawing/2014/main" val="2311414011"/>
                  </a:ext>
                </a:extLst>
              </a:tr>
              <a:tr h="372376">
                <a:tc>
                  <a:txBody>
                    <a:bodyPr/>
                    <a:lstStyle/>
                    <a:p>
                      <a:pPr algn="ctr"/>
                      <a:r>
                        <a:rPr lang="en-US" sz="1300" b="1" dirty="0">
                          <a:latin typeface="Bahnschrift" panose="020B0502040204020203" pitchFamily="34" charset="0"/>
                        </a:rPr>
                        <a:t>CKSAAP</a:t>
                      </a:r>
                    </a:p>
                  </a:txBody>
                  <a:tcPr/>
                </a:tc>
                <a:tc>
                  <a:txBody>
                    <a:bodyPr/>
                    <a:lstStyle/>
                    <a:p>
                      <a:pPr algn="ctr"/>
                      <a:r>
                        <a:rPr lang="en-US" sz="1900" dirty="0">
                          <a:latin typeface="Bahnschrift" panose="020B0502040204020203" pitchFamily="34" charset="0"/>
                        </a:rPr>
                        <a:t>0.80</a:t>
                      </a:r>
                    </a:p>
                  </a:txBody>
                  <a:tcPr>
                    <a:solidFill>
                      <a:srgbClr val="05FFB2"/>
                    </a:solidFill>
                  </a:tcPr>
                </a:tc>
                <a:tc>
                  <a:txBody>
                    <a:bodyPr/>
                    <a:lstStyle/>
                    <a:p>
                      <a:pPr algn="ctr"/>
                      <a:r>
                        <a:rPr lang="en-US" sz="1900" dirty="0">
                          <a:latin typeface="Bahnschrift" panose="020B0502040204020203" pitchFamily="34" charset="0"/>
                        </a:rPr>
                        <a:t>0.89</a:t>
                      </a:r>
                    </a:p>
                  </a:txBody>
                  <a:tcPr/>
                </a:tc>
                <a:tc>
                  <a:txBody>
                    <a:bodyPr/>
                    <a:lstStyle/>
                    <a:p>
                      <a:pPr algn="ctr"/>
                      <a:r>
                        <a:rPr lang="en-US" sz="1900" dirty="0">
                          <a:latin typeface="Bahnschrift" panose="020B0502040204020203" pitchFamily="34" charset="0"/>
                        </a:rPr>
                        <a:t>0.79</a:t>
                      </a:r>
                    </a:p>
                  </a:txBody>
                  <a:tcPr/>
                </a:tc>
                <a:tc>
                  <a:txBody>
                    <a:bodyPr/>
                    <a:lstStyle/>
                    <a:p>
                      <a:pPr algn="ctr"/>
                      <a:r>
                        <a:rPr lang="en-US" sz="1900" dirty="0">
                          <a:latin typeface="Bahnschrift" panose="020B0502040204020203" pitchFamily="34" charset="0"/>
                        </a:rPr>
                        <a:t>0.78</a:t>
                      </a:r>
                    </a:p>
                  </a:txBody>
                  <a:tcPr/>
                </a:tc>
                <a:tc>
                  <a:txBody>
                    <a:bodyPr/>
                    <a:lstStyle/>
                    <a:p>
                      <a:pPr algn="ctr"/>
                      <a:r>
                        <a:rPr lang="en-US" sz="1900" dirty="0">
                          <a:latin typeface="Bahnschrift" panose="020B0502040204020203" pitchFamily="34" charset="0"/>
                        </a:rPr>
                        <a:t>0.78</a:t>
                      </a:r>
                    </a:p>
                  </a:txBody>
                  <a:tcPr/>
                </a:tc>
                <a:tc>
                  <a:txBody>
                    <a:bodyPr/>
                    <a:lstStyle/>
                    <a:p>
                      <a:pPr algn="ctr"/>
                      <a:r>
                        <a:rPr lang="en-US" sz="1900" dirty="0">
                          <a:latin typeface="Bahnschrift" panose="020B0502040204020203" pitchFamily="34" charset="0"/>
                        </a:rPr>
                        <a:t>0.78</a:t>
                      </a:r>
                    </a:p>
                  </a:txBody>
                  <a:tcPr/>
                </a:tc>
                <a:extLst>
                  <a:ext uri="{0D108BD9-81ED-4DB2-BD59-A6C34878D82A}">
                    <a16:rowId xmlns:a16="http://schemas.microsoft.com/office/drawing/2014/main" val="583184484"/>
                  </a:ext>
                </a:extLst>
              </a:tr>
              <a:tr h="401993">
                <a:tc>
                  <a:txBody>
                    <a:bodyPr/>
                    <a:lstStyle/>
                    <a:p>
                      <a:pPr algn="ctr"/>
                      <a:r>
                        <a:rPr lang="en-US" sz="1300" b="1" dirty="0">
                          <a:latin typeface="Bahnschrift" panose="020B0502040204020203" pitchFamily="34" charset="0"/>
                        </a:rPr>
                        <a:t>CTD</a:t>
                      </a:r>
                    </a:p>
                  </a:txBody>
                  <a:tcPr/>
                </a:tc>
                <a:tc>
                  <a:txBody>
                    <a:bodyPr/>
                    <a:lstStyle/>
                    <a:p>
                      <a:pPr algn="ctr"/>
                      <a:r>
                        <a:rPr lang="en-US" sz="1900" dirty="0">
                          <a:latin typeface="Bahnschrift" panose="020B0502040204020203" pitchFamily="34" charset="0"/>
                        </a:rPr>
                        <a:t>0.76</a:t>
                      </a:r>
                    </a:p>
                  </a:txBody>
                  <a:tcPr/>
                </a:tc>
                <a:tc>
                  <a:txBody>
                    <a:bodyPr/>
                    <a:lstStyle/>
                    <a:p>
                      <a:pPr algn="ctr"/>
                      <a:r>
                        <a:rPr lang="en-US" sz="1900" dirty="0">
                          <a:latin typeface="Bahnschrift" panose="020B0502040204020203" pitchFamily="34" charset="0"/>
                        </a:rPr>
                        <a:t>0.84</a:t>
                      </a:r>
                    </a:p>
                  </a:txBody>
                  <a:tcPr/>
                </a:tc>
                <a:tc>
                  <a:txBody>
                    <a:bodyPr/>
                    <a:lstStyle/>
                    <a:p>
                      <a:pPr algn="ctr"/>
                      <a:r>
                        <a:rPr lang="en-US" sz="1900" dirty="0">
                          <a:latin typeface="Bahnschrift" panose="020B0502040204020203" pitchFamily="34" charset="0"/>
                        </a:rPr>
                        <a:t>0.74</a:t>
                      </a:r>
                    </a:p>
                  </a:txBody>
                  <a:tcPr/>
                </a:tc>
                <a:tc>
                  <a:txBody>
                    <a:bodyPr/>
                    <a:lstStyle/>
                    <a:p>
                      <a:pPr algn="ctr"/>
                      <a:r>
                        <a:rPr lang="en-US" sz="1900" dirty="0">
                          <a:latin typeface="Bahnschrift" panose="020B0502040204020203" pitchFamily="34" charset="0"/>
                        </a:rPr>
                        <a:t>0.74</a:t>
                      </a:r>
                    </a:p>
                  </a:txBody>
                  <a:tcPr/>
                </a:tc>
                <a:tc>
                  <a:txBody>
                    <a:bodyPr/>
                    <a:lstStyle/>
                    <a:p>
                      <a:pPr algn="ctr"/>
                      <a:r>
                        <a:rPr lang="en-US" sz="1900" dirty="0">
                          <a:latin typeface="Bahnschrift" panose="020B0502040204020203" pitchFamily="34" charset="0"/>
                        </a:rPr>
                        <a:t>0.74</a:t>
                      </a:r>
                    </a:p>
                  </a:txBody>
                  <a:tcPr/>
                </a:tc>
                <a:tc>
                  <a:txBody>
                    <a:bodyPr/>
                    <a:lstStyle/>
                    <a:p>
                      <a:pPr algn="ctr"/>
                      <a:r>
                        <a:rPr lang="en-US" sz="1900" dirty="0">
                          <a:latin typeface="Bahnschrift" panose="020B0502040204020203" pitchFamily="34" charset="0"/>
                        </a:rPr>
                        <a:t>0.74</a:t>
                      </a:r>
                    </a:p>
                  </a:txBody>
                  <a:tcPr/>
                </a:tc>
                <a:extLst>
                  <a:ext uri="{0D108BD9-81ED-4DB2-BD59-A6C34878D82A}">
                    <a16:rowId xmlns:a16="http://schemas.microsoft.com/office/drawing/2014/main" val="4082952285"/>
                  </a:ext>
                </a:extLst>
              </a:tr>
              <a:tr h="401993">
                <a:tc>
                  <a:txBody>
                    <a:bodyPr/>
                    <a:lstStyle/>
                    <a:p>
                      <a:pPr algn="ctr"/>
                      <a:r>
                        <a:rPr lang="en-US" sz="1300" b="1" dirty="0">
                          <a:latin typeface="Bahnschrift" panose="020B0502040204020203" pitchFamily="34" charset="0"/>
                        </a:rPr>
                        <a:t>DDE</a:t>
                      </a:r>
                    </a:p>
                  </a:txBody>
                  <a:tcPr/>
                </a:tc>
                <a:tc>
                  <a:txBody>
                    <a:bodyPr/>
                    <a:lstStyle/>
                    <a:p>
                      <a:pPr algn="ctr"/>
                      <a:r>
                        <a:rPr lang="en-US" sz="1900" dirty="0">
                          <a:latin typeface="Bahnschrift" panose="020B0502040204020203" pitchFamily="34" charset="0"/>
                        </a:rPr>
                        <a:t>0.77</a:t>
                      </a:r>
                    </a:p>
                  </a:txBody>
                  <a:tcPr/>
                </a:tc>
                <a:tc>
                  <a:txBody>
                    <a:bodyPr/>
                    <a:lstStyle/>
                    <a:p>
                      <a:pPr algn="ctr"/>
                      <a:r>
                        <a:rPr lang="en-US" sz="1900" dirty="0">
                          <a:latin typeface="Bahnschrift" panose="020B0502040204020203" pitchFamily="34" charset="0"/>
                        </a:rPr>
                        <a:t>0.85</a:t>
                      </a:r>
                    </a:p>
                  </a:txBody>
                  <a:tcPr/>
                </a:tc>
                <a:tc>
                  <a:txBody>
                    <a:bodyPr/>
                    <a:lstStyle/>
                    <a:p>
                      <a:pPr marL="0" marR="0" lvl="0" indent="0" algn="ctr" defTabSz="914423" rtl="0" eaLnBrk="1" fontAlgn="auto" latinLnBrk="0" hangingPunct="1">
                        <a:lnSpc>
                          <a:spcPct val="100000"/>
                        </a:lnSpc>
                        <a:spcBef>
                          <a:spcPts val="0"/>
                        </a:spcBef>
                        <a:spcAft>
                          <a:spcPts val="0"/>
                        </a:spcAft>
                        <a:buClrTx/>
                        <a:buSzTx/>
                        <a:buFontTx/>
                        <a:buNone/>
                        <a:tabLst/>
                        <a:defRPr/>
                      </a:pPr>
                      <a:r>
                        <a:rPr lang="en-US" sz="1900" dirty="0">
                          <a:latin typeface="Bahnschrift" panose="020B0502040204020203" pitchFamily="34" charset="0"/>
                        </a:rPr>
                        <a:t>0.74</a:t>
                      </a:r>
                    </a:p>
                  </a:txBody>
                  <a:tcPr/>
                </a:tc>
                <a:tc>
                  <a:txBody>
                    <a:bodyPr/>
                    <a:lstStyle/>
                    <a:p>
                      <a:pPr marL="0" marR="0" lvl="0" indent="0" algn="ctr" defTabSz="914423" rtl="0" eaLnBrk="1" fontAlgn="auto" latinLnBrk="0" hangingPunct="1">
                        <a:lnSpc>
                          <a:spcPct val="100000"/>
                        </a:lnSpc>
                        <a:spcBef>
                          <a:spcPts val="0"/>
                        </a:spcBef>
                        <a:spcAft>
                          <a:spcPts val="0"/>
                        </a:spcAft>
                        <a:buClrTx/>
                        <a:buSzTx/>
                        <a:buFontTx/>
                        <a:buNone/>
                        <a:tabLst/>
                        <a:defRPr/>
                      </a:pPr>
                      <a:r>
                        <a:rPr lang="en-US" sz="1900" dirty="0">
                          <a:latin typeface="Bahnschrift" panose="020B0502040204020203" pitchFamily="34" charset="0"/>
                        </a:rPr>
                        <a:t>0.74</a:t>
                      </a:r>
                    </a:p>
                  </a:txBody>
                  <a:tcPr/>
                </a:tc>
                <a:tc>
                  <a:txBody>
                    <a:bodyPr/>
                    <a:lstStyle/>
                    <a:p>
                      <a:pPr marL="0" marR="0" lvl="0" indent="0" algn="ctr" defTabSz="914423" rtl="0" eaLnBrk="1" fontAlgn="auto" latinLnBrk="0" hangingPunct="1">
                        <a:lnSpc>
                          <a:spcPct val="100000"/>
                        </a:lnSpc>
                        <a:spcBef>
                          <a:spcPts val="0"/>
                        </a:spcBef>
                        <a:spcAft>
                          <a:spcPts val="0"/>
                        </a:spcAft>
                        <a:buClrTx/>
                        <a:buSzTx/>
                        <a:buFontTx/>
                        <a:buNone/>
                        <a:tabLst/>
                        <a:defRPr/>
                      </a:pPr>
                      <a:r>
                        <a:rPr lang="en-US" sz="1900" dirty="0">
                          <a:latin typeface="Bahnschrift" panose="020B0502040204020203" pitchFamily="34" charset="0"/>
                        </a:rPr>
                        <a:t>0.74</a:t>
                      </a:r>
                    </a:p>
                  </a:txBody>
                  <a:tcPr/>
                </a:tc>
                <a:tc>
                  <a:txBody>
                    <a:bodyPr/>
                    <a:lstStyle/>
                    <a:p>
                      <a:pPr marL="0" marR="0" lvl="0" indent="0" algn="ctr" defTabSz="914423" rtl="0" eaLnBrk="1" fontAlgn="auto" latinLnBrk="0" hangingPunct="1">
                        <a:lnSpc>
                          <a:spcPct val="100000"/>
                        </a:lnSpc>
                        <a:spcBef>
                          <a:spcPts val="0"/>
                        </a:spcBef>
                        <a:spcAft>
                          <a:spcPts val="0"/>
                        </a:spcAft>
                        <a:buClrTx/>
                        <a:buSzTx/>
                        <a:buFontTx/>
                        <a:buNone/>
                        <a:tabLst/>
                        <a:defRPr/>
                      </a:pPr>
                      <a:r>
                        <a:rPr lang="en-US" sz="1900" dirty="0">
                          <a:latin typeface="Bahnschrift" panose="020B0502040204020203" pitchFamily="34" charset="0"/>
                        </a:rPr>
                        <a:t>0.74</a:t>
                      </a:r>
                    </a:p>
                  </a:txBody>
                  <a:tcPr/>
                </a:tc>
                <a:extLst>
                  <a:ext uri="{0D108BD9-81ED-4DB2-BD59-A6C34878D82A}">
                    <a16:rowId xmlns:a16="http://schemas.microsoft.com/office/drawing/2014/main" val="1414641593"/>
                  </a:ext>
                </a:extLst>
              </a:tr>
              <a:tr h="404647">
                <a:tc>
                  <a:txBody>
                    <a:bodyPr/>
                    <a:lstStyle/>
                    <a:p>
                      <a:pPr algn="ctr"/>
                      <a:r>
                        <a:rPr lang="en-US" sz="1300" b="1" dirty="0">
                          <a:latin typeface="Bahnschrift" panose="020B0502040204020203" pitchFamily="34" charset="0"/>
                        </a:rPr>
                        <a:t>Geary</a:t>
                      </a:r>
                    </a:p>
                  </a:txBody>
                  <a:tcPr/>
                </a:tc>
                <a:tc>
                  <a:txBody>
                    <a:bodyPr/>
                    <a:lstStyle/>
                    <a:p>
                      <a:pPr algn="ctr"/>
                      <a:r>
                        <a:rPr lang="en-US" sz="1900" dirty="0">
                          <a:latin typeface="Bahnschrift" panose="020B0502040204020203" pitchFamily="34" charset="0"/>
                        </a:rPr>
                        <a:t>0.71</a:t>
                      </a:r>
                    </a:p>
                  </a:txBody>
                  <a:tcPr/>
                </a:tc>
                <a:tc>
                  <a:txBody>
                    <a:bodyPr/>
                    <a:lstStyle/>
                    <a:p>
                      <a:pPr algn="ctr"/>
                      <a:r>
                        <a:rPr lang="en-US" sz="1900" dirty="0">
                          <a:latin typeface="Bahnschrift" panose="020B0502040204020203" pitchFamily="34" charset="0"/>
                        </a:rPr>
                        <a:t>0.77</a:t>
                      </a:r>
                    </a:p>
                  </a:txBody>
                  <a:tcPr/>
                </a:tc>
                <a:tc>
                  <a:txBody>
                    <a:bodyPr/>
                    <a:lstStyle/>
                    <a:p>
                      <a:pPr algn="ctr"/>
                      <a:r>
                        <a:rPr lang="en-US" sz="1900" dirty="0">
                          <a:latin typeface="Bahnschrift" panose="020B0502040204020203" pitchFamily="34" charset="0"/>
                        </a:rPr>
                        <a:t>0.71</a:t>
                      </a:r>
                    </a:p>
                  </a:txBody>
                  <a:tcPr/>
                </a:tc>
                <a:tc>
                  <a:txBody>
                    <a:bodyPr/>
                    <a:lstStyle/>
                    <a:p>
                      <a:pPr algn="ctr"/>
                      <a:r>
                        <a:rPr lang="en-US" sz="1900" dirty="0">
                          <a:latin typeface="Bahnschrift" panose="020B0502040204020203" pitchFamily="34" charset="0"/>
                        </a:rPr>
                        <a:t>0.71</a:t>
                      </a:r>
                    </a:p>
                  </a:txBody>
                  <a:tcPr/>
                </a:tc>
                <a:tc>
                  <a:txBody>
                    <a:bodyPr/>
                    <a:lstStyle/>
                    <a:p>
                      <a:pPr algn="ctr"/>
                      <a:r>
                        <a:rPr lang="en-US" sz="1900" dirty="0">
                          <a:latin typeface="Bahnschrift" panose="020B0502040204020203" pitchFamily="34" charset="0"/>
                        </a:rPr>
                        <a:t>0.72</a:t>
                      </a:r>
                    </a:p>
                  </a:txBody>
                  <a:tcPr/>
                </a:tc>
                <a:tc>
                  <a:txBody>
                    <a:bodyPr/>
                    <a:lstStyle/>
                    <a:p>
                      <a:pPr algn="ctr"/>
                      <a:r>
                        <a:rPr lang="en-US" sz="1900" dirty="0">
                          <a:latin typeface="Bahnschrift" panose="020B0502040204020203" pitchFamily="34" charset="0"/>
                        </a:rPr>
                        <a:t>0.71</a:t>
                      </a:r>
                    </a:p>
                  </a:txBody>
                  <a:tcPr/>
                </a:tc>
                <a:extLst>
                  <a:ext uri="{0D108BD9-81ED-4DB2-BD59-A6C34878D82A}">
                    <a16:rowId xmlns:a16="http://schemas.microsoft.com/office/drawing/2014/main" val="4211607569"/>
                  </a:ext>
                </a:extLst>
              </a:tr>
              <a:tr h="316268">
                <a:tc>
                  <a:txBody>
                    <a:bodyPr/>
                    <a:lstStyle/>
                    <a:p>
                      <a:pPr algn="ctr"/>
                      <a:r>
                        <a:rPr lang="en-US" sz="1300" b="1" dirty="0" err="1">
                          <a:latin typeface="Bahnschrift" panose="020B0502040204020203" pitchFamily="34" charset="0"/>
                        </a:rPr>
                        <a:t>KSCTriad</a:t>
                      </a:r>
                      <a:endParaRPr lang="en-US" sz="1300" b="1" dirty="0">
                        <a:latin typeface="Bahnschrift" panose="020B0502040204020203" pitchFamily="34" charset="0"/>
                      </a:endParaRPr>
                    </a:p>
                  </a:txBody>
                  <a:tcPr/>
                </a:tc>
                <a:tc>
                  <a:txBody>
                    <a:bodyPr/>
                    <a:lstStyle/>
                    <a:p>
                      <a:pPr algn="ctr"/>
                      <a:r>
                        <a:rPr lang="en-US" sz="1900" dirty="0">
                          <a:latin typeface="Bahnschrift" panose="020B0502040204020203" pitchFamily="34" charset="0"/>
                        </a:rPr>
                        <a:t>0.71</a:t>
                      </a:r>
                    </a:p>
                  </a:txBody>
                  <a:tcPr/>
                </a:tc>
                <a:tc>
                  <a:txBody>
                    <a:bodyPr/>
                    <a:lstStyle/>
                    <a:p>
                      <a:pPr algn="ctr"/>
                      <a:r>
                        <a:rPr lang="en-US" sz="1900" dirty="0">
                          <a:latin typeface="Bahnschrift" panose="020B0502040204020203" pitchFamily="34" charset="0"/>
                        </a:rPr>
                        <a:t>0.84</a:t>
                      </a:r>
                    </a:p>
                  </a:txBody>
                  <a:tcPr/>
                </a:tc>
                <a:tc>
                  <a:txBody>
                    <a:bodyPr/>
                    <a:lstStyle/>
                    <a:p>
                      <a:pPr algn="ctr"/>
                      <a:r>
                        <a:rPr lang="en-US" sz="1900" dirty="0">
                          <a:latin typeface="Bahnschrift" panose="020B0502040204020203" pitchFamily="34" charset="0"/>
                        </a:rPr>
                        <a:t>0.77</a:t>
                      </a:r>
                    </a:p>
                  </a:txBody>
                  <a:tcPr/>
                </a:tc>
                <a:tc>
                  <a:txBody>
                    <a:bodyPr/>
                    <a:lstStyle/>
                    <a:p>
                      <a:pPr algn="ctr"/>
                      <a:r>
                        <a:rPr lang="en-US" sz="1900" dirty="0">
                          <a:latin typeface="Bahnschrift" panose="020B0502040204020203" pitchFamily="34" charset="0"/>
                        </a:rPr>
                        <a:t>0.76</a:t>
                      </a:r>
                    </a:p>
                  </a:txBody>
                  <a:tcPr/>
                </a:tc>
                <a:tc>
                  <a:txBody>
                    <a:bodyPr/>
                    <a:lstStyle/>
                    <a:p>
                      <a:pPr algn="ctr"/>
                      <a:r>
                        <a:rPr lang="en-US" sz="1900" dirty="0">
                          <a:latin typeface="Bahnschrift" panose="020B0502040204020203" pitchFamily="34" charset="0"/>
                        </a:rPr>
                        <a:t>0.76</a:t>
                      </a:r>
                    </a:p>
                  </a:txBody>
                  <a:tcPr/>
                </a:tc>
                <a:tc>
                  <a:txBody>
                    <a:bodyPr/>
                    <a:lstStyle/>
                    <a:p>
                      <a:pPr algn="ctr"/>
                      <a:r>
                        <a:rPr lang="en-US" sz="1900" dirty="0">
                          <a:latin typeface="Bahnschrift" panose="020B0502040204020203" pitchFamily="34" charset="0"/>
                        </a:rPr>
                        <a:t>0.76</a:t>
                      </a:r>
                    </a:p>
                  </a:txBody>
                  <a:tcPr/>
                </a:tc>
                <a:extLst>
                  <a:ext uri="{0D108BD9-81ED-4DB2-BD59-A6C34878D82A}">
                    <a16:rowId xmlns:a16="http://schemas.microsoft.com/office/drawing/2014/main" val="3044206967"/>
                  </a:ext>
                </a:extLst>
              </a:tr>
              <a:tr h="388582">
                <a:tc>
                  <a:txBody>
                    <a:bodyPr/>
                    <a:lstStyle/>
                    <a:p>
                      <a:pPr algn="ctr"/>
                      <a:r>
                        <a:rPr lang="en-US" sz="1300" b="1" dirty="0">
                          <a:latin typeface="Bahnschrift" panose="020B0502040204020203" pitchFamily="34" charset="0"/>
                        </a:rPr>
                        <a:t>Moran</a:t>
                      </a:r>
                    </a:p>
                  </a:txBody>
                  <a:tcPr/>
                </a:tc>
                <a:tc>
                  <a:txBody>
                    <a:bodyPr/>
                    <a:lstStyle/>
                    <a:p>
                      <a:pPr algn="ctr"/>
                      <a:r>
                        <a:rPr lang="en-US" sz="1900" dirty="0">
                          <a:latin typeface="Bahnschrift" panose="020B0502040204020203" pitchFamily="34" charset="0"/>
                        </a:rPr>
                        <a:t>0.70</a:t>
                      </a:r>
                    </a:p>
                  </a:txBody>
                  <a:tcPr/>
                </a:tc>
                <a:tc>
                  <a:txBody>
                    <a:bodyPr/>
                    <a:lstStyle/>
                    <a:p>
                      <a:pPr algn="ctr"/>
                      <a:r>
                        <a:rPr lang="en-US" sz="1900" dirty="0">
                          <a:latin typeface="Bahnschrift" panose="020B0502040204020203" pitchFamily="34" charset="0"/>
                        </a:rPr>
                        <a:t>0.75</a:t>
                      </a:r>
                    </a:p>
                  </a:txBody>
                  <a:tcPr/>
                </a:tc>
                <a:tc>
                  <a:txBody>
                    <a:bodyPr/>
                    <a:lstStyle/>
                    <a:p>
                      <a:pPr algn="ctr"/>
                      <a:r>
                        <a:rPr lang="en-US" sz="1900" dirty="0">
                          <a:latin typeface="Bahnschrift" panose="020B0502040204020203" pitchFamily="34" charset="0"/>
                        </a:rPr>
                        <a:t>0.66</a:t>
                      </a:r>
                    </a:p>
                  </a:txBody>
                  <a:tcPr/>
                </a:tc>
                <a:tc>
                  <a:txBody>
                    <a:bodyPr/>
                    <a:lstStyle/>
                    <a:p>
                      <a:pPr algn="ctr"/>
                      <a:r>
                        <a:rPr lang="en-US" sz="1900" dirty="0">
                          <a:latin typeface="Bahnschrift" panose="020B0502040204020203" pitchFamily="34" charset="0"/>
                        </a:rPr>
                        <a:t>0.67</a:t>
                      </a:r>
                    </a:p>
                  </a:txBody>
                  <a:tcPr/>
                </a:tc>
                <a:tc>
                  <a:txBody>
                    <a:bodyPr/>
                    <a:lstStyle/>
                    <a:p>
                      <a:pPr algn="ctr"/>
                      <a:r>
                        <a:rPr lang="en-US" sz="1900" dirty="0">
                          <a:latin typeface="Bahnschrift" panose="020B0502040204020203" pitchFamily="34" charset="0"/>
                        </a:rPr>
                        <a:t>0.67</a:t>
                      </a:r>
                    </a:p>
                  </a:txBody>
                  <a:tcPr/>
                </a:tc>
                <a:tc>
                  <a:txBody>
                    <a:bodyPr/>
                    <a:lstStyle/>
                    <a:p>
                      <a:pPr algn="ctr"/>
                      <a:r>
                        <a:rPr lang="en-US" sz="1900" dirty="0">
                          <a:latin typeface="Bahnschrift" panose="020B0502040204020203" pitchFamily="34" charset="0"/>
                        </a:rPr>
                        <a:t>0.66</a:t>
                      </a:r>
                    </a:p>
                  </a:txBody>
                  <a:tcPr/>
                </a:tc>
                <a:extLst>
                  <a:ext uri="{0D108BD9-81ED-4DB2-BD59-A6C34878D82A}">
                    <a16:rowId xmlns:a16="http://schemas.microsoft.com/office/drawing/2014/main" val="1217981295"/>
                  </a:ext>
                </a:extLst>
              </a:tr>
              <a:tr h="289636">
                <a:tc>
                  <a:txBody>
                    <a:bodyPr/>
                    <a:lstStyle/>
                    <a:p>
                      <a:pPr algn="ctr"/>
                      <a:r>
                        <a:rPr lang="en-US" sz="1300" b="1" dirty="0">
                          <a:latin typeface="Bahnschrift" panose="020B0502040204020203" pitchFamily="34" charset="0"/>
                        </a:rPr>
                        <a:t>NMBroto</a:t>
                      </a:r>
                    </a:p>
                  </a:txBody>
                  <a:tcPr/>
                </a:tc>
                <a:tc>
                  <a:txBody>
                    <a:bodyPr/>
                    <a:lstStyle/>
                    <a:p>
                      <a:pPr algn="ctr"/>
                      <a:r>
                        <a:rPr lang="en-US" sz="1900" dirty="0">
                          <a:latin typeface="Bahnschrift" panose="020B0502040204020203" pitchFamily="34" charset="0"/>
                        </a:rPr>
                        <a:t>0.71</a:t>
                      </a:r>
                    </a:p>
                  </a:txBody>
                  <a:tcPr/>
                </a:tc>
                <a:tc>
                  <a:txBody>
                    <a:bodyPr/>
                    <a:lstStyle/>
                    <a:p>
                      <a:pPr algn="ctr"/>
                      <a:r>
                        <a:rPr lang="en-US" sz="1900" dirty="0">
                          <a:latin typeface="Bahnschrift" panose="020B0502040204020203" pitchFamily="34" charset="0"/>
                        </a:rPr>
                        <a:t>0.78</a:t>
                      </a:r>
                    </a:p>
                  </a:txBody>
                  <a:tcPr/>
                </a:tc>
                <a:tc>
                  <a:txBody>
                    <a:bodyPr/>
                    <a:lstStyle/>
                    <a:p>
                      <a:pPr algn="ctr"/>
                      <a:r>
                        <a:rPr lang="en-US" sz="1900" dirty="0">
                          <a:latin typeface="Bahnschrift" panose="020B0502040204020203" pitchFamily="34" charset="0"/>
                        </a:rPr>
                        <a:t>0.66</a:t>
                      </a:r>
                    </a:p>
                  </a:txBody>
                  <a:tcPr/>
                </a:tc>
                <a:tc>
                  <a:txBody>
                    <a:bodyPr/>
                    <a:lstStyle/>
                    <a:p>
                      <a:pPr algn="ctr"/>
                      <a:r>
                        <a:rPr lang="en-US" sz="1900" dirty="0">
                          <a:latin typeface="Bahnschrift" panose="020B0502040204020203" pitchFamily="34" charset="0"/>
                        </a:rPr>
                        <a:t>0.66</a:t>
                      </a:r>
                    </a:p>
                  </a:txBody>
                  <a:tcPr/>
                </a:tc>
                <a:tc>
                  <a:txBody>
                    <a:bodyPr/>
                    <a:lstStyle/>
                    <a:p>
                      <a:pPr algn="ctr"/>
                      <a:r>
                        <a:rPr lang="en-US" sz="1900" dirty="0">
                          <a:latin typeface="Bahnschrift" panose="020B0502040204020203" pitchFamily="34" charset="0"/>
                        </a:rPr>
                        <a:t>0.66</a:t>
                      </a:r>
                    </a:p>
                  </a:txBody>
                  <a:tcPr/>
                </a:tc>
                <a:tc>
                  <a:txBody>
                    <a:bodyPr/>
                    <a:lstStyle/>
                    <a:p>
                      <a:pPr algn="ctr"/>
                      <a:r>
                        <a:rPr lang="en-US" sz="1900" dirty="0">
                          <a:latin typeface="Bahnschrift" panose="020B0502040204020203" pitchFamily="34" charset="0"/>
                        </a:rPr>
                        <a:t>0.66</a:t>
                      </a:r>
                    </a:p>
                  </a:txBody>
                  <a:tcPr/>
                </a:tc>
                <a:extLst>
                  <a:ext uri="{0D108BD9-81ED-4DB2-BD59-A6C34878D82A}">
                    <a16:rowId xmlns:a16="http://schemas.microsoft.com/office/drawing/2014/main" val="2036306386"/>
                  </a:ext>
                </a:extLst>
              </a:tr>
              <a:tr h="401993">
                <a:tc>
                  <a:txBody>
                    <a:bodyPr/>
                    <a:lstStyle/>
                    <a:p>
                      <a:pPr algn="ctr"/>
                      <a:r>
                        <a:rPr lang="en-US" sz="1300" b="1" dirty="0" err="1">
                          <a:latin typeface="Bahnschrift" panose="020B0502040204020203" pitchFamily="34" charset="0"/>
                        </a:rPr>
                        <a:t>PseudoAAC</a:t>
                      </a:r>
                      <a:endParaRPr lang="en-US" sz="1300" b="1" dirty="0">
                        <a:latin typeface="Bahnschrift" panose="020B0502040204020203" pitchFamily="34" charset="0"/>
                      </a:endParaRPr>
                    </a:p>
                  </a:txBody>
                  <a:tcPr/>
                </a:tc>
                <a:tc>
                  <a:txBody>
                    <a:bodyPr/>
                    <a:lstStyle/>
                    <a:p>
                      <a:pPr algn="ctr"/>
                      <a:r>
                        <a:rPr lang="en-US" sz="1900" dirty="0">
                          <a:latin typeface="Bahnschrift" panose="020B0502040204020203" pitchFamily="34" charset="0"/>
                        </a:rPr>
                        <a:t>0.79</a:t>
                      </a:r>
                    </a:p>
                  </a:txBody>
                  <a:tcPr/>
                </a:tc>
                <a:tc>
                  <a:txBody>
                    <a:bodyPr/>
                    <a:lstStyle/>
                    <a:p>
                      <a:pPr algn="ctr"/>
                      <a:r>
                        <a:rPr lang="en-US" sz="1900" dirty="0">
                          <a:latin typeface="Bahnschrift" panose="020B0502040204020203" pitchFamily="34" charset="0"/>
                        </a:rPr>
                        <a:t>0.87</a:t>
                      </a:r>
                    </a:p>
                  </a:txBody>
                  <a:tcPr/>
                </a:tc>
                <a:tc>
                  <a:txBody>
                    <a:bodyPr/>
                    <a:lstStyle/>
                    <a:p>
                      <a:pPr algn="ctr"/>
                      <a:r>
                        <a:rPr lang="en-US" sz="1900" dirty="0">
                          <a:latin typeface="Bahnschrift" panose="020B0502040204020203" pitchFamily="34" charset="0"/>
                        </a:rPr>
                        <a:t>0.79</a:t>
                      </a:r>
                    </a:p>
                  </a:txBody>
                  <a:tcPr/>
                </a:tc>
                <a:tc>
                  <a:txBody>
                    <a:bodyPr/>
                    <a:lstStyle/>
                    <a:p>
                      <a:pPr algn="ctr"/>
                      <a:r>
                        <a:rPr lang="en-US" sz="1900" dirty="0">
                          <a:latin typeface="Bahnschrift" panose="020B0502040204020203" pitchFamily="34" charset="0"/>
                        </a:rPr>
                        <a:t>0.78</a:t>
                      </a:r>
                    </a:p>
                  </a:txBody>
                  <a:tcPr/>
                </a:tc>
                <a:tc>
                  <a:txBody>
                    <a:bodyPr/>
                    <a:lstStyle/>
                    <a:p>
                      <a:pPr marL="0" marR="0" lvl="0" indent="0" algn="ctr" defTabSz="914423" rtl="0" eaLnBrk="1" fontAlgn="auto" latinLnBrk="0" hangingPunct="1">
                        <a:lnSpc>
                          <a:spcPct val="100000"/>
                        </a:lnSpc>
                        <a:spcBef>
                          <a:spcPts val="0"/>
                        </a:spcBef>
                        <a:spcAft>
                          <a:spcPts val="0"/>
                        </a:spcAft>
                        <a:buClrTx/>
                        <a:buSzTx/>
                        <a:buFontTx/>
                        <a:buNone/>
                        <a:tabLst/>
                        <a:defRPr/>
                      </a:pPr>
                      <a:r>
                        <a:rPr lang="en-US" sz="1900" dirty="0">
                          <a:latin typeface="Bahnschrift" panose="020B0502040204020203" pitchFamily="34" charset="0"/>
                        </a:rPr>
                        <a:t>0.78</a:t>
                      </a:r>
                    </a:p>
                  </a:txBody>
                  <a:tcPr/>
                </a:tc>
                <a:tc>
                  <a:txBody>
                    <a:bodyPr/>
                    <a:lstStyle/>
                    <a:p>
                      <a:pPr marL="0" marR="0" lvl="0" indent="0" algn="ctr" defTabSz="914423" rtl="0" eaLnBrk="1" fontAlgn="auto" latinLnBrk="0" hangingPunct="1">
                        <a:lnSpc>
                          <a:spcPct val="100000"/>
                        </a:lnSpc>
                        <a:spcBef>
                          <a:spcPts val="0"/>
                        </a:spcBef>
                        <a:spcAft>
                          <a:spcPts val="0"/>
                        </a:spcAft>
                        <a:buClrTx/>
                        <a:buSzTx/>
                        <a:buFontTx/>
                        <a:buNone/>
                        <a:tabLst/>
                        <a:defRPr/>
                      </a:pPr>
                      <a:r>
                        <a:rPr lang="en-US" sz="1900" dirty="0">
                          <a:latin typeface="Bahnschrift" panose="020B0502040204020203" pitchFamily="34" charset="0"/>
                        </a:rPr>
                        <a:t>0.78</a:t>
                      </a:r>
                    </a:p>
                  </a:txBody>
                  <a:tcPr/>
                </a:tc>
                <a:extLst>
                  <a:ext uri="{0D108BD9-81ED-4DB2-BD59-A6C34878D82A}">
                    <a16:rowId xmlns:a16="http://schemas.microsoft.com/office/drawing/2014/main" val="4286235381"/>
                  </a:ext>
                </a:extLst>
              </a:tr>
              <a:tr h="268643">
                <a:tc>
                  <a:txBody>
                    <a:bodyPr/>
                    <a:lstStyle/>
                    <a:p>
                      <a:pPr algn="ctr"/>
                      <a:r>
                        <a:rPr lang="en-US" sz="1300" b="1" dirty="0" err="1">
                          <a:latin typeface="Bahnschrift" panose="020B0502040204020203" pitchFamily="34" charset="0"/>
                        </a:rPr>
                        <a:t>QSOrder</a:t>
                      </a:r>
                      <a:endParaRPr lang="en-US" sz="1300" b="1" dirty="0">
                        <a:latin typeface="Bahnschrift" panose="020B0502040204020203" pitchFamily="34" charset="0"/>
                      </a:endParaRPr>
                    </a:p>
                  </a:txBody>
                  <a:tcPr/>
                </a:tc>
                <a:tc>
                  <a:txBody>
                    <a:bodyPr/>
                    <a:lstStyle/>
                    <a:p>
                      <a:pPr algn="ctr"/>
                      <a:r>
                        <a:rPr lang="en-US" sz="1900" dirty="0">
                          <a:latin typeface="Bahnschrift" panose="020B0502040204020203" pitchFamily="34" charset="0"/>
                        </a:rPr>
                        <a:t>0.79</a:t>
                      </a:r>
                    </a:p>
                  </a:txBody>
                  <a:tcPr/>
                </a:tc>
                <a:tc>
                  <a:txBody>
                    <a:bodyPr/>
                    <a:lstStyle/>
                    <a:p>
                      <a:pPr algn="ctr"/>
                      <a:r>
                        <a:rPr lang="en-US" sz="1900" dirty="0">
                          <a:latin typeface="Bahnschrift" panose="020B0502040204020203" pitchFamily="34" charset="0"/>
                        </a:rPr>
                        <a:t>0.86</a:t>
                      </a:r>
                    </a:p>
                  </a:txBody>
                  <a:tcPr/>
                </a:tc>
                <a:tc>
                  <a:txBody>
                    <a:bodyPr/>
                    <a:lstStyle/>
                    <a:p>
                      <a:pPr algn="ctr"/>
                      <a:r>
                        <a:rPr lang="en-US" sz="1900" dirty="0">
                          <a:latin typeface="Bahnschrift" panose="020B0502040204020203" pitchFamily="34" charset="0"/>
                        </a:rPr>
                        <a:t>0.81</a:t>
                      </a:r>
                    </a:p>
                  </a:txBody>
                  <a:tcPr>
                    <a:solidFill>
                      <a:srgbClr val="00AE78"/>
                    </a:solidFill>
                  </a:tcPr>
                </a:tc>
                <a:tc>
                  <a:txBody>
                    <a:bodyPr/>
                    <a:lstStyle/>
                    <a:p>
                      <a:pPr algn="ctr"/>
                      <a:r>
                        <a:rPr lang="en-US" sz="1900" dirty="0">
                          <a:latin typeface="Bahnschrift" panose="020B0502040204020203" pitchFamily="34" charset="0"/>
                        </a:rPr>
                        <a:t>0.81</a:t>
                      </a:r>
                    </a:p>
                  </a:txBody>
                  <a:tcPr/>
                </a:tc>
                <a:tc>
                  <a:txBody>
                    <a:bodyPr/>
                    <a:lstStyle/>
                    <a:p>
                      <a:pPr algn="ctr"/>
                      <a:r>
                        <a:rPr lang="en-US" sz="1900" dirty="0">
                          <a:latin typeface="Bahnschrift" panose="020B0502040204020203" pitchFamily="34" charset="0"/>
                        </a:rPr>
                        <a:t>0.81</a:t>
                      </a:r>
                    </a:p>
                  </a:txBody>
                  <a:tcPr/>
                </a:tc>
                <a:tc>
                  <a:txBody>
                    <a:bodyPr/>
                    <a:lstStyle/>
                    <a:p>
                      <a:pPr algn="ctr"/>
                      <a:r>
                        <a:rPr lang="en-US" sz="1900" dirty="0">
                          <a:latin typeface="Bahnschrift" panose="020B0502040204020203" pitchFamily="34" charset="0"/>
                        </a:rPr>
                        <a:t>0.81</a:t>
                      </a:r>
                    </a:p>
                  </a:txBody>
                  <a:tcPr/>
                </a:tc>
                <a:extLst>
                  <a:ext uri="{0D108BD9-81ED-4DB2-BD59-A6C34878D82A}">
                    <a16:rowId xmlns:a16="http://schemas.microsoft.com/office/drawing/2014/main" val="3042098011"/>
                  </a:ext>
                </a:extLst>
              </a:tr>
            </a:tbl>
          </a:graphicData>
        </a:graphic>
      </p:graphicFrame>
      <p:sp>
        <p:nvSpPr>
          <p:cNvPr id="5" name="Text Placeholder 1">
            <a:extLst>
              <a:ext uri="{FF2B5EF4-FFF2-40B4-BE49-F238E27FC236}">
                <a16:creationId xmlns:a16="http://schemas.microsoft.com/office/drawing/2014/main" id="{1227ED1A-107F-415F-B617-C02D3461DD6D}"/>
              </a:ext>
            </a:extLst>
          </p:cNvPr>
          <p:cNvSpPr txBox="1">
            <a:spLocks/>
          </p:cNvSpPr>
          <p:nvPr/>
        </p:nvSpPr>
        <p:spPr>
          <a:xfrm>
            <a:off x="309401" y="239630"/>
            <a:ext cx="11573197" cy="724247"/>
          </a:xfrm>
          <a:prstGeom prst="rect">
            <a:avLst/>
          </a:prstGeom>
          <a:solidFill>
            <a:schemeClr val="bg1">
              <a:lumMod val="95000"/>
            </a:schemeClr>
          </a:solidFill>
          <a:effectLst/>
        </p:spPr>
        <p:txBody>
          <a:bodyPr wrap="square" anchor="ctr">
            <a:normAutofit/>
          </a:bodyPr>
          <a:lstStyle>
            <a:lvl1pPr marL="0" marR="0" indent="0" algn="ctr" defTabSz="914400" rtl="0" eaLnBrk="1" fontAlgn="auto" latinLnBrk="1" hangingPunct="1">
              <a:lnSpc>
                <a:spcPct val="90000"/>
              </a:lnSpc>
              <a:spcBef>
                <a:spcPts val="1000"/>
              </a:spcBef>
              <a:spcAft>
                <a:spcPts val="0"/>
              </a:spcAft>
              <a:buClrTx/>
              <a:buSzTx/>
              <a:buFontTx/>
              <a:buNone/>
              <a:tabLst/>
              <a:defRPr sz="12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sz="2800" b="1" dirty="0">
                <a:solidFill>
                  <a:schemeClr val="tx2">
                    <a:lumMod val="50000"/>
                  </a:schemeClr>
                </a:solidFill>
                <a:latin typeface="Bahnschrift" panose="020B0502040204020203" pitchFamily="34" charset="0"/>
                <a:cs typeface="Arial" pitchFamily="34" charset="0"/>
              </a:rPr>
              <a:t>Random Forest Overview Results</a:t>
            </a:r>
            <a:endParaRPr lang="ko-KR" altLang="en-US" sz="2800" b="1" dirty="0">
              <a:solidFill>
                <a:schemeClr val="tx2">
                  <a:lumMod val="50000"/>
                </a:schemeClr>
              </a:solidFill>
              <a:latin typeface="Bahnschrift" panose="020B0502040204020203" pitchFamily="34" charset="0"/>
              <a:cs typeface="Arial" pitchFamily="34" charset="0"/>
            </a:endParaRPr>
          </a:p>
        </p:txBody>
      </p:sp>
      <p:sp>
        <p:nvSpPr>
          <p:cNvPr id="6" name="TextBox 5">
            <a:extLst>
              <a:ext uri="{FF2B5EF4-FFF2-40B4-BE49-F238E27FC236}">
                <a16:creationId xmlns:a16="http://schemas.microsoft.com/office/drawing/2014/main" id="{0F529E91-ACE2-48C4-96CB-F53CA96FA632}"/>
              </a:ext>
            </a:extLst>
          </p:cNvPr>
          <p:cNvSpPr txBox="1"/>
          <p:nvPr/>
        </p:nvSpPr>
        <p:spPr>
          <a:xfrm>
            <a:off x="11553110" y="6298359"/>
            <a:ext cx="550237" cy="369332"/>
          </a:xfrm>
          <a:prstGeom prst="rect">
            <a:avLst/>
          </a:prstGeom>
          <a:noFill/>
        </p:spPr>
        <p:txBody>
          <a:bodyPr wrap="square" rtlCol="0">
            <a:spAutoFit/>
          </a:bodyPr>
          <a:lstStyle/>
          <a:p>
            <a:r>
              <a:rPr lang="en-US" dirty="0">
                <a:solidFill>
                  <a:schemeClr val="accent4">
                    <a:lumMod val="10000"/>
                  </a:schemeClr>
                </a:solidFill>
              </a:rPr>
              <a:t>20</a:t>
            </a:r>
          </a:p>
        </p:txBody>
      </p:sp>
    </p:spTree>
    <p:extLst>
      <p:ext uri="{BB962C8B-B14F-4D97-AF65-F5344CB8AC3E}">
        <p14:creationId xmlns:p14="http://schemas.microsoft.com/office/powerpoint/2010/main" val="3419926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810C4CC-3417-4610-A879-5D2BA66564B6}"/>
              </a:ext>
            </a:extLst>
          </p:cNvPr>
          <p:cNvSpPr txBox="1"/>
          <p:nvPr/>
        </p:nvSpPr>
        <p:spPr>
          <a:xfrm>
            <a:off x="542925" y="1362974"/>
            <a:ext cx="10067925" cy="3693319"/>
          </a:xfrm>
          <a:prstGeom prst="rect">
            <a:avLst/>
          </a:prstGeom>
          <a:noFill/>
        </p:spPr>
        <p:txBody>
          <a:bodyPr wrap="square" rtlCol="0">
            <a:spAutoFit/>
          </a:bodyPr>
          <a:lstStyle/>
          <a:p>
            <a:pPr algn="just"/>
            <a:r>
              <a:rPr lang="en-US" altLang="ko-KR" b="1" dirty="0">
                <a:solidFill>
                  <a:schemeClr val="tx2">
                    <a:lumMod val="50000"/>
                  </a:schemeClr>
                </a:solidFill>
                <a:latin typeface="Georgia" panose="02040502050405020303" pitchFamily="18" charset="0"/>
                <a:cs typeface="Arial" pitchFamily="34" charset="0"/>
              </a:rPr>
              <a:t>Combined </a:t>
            </a:r>
            <a:r>
              <a:rPr lang="en-US" altLang="ko-KR" b="1" dirty="0">
                <a:solidFill>
                  <a:schemeClr val="tx2">
                    <a:lumMod val="50000"/>
                  </a:schemeClr>
                </a:solidFill>
                <a:latin typeface="+mj-lt"/>
                <a:cs typeface="Arial" pitchFamily="34" charset="0"/>
              </a:rPr>
              <a:t>7</a:t>
            </a:r>
            <a:r>
              <a:rPr lang="en-US" altLang="ko-KR" b="1" dirty="0">
                <a:solidFill>
                  <a:schemeClr val="tx2">
                    <a:lumMod val="50000"/>
                  </a:schemeClr>
                </a:solidFill>
                <a:latin typeface="Georgia" panose="02040502050405020303" pitchFamily="18" charset="0"/>
                <a:cs typeface="Arial" pitchFamily="34" charset="0"/>
              </a:rPr>
              <a:t> top Features with acc &gt; </a:t>
            </a:r>
            <a:r>
              <a:rPr lang="en-US" altLang="ko-KR" b="1" dirty="0">
                <a:solidFill>
                  <a:schemeClr val="tx2">
                    <a:lumMod val="50000"/>
                  </a:schemeClr>
                </a:solidFill>
                <a:latin typeface="Arial (Body)"/>
                <a:cs typeface="Arial" pitchFamily="34" charset="0"/>
              </a:rPr>
              <a:t>0.73</a:t>
            </a:r>
            <a:endParaRPr lang="ko-KR" altLang="en-US" sz="1800" b="1" dirty="0">
              <a:solidFill>
                <a:schemeClr val="tx2">
                  <a:lumMod val="50000"/>
                </a:schemeClr>
              </a:solidFill>
              <a:latin typeface="Arial (Body)"/>
              <a:cs typeface="Arial" pitchFamily="34" charset="0"/>
            </a:endParaRPr>
          </a:p>
          <a:p>
            <a:pPr marL="742894" lvl="1" indent="-285750" algn="just">
              <a:buFontTx/>
              <a:buChar char="-"/>
            </a:pPr>
            <a:r>
              <a:rPr lang="en-US" b="1" kern="0" dirty="0" err="1">
                <a:solidFill>
                  <a:schemeClr val="tx1">
                    <a:lumMod val="65000"/>
                    <a:lumOff val="35000"/>
                  </a:schemeClr>
                </a:solidFill>
                <a:latin typeface="Georgia" panose="02040502050405020303" pitchFamily="18" charset="0"/>
                <a:ea typeface="DengXian" panose="02010600030101010101" pitchFamily="2" charset="-122"/>
                <a:cs typeface="Arial" panose="020B0604020202020204" pitchFamily="34" charset="0"/>
              </a:rPr>
              <a:t>APseudoAAC</a:t>
            </a:r>
            <a:r>
              <a:rPr lang="en-US" b="1" kern="0" dirty="0">
                <a:solidFill>
                  <a:schemeClr val="tx1">
                    <a:lumMod val="65000"/>
                    <a:lumOff val="35000"/>
                  </a:schemeClr>
                </a:solidFill>
                <a:latin typeface="Georgia" panose="02040502050405020303" pitchFamily="18" charset="0"/>
                <a:ea typeface="DengXian" panose="02010600030101010101" pitchFamily="2" charset="-122"/>
                <a:cs typeface="Arial" panose="020B0604020202020204" pitchFamily="34" charset="0"/>
              </a:rPr>
              <a:t> </a:t>
            </a:r>
          </a:p>
          <a:p>
            <a:pPr marL="742894" lvl="1" indent="-285750" algn="just">
              <a:buFontTx/>
              <a:buChar char="-"/>
            </a:pPr>
            <a:r>
              <a:rPr lang="en-US" b="1" kern="0" dirty="0">
                <a:solidFill>
                  <a:schemeClr val="tx1">
                    <a:lumMod val="65000"/>
                    <a:lumOff val="35000"/>
                  </a:schemeClr>
                </a:solidFill>
                <a:latin typeface="Georgia" panose="02040502050405020303" pitchFamily="18" charset="0"/>
                <a:ea typeface="DengXian" panose="02010600030101010101" pitchFamily="2" charset="-122"/>
                <a:cs typeface="Arial" panose="020B0604020202020204" pitchFamily="34" charset="0"/>
              </a:rPr>
              <a:t>CKSAAP</a:t>
            </a:r>
          </a:p>
          <a:p>
            <a:pPr marL="742894" lvl="1" indent="-285750" algn="just">
              <a:buFontTx/>
              <a:buChar char="-"/>
            </a:pPr>
            <a:r>
              <a:rPr lang="en-US" b="1" kern="0" dirty="0">
                <a:solidFill>
                  <a:schemeClr val="tx1">
                    <a:lumMod val="65000"/>
                    <a:lumOff val="35000"/>
                  </a:schemeClr>
                </a:solidFill>
                <a:latin typeface="Georgia" panose="02040502050405020303" pitchFamily="18" charset="0"/>
                <a:ea typeface="DengXian" panose="02010600030101010101" pitchFamily="2" charset="-122"/>
                <a:cs typeface="Arial" panose="020B0604020202020204" pitchFamily="34" charset="0"/>
              </a:rPr>
              <a:t>CTD</a:t>
            </a:r>
          </a:p>
          <a:p>
            <a:pPr marL="742894" lvl="1" indent="-285750" algn="just">
              <a:buFontTx/>
              <a:buChar char="-"/>
            </a:pPr>
            <a:r>
              <a:rPr lang="en-US" b="1" kern="0" dirty="0">
                <a:solidFill>
                  <a:schemeClr val="tx1">
                    <a:lumMod val="65000"/>
                    <a:lumOff val="35000"/>
                  </a:schemeClr>
                </a:solidFill>
                <a:latin typeface="Georgia" panose="02040502050405020303" pitchFamily="18" charset="0"/>
                <a:ea typeface="DengXian" panose="02010600030101010101" pitchFamily="2" charset="-122"/>
                <a:cs typeface="Arial" panose="020B0604020202020204" pitchFamily="34" charset="0"/>
              </a:rPr>
              <a:t>DDE</a:t>
            </a:r>
          </a:p>
          <a:p>
            <a:pPr marL="742894" lvl="1" indent="-285750" algn="just">
              <a:buFontTx/>
              <a:buChar char="-"/>
            </a:pPr>
            <a:r>
              <a:rPr lang="en-US" b="1" kern="0" dirty="0" err="1">
                <a:solidFill>
                  <a:schemeClr val="tx1">
                    <a:lumMod val="65000"/>
                    <a:lumOff val="35000"/>
                  </a:schemeClr>
                </a:solidFill>
                <a:latin typeface="Georgia" panose="02040502050405020303" pitchFamily="18" charset="0"/>
                <a:ea typeface="DengXian" panose="02010600030101010101" pitchFamily="2" charset="-122"/>
                <a:cs typeface="Arial" panose="020B0604020202020204" pitchFamily="34" charset="0"/>
              </a:rPr>
              <a:t>KSCTriad</a:t>
            </a:r>
            <a:endParaRPr lang="en-US" b="1" kern="0" dirty="0">
              <a:solidFill>
                <a:schemeClr val="tx1">
                  <a:lumMod val="65000"/>
                  <a:lumOff val="35000"/>
                </a:schemeClr>
              </a:solidFill>
              <a:latin typeface="Georgia" panose="02040502050405020303" pitchFamily="18" charset="0"/>
              <a:ea typeface="DengXian" panose="02010600030101010101" pitchFamily="2" charset="-122"/>
              <a:cs typeface="Arial" panose="020B0604020202020204" pitchFamily="34" charset="0"/>
            </a:endParaRPr>
          </a:p>
          <a:p>
            <a:pPr marL="742894" lvl="1" indent="-285750" algn="just">
              <a:buFontTx/>
              <a:buChar char="-"/>
            </a:pPr>
            <a:r>
              <a:rPr lang="en-US" b="1" kern="0" dirty="0" err="1">
                <a:solidFill>
                  <a:schemeClr val="tx1">
                    <a:lumMod val="65000"/>
                    <a:lumOff val="35000"/>
                  </a:schemeClr>
                </a:solidFill>
                <a:latin typeface="Georgia" panose="02040502050405020303" pitchFamily="18" charset="0"/>
                <a:ea typeface="DengXian" panose="02010600030101010101" pitchFamily="2" charset="-122"/>
                <a:cs typeface="Arial" panose="020B0604020202020204" pitchFamily="34" charset="0"/>
              </a:rPr>
              <a:t>PseudoAAC</a:t>
            </a:r>
            <a:endParaRPr lang="en-US" b="1" kern="0" dirty="0">
              <a:solidFill>
                <a:schemeClr val="tx1">
                  <a:lumMod val="65000"/>
                  <a:lumOff val="35000"/>
                </a:schemeClr>
              </a:solidFill>
              <a:latin typeface="Georgia" panose="02040502050405020303" pitchFamily="18" charset="0"/>
              <a:ea typeface="DengXian" panose="02010600030101010101" pitchFamily="2" charset="-122"/>
              <a:cs typeface="Arial" panose="020B0604020202020204" pitchFamily="34" charset="0"/>
            </a:endParaRPr>
          </a:p>
          <a:p>
            <a:pPr marL="742894" lvl="1" indent="-285750" algn="just">
              <a:buFontTx/>
              <a:buChar char="-"/>
            </a:pPr>
            <a:r>
              <a:rPr lang="en-US" b="1" kern="0" dirty="0" err="1">
                <a:solidFill>
                  <a:schemeClr val="tx1">
                    <a:lumMod val="65000"/>
                    <a:lumOff val="35000"/>
                  </a:schemeClr>
                </a:solidFill>
                <a:latin typeface="Georgia" panose="02040502050405020303" pitchFamily="18" charset="0"/>
                <a:ea typeface="DengXian" panose="02010600030101010101" pitchFamily="2" charset="-122"/>
                <a:cs typeface="Arial" panose="020B0604020202020204" pitchFamily="34" charset="0"/>
              </a:rPr>
              <a:t>QSOrder</a:t>
            </a:r>
            <a:endParaRPr lang="en-US" b="1" kern="0" dirty="0">
              <a:solidFill>
                <a:schemeClr val="tx1">
                  <a:lumMod val="65000"/>
                  <a:lumOff val="35000"/>
                </a:schemeClr>
              </a:solidFill>
              <a:latin typeface="Georgia" panose="02040502050405020303" pitchFamily="18" charset="0"/>
              <a:ea typeface="DengXian" panose="02010600030101010101" pitchFamily="2" charset="-122"/>
              <a:cs typeface="Arial" panose="020B0604020202020204" pitchFamily="34" charset="0"/>
            </a:endParaRPr>
          </a:p>
          <a:p>
            <a:pPr lvl="1" algn="just"/>
            <a:endParaRPr lang="en-US" b="1" kern="0" dirty="0">
              <a:solidFill>
                <a:srgbClr val="000000"/>
              </a:solidFill>
              <a:latin typeface="Georgia" panose="02040502050405020303" pitchFamily="18" charset="0"/>
              <a:ea typeface="DengXian" panose="02010600030101010101" pitchFamily="2" charset="-122"/>
              <a:cs typeface="Arial" panose="020B0604020202020204" pitchFamily="34" charset="0"/>
            </a:endParaRPr>
          </a:p>
          <a:p>
            <a:pPr lvl="1" algn="just"/>
            <a:endParaRPr lang="en-US" b="1" kern="0" dirty="0">
              <a:solidFill>
                <a:srgbClr val="000000"/>
              </a:solidFill>
              <a:latin typeface="Georgia" panose="02040502050405020303" pitchFamily="18" charset="0"/>
              <a:ea typeface="DengXian" panose="02010600030101010101" pitchFamily="2" charset="-122"/>
              <a:cs typeface="Arial" panose="020B0604020202020204" pitchFamily="34" charset="0"/>
            </a:endParaRPr>
          </a:p>
          <a:p>
            <a:r>
              <a:rPr lang="en-US" b="1" kern="0" dirty="0">
                <a:solidFill>
                  <a:srgbClr val="000000"/>
                </a:solidFill>
                <a:latin typeface="Georgia" panose="02040502050405020303" pitchFamily="18" charset="0"/>
                <a:ea typeface="DengXian" panose="02010600030101010101" pitchFamily="2" charset="-122"/>
                <a:cs typeface="Arial" panose="020B0604020202020204" pitchFamily="34" charset="0"/>
              </a:rPr>
              <a:t>Results Feature Vector: (drop dup)</a:t>
            </a:r>
          </a:p>
          <a:p>
            <a:endParaRPr lang="en-US" b="1" kern="0" dirty="0">
              <a:solidFill>
                <a:srgbClr val="000000"/>
              </a:solidFill>
              <a:latin typeface="Georgia" panose="02040502050405020303" pitchFamily="18" charset="0"/>
              <a:ea typeface="DengXian" panose="02010600030101010101" pitchFamily="2" charset="-122"/>
              <a:cs typeface="Arial" panose="020B0604020202020204" pitchFamily="34" charset="0"/>
            </a:endParaRPr>
          </a:p>
          <a:p>
            <a:r>
              <a:rPr lang="en-US" b="1" kern="0" dirty="0">
                <a:solidFill>
                  <a:srgbClr val="000000"/>
                </a:solidFill>
                <a:latin typeface="Georgia" panose="02040502050405020303" pitchFamily="18" charset="0"/>
                <a:ea typeface="DengXian" panose="02010600030101010101" pitchFamily="2" charset="-122"/>
                <a:cs typeface="Arial" panose="020B0604020202020204" pitchFamily="34" charset="0"/>
              </a:rPr>
              <a:t>	(940, 3063) reduced to =&gt; (940, 3014)</a:t>
            </a:r>
          </a:p>
        </p:txBody>
      </p:sp>
      <p:sp>
        <p:nvSpPr>
          <p:cNvPr id="5" name="Text Placeholder 1">
            <a:extLst>
              <a:ext uri="{FF2B5EF4-FFF2-40B4-BE49-F238E27FC236}">
                <a16:creationId xmlns:a16="http://schemas.microsoft.com/office/drawing/2014/main" id="{AD096B4F-865E-4515-BC19-121971A13EA3}"/>
              </a:ext>
            </a:extLst>
          </p:cNvPr>
          <p:cNvSpPr txBox="1">
            <a:spLocks/>
          </p:cNvSpPr>
          <p:nvPr/>
        </p:nvSpPr>
        <p:spPr>
          <a:xfrm>
            <a:off x="323529" y="268205"/>
            <a:ext cx="11573197" cy="724247"/>
          </a:xfrm>
          <a:prstGeom prst="rect">
            <a:avLst/>
          </a:prstGeom>
          <a:solidFill>
            <a:schemeClr val="bg1">
              <a:lumMod val="95000"/>
            </a:schemeClr>
          </a:solidFill>
          <a:effectLst/>
        </p:spPr>
        <p:txBody>
          <a:bodyPr wrap="square" anchor="ctr">
            <a:normAutofit/>
          </a:bodyPr>
          <a:lstStyle>
            <a:lvl1pPr marL="0" marR="0" indent="0" algn="ctr" defTabSz="914400" rtl="0" eaLnBrk="1" fontAlgn="auto" latinLnBrk="1" hangingPunct="1">
              <a:lnSpc>
                <a:spcPct val="90000"/>
              </a:lnSpc>
              <a:spcBef>
                <a:spcPts val="1000"/>
              </a:spcBef>
              <a:spcAft>
                <a:spcPts val="0"/>
              </a:spcAft>
              <a:buClrTx/>
              <a:buSzTx/>
              <a:buFontTx/>
              <a:buNone/>
              <a:tabLst/>
              <a:defRPr sz="12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sz="2800" b="1" dirty="0">
                <a:solidFill>
                  <a:schemeClr val="tx2">
                    <a:lumMod val="50000"/>
                  </a:schemeClr>
                </a:solidFill>
                <a:latin typeface="Bahnschrift" panose="020B0502040204020203" pitchFamily="34" charset="0"/>
                <a:cs typeface="Arial" pitchFamily="34" charset="0"/>
              </a:rPr>
              <a:t>Random Forest Overview Results</a:t>
            </a:r>
            <a:endParaRPr lang="ko-KR" altLang="en-US" sz="2800" b="1" dirty="0">
              <a:solidFill>
                <a:schemeClr val="tx2">
                  <a:lumMod val="50000"/>
                </a:schemeClr>
              </a:solidFill>
              <a:latin typeface="Bahnschrift" panose="020B0502040204020203" pitchFamily="34" charset="0"/>
              <a:cs typeface="Arial" pitchFamily="34" charset="0"/>
            </a:endParaRPr>
          </a:p>
        </p:txBody>
      </p:sp>
      <p:sp>
        <p:nvSpPr>
          <p:cNvPr id="4" name="TextBox 3">
            <a:extLst>
              <a:ext uri="{FF2B5EF4-FFF2-40B4-BE49-F238E27FC236}">
                <a16:creationId xmlns:a16="http://schemas.microsoft.com/office/drawing/2014/main" id="{153F384E-7C00-4F74-95F8-E0DF6FA424F2}"/>
              </a:ext>
            </a:extLst>
          </p:cNvPr>
          <p:cNvSpPr txBox="1"/>
          <p:nvPr/>
        </p:nvSpPr>
        <p:spPr>
          <a:xfrm>
            <a:off x="11553110" y="6298359"/>
            <a:ext cx="550237" cy="369332"/>
          </a:xfrm>
          <a:prstGeom prst="rect">
            <a:avLst/>
          </a:prstGeom>
          <a:noFill/>
        </p:spPr>
        <p:txBody>
          <a:bodyPr wrap="square" rtlCol="0">
            <a:spAutoFit/>
          </a:bodyPr>
          <a:lstStyle/>
          <a:p>
            <a:r>
              <a:rPr lang="en-US" dirty="0">
                <a:solidFill>
                  <a:schemeClr val="accent4">
                    <a:lumMod val="10000"/>
                  </a:schemeClr>
                </a:solidFill>
              </a:rPr>
              <a:t>21</a:t>
            </a:r>
          </a:p>
        </p:txBody>
      </p:sp>
    </p:spTree>
    <p:extLst>
      <p:ext uri="{BB962C8B-B14F-4D97-AF65-F5344CB8AC3E}">
        <p14:creationId xmlns:p14="http://schemas.microsoft.com/office/powerpoint/2010/main" val="31010877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5">
            <a:extLst>
              <a:ext uri="{FF2B5EF4-FFF2-40B4-BE49-F238E27FC236}">
                <a16:creationId xmlns:a16="http://schemas.microsoft.com/office/drawing/2014/main" id="{038832A7-FAD2-4B83-AC75-9ED90AAEEB61}"/>
              </a:ext>
            </a:extLst>
          </p:cNvPr>
          <p:cNvGraphicFramePr>
            <a:graphicFrameLocks noGrp="1"/>
          </p:cNvGraphicFramePr>
          <p:nvPr>
            <p:extLst>
              <p:ext uri="{D42A27DB-BD31-4B8C-83A1-F6EECF244321}">
                <p14:modId xmlns:p14="http://schemas.microsoft.com/office/powerpoint/2010/main" val="977402804"/>
              </p:ext>
            </p:extLst>
          </p:nvPr>
        </p:nvGraphicFramePr>
        <p:xfrm>
          <a:off x="361950" y="1611562"/>
          <a:ext cx="10825534" cy="2299717"/>
        </p:xfrm>
        <a:graphic>
          <a:graphicData uri="http://schemas.openxmlformats.org/drawingml/2006/table">
            <a:tbl>
              <a:tblPr firstRow="1" bandRow="1">
                <a:tableStyleId>{5C22544A-7EE6-4342-B048-85BDC9FD1C3A}</a:tableStyleId>
              </a:tblPr>
              <a:tblGrid>
                <a:gridCol w="1890122">
                  <a:extLst>
                    <a:ext uri="{9D8B030D-6E8A-4147-A177-3AD203B41FA5}">
                      <a16:colId xmlns:a16="http://schemas.microsoft.com/office/drawing/2014/main" val="2216261037"/>
                    </a:ext>
                  </a:extLst>
                </a:gridCol>
                <a:gridCol w="1316307">
                  <a:extLst>
                    <a:ext uri="{9D8B030D-6E8A-4147-A177-3AD203B41FA5}">
                      <a16:colId xmlns:a16="http://schemas.microsoft.com/office/drawing/2014/main" val="2168219786"/>
                    </a:ext>
                  </a:extLst>
                </a:gridCol>
                <a:gridCol w="1523821">
                  <a:extLst>
                    <a:ext uri="{9D8B030D-6E8A-4147-A177-3AD203B41FA5}">
                      <a16:colId xmlns:a16="http://schemas.microsoft.com/office/drawing/2014/main" val="701348172"/>
                    </a:ext>
                  </a:extLst>
                </a:gridCol>
                <a:gridCol w="1523821">
                  <a:extLst>
                    <a:ext uri="{9D8B030D-6E8A-4147-A177-3AD203B41FA5}">
                      <a16:colId xmlns:a16="http://schemas.microsoft.com/office/drawing/2014/main" val="3782708629"/>
                    </a:ext>
                  </a:extLst>
                </a:gridCol>
                <a:gridCol w="1523821">
                  <a:extLst>
                    <a:ext uri="{9D8B030D-6E8A-4147-A177-3AD203B41FA5}">
                      <a16:colId xmlns:a16="http://schemas.microsoft.com/office/drawing/2014/main" val="2850236076"/>
                    </a:ext>
                  </a:extLst>
                </a:gridCol>
                <a:gridCol w="1523821">
                  <a:extLst>
                    <a:ext uri="{9D8B030D-6E8A-4147-A177-3AD203B41FA5}">
                      <a16:colId xmlns:a16="http://schemas.microsoft.com/office/drawing/2014/main" val="4064159523"/>
                    </a:ext>
                  </a:extLst>
                </a:gridCol>
                <a:gridCol w="1523821">
                  <a:extLst>
                    <a:ext uri="{9D8B030D-6E8A-4147-A177-3AD203B41FA5}">
                      <a16:colId xmlns:a16="http://schemas.microsoft.com/office/drawing/2014/main" val="3242092429"/>
                    </a:ext>
                  </a:extLst>
                </a:gridCol>
              </a:tblGrid>
              <a:tr h="782802">
                <a:tc>
                  <a:txBody>
                    <a:bodyPr/>
                    <a:lstStyle/>
                    <a:p>
                      <a:pPr algn="ctr"/>
                      <a:endParaRPr lang="en-US" sz="1200" dirty="0">
                        <a:latin typeface="Bahnschrift" panose="020B0502040204020203" pitchFamily="34" charset="0"/>
                        <a:cs typeface="Arial" panose="020B0604020202020204" pitchFamily="34" charset="0"/>
                      </a:endParaRPr>
                    </a:p>
                    <a:p>
                      <a:pPr algn="ctr"/>
                      <a:r>
                        <a:rPr lang="en-US" sz="1200" dirty="0">
                          <a:latin typeface="Bahnschrift" panose="020B0502040204020203" pitchFamily="34" charset="0"/>
                          <a:cs typeface="Arial" panose="020B0604020202020204" pitchFamily="34" charset="0"/>
                        </a:rPr>
                        <a:t>Features</a:t>
                      </a:r>
                    </a:p>
                  </a:txBody>
                  <a:tcPr/>
                </a:tc>
                <a:tc>
                  <a:txBody>
                    <a:bodyPr/>
                    <a:lstStyle/>
                    <a:p>
                      <a:pPr algn="ctr"/>
                      <a:endParaRPr lang="en-US" sz="1200" dirty="0">
                        <a:latin typeface="Bahnschrift" panose="020B0502040204020203" pitchFamily="34" charset="0"/>
                        <a:cs typeface="Arial" panose="020B0604020202020204" pitchFamily="34" charset="0"/>
                      </a:endParaRPr>
                    </a:p>
                    <a:p>
                      <a:pPr algn="ctr"/>
                      <a:r>
                        <a:rPr lang="en-US" sz="1200" dirty="0">
                          <a:latin typeface="Bahnschrift" panose="020B0502040204020203" pitchFamily="34" charset="0"/>
                          <a:cs typeface="Arial" panose="020B0604020202020204" pitchFamily="34" charset="0"/>
                        </a:rPr>
                        <a:t>Best Mean </a:t>
                      </a:r>
                    </a:p>
                    <a:p>
                      <a:pPr algn="ctr"/>
                      <a:r>
                        <a:rPr lang="en-US" sz="1200" dirty="0">
                          <a:latin typeface="Bahnschrift" panose="020B0502040204020203" pitchFamily="34" charset="0"/>
                          <a:cs typeface="Arial" panose="020B0604020202020204" pitchFamily="34" charset="0"/>
                        </a:rPr>
                        <a:t>Acc</a:t>
                      </a:r>
                    </a:p>
                    <a:p>
                      <a:pPr algn="ctr"/>
                      <a:r>
                        <a:rPr lang="en-US" sz="1200" dirty="0">
                          <a:latin typeface="Bahnschrift" panose="020B0502040204020203" pitchFamily="34" charset="0"/>
                          <a:cs typeface="Arial" panose="020B0604020202020204" pitchFamily="34" charset="0"/>
                        </a:rPr>
                        <a:t>(cv=10)</a:t>
                      </a:r>
                    </a:p>
                  </a:txBody>
                  <a:tcPr/>
                </a:tc>
                <a:tc>
                  <a:txBody>
                    <a:bodyPr/>
                    <a:lstStyle/>
                    <a:p>
                      <a:pPr algn="ctr"/>
                      <a:endParaRPr lang="en-US" sz="1200" dirty="0">
                        <a:latin typeface="Bahnschrift" panose="020B0502040204020203" pitchFamily="34" charset="0"/>
                        <a:cs typeface="Arial" panose="020B0604020202020204" pitchFamily="34" charset="0"/>
                      </a:endParaRPr>
                    </a:p>
                    <a:p>
                      <a:pPr algn="ctr"/>
                      <a:r>
                        <a:rPr lang="en-US" sz="1200" dirty="0">
                          <a:latin typeface="Bahnschrift" panose="020B0502040204020203" pitchFamily="34" charset="0"/>
                          <a:cs typeface="Arial" panose="020B0604020202020204" pitchFamily="34" charset="0"/>
                        </a:rPr>
                        <a:t>Best Mean</a:t>
                      </a:r>
                    </a:p>
                    <a:p>
                      <a:pPr algn="ctr"/>
                      <a:r>
                        <a:rPr lang="en-US" sz="1200" dirty="0">
                          <a:latin typeface="Bahnschrift" panose="020B0502040204020203" pitchFamily="34" charset="0"/>
                          <a:cs typeface="Arial" panose="020B0604020202020204" pitchFamily="34" charset="0"/>
                        </a:rPr>
                        <a:t> </a:t>
                      </a:r>
                      <a:r>
                        <a:rPr lang="en-US" sz="1200" dirty="0" err="1">
                          <a:latin typeface="Bahnschrift" panose="020B0502040204020203" pitchFamily="34" charset="0"/>
                          <a:cs typeface="Arial" panose="020B0604020202020204" pitchFamily="34" charset="0"/>
                        </a:rPr>
                        <a:t>roc_auc</a:t>
                      </a:r>
                      <a:endParaRPr lang="en-US" sz="1200" dirty="0">
                        <a:latin typeface="Bahnschrift" panose="020B0502040204020203" pitchFamily="34" charset="0"/>
                        <a:cs typeface="Arial" panose="020B0604020202020204" pitchFamily="34" charset="0"/>
                      </a:endParaRPr>
                    </a:p>
                    <a:p>
                      <a:pPr algn="ctr"/>
                      <a:r>
                        <a:rPr lang="en-US" sz="1200" dirty="0">
                          <a:latin typeface="Bahnschrift" panose="020B0502040204020203" pitchFamily="34" charset="0"/>
                          <a:cs typeface="Arial" panose="020B0604020202020204" pitchFamily="34" charset="0"/>
                        </a:rPr>
                        <a:t>(cv=10)</a:t>
                      </a:r>
                    </a:p>
                  </a:txBody>
                  <a:tcPr/>
                </a:tc>
                <a:tc>
                  <a:txBody>
                    <a:bodyPr/>
                    <a:lstStyle/>
                    <a:p>
                      <a:pPr algn="ctr"/>
                      <a:endParaRPr lang="en-US" sz="1200" dirty="0">
                        <a:latin typeface="Bahnschrift" panose="020B0502040204020203" pitchFamily="34" charset="0"/>
                        <a:cs typeface="Arial" panose="020B0604020202020204" pitchFamily="34" charset="0"/>
                      </a:endParaRPr>
                    </a:p>
                    <a:p>
                      <a:pPr algn="ctr"/>
                      <a:r>
                        <a:rPr lang="en-US" sz="1200" dirty="0">
                          <a:latin typeface="Bahnschrift" panose="020B0502040204020203" pitchFamily="34" charset="0"/>
                          <a:cs typeface="Arial" panose="020B0604020202020204" pitchFamily="34" charset="0"/>
                        </a:rPr>
                        <a:t>ACC</a:t>
                      </a:r>
                    </a:p>
                    <a:p>
                      <a:pPr marL="0" marR="0" lvl="0" indent="0" algn="ctr" defTabSz="914423" rtl="0" eaLnBrk="1" fontAlgn="auto" latinLnBrk="0" hangingPunct="1">
                        <a:lnSpc>
                          <a:spcPct val="100000"/>
                        </a:lnSpc>
                        <a:spcBef>
                          <a:spcPts val="0"/>
                        </a:spcBef>
                        <a:spcAft>
                          <a:spcPts val="0"/>
                        </a:spcAft>
                        <a:buClrTx/>
                        <a:buSzTx/>
                        <a:buFontTx/>
                        <a:buNone/>
                        <a:tabLst/>
                        <a:defRPr/>
                      </a:pPr>
                      <a:r>
                        <a:rPr lang="en-US" sz="1200" dirty="0">
                          <a:latin typeface="Bahnschrift" panose="020B0502040204020203" pitchFamily="34" charset="0"/>
                          <a:cs typeface="Arial" panose="020B0604020202020204" pitchFamily="34" charset="0"/>
                        </a:rPr>
                        <a:t>(Independent test)</a:t>
                      </a:r>
                    </a:p>
                  </a:txBody>
                  <a:tcPr/>
                </a:tc>
                <a:tc>
                  <a:txBody>
                    <a:bodyPr/>
                    <a:lstStyle/>
                    <a:p>
                      <a:pPr algn="ctr"/>
                      <a:endParaRPr lang="en-US" sz="1200" dirty="0">
                        <a:latin typeface="Bahnschrift" panose="020B0502040204020203" pitchFamily="34" charset="0"/>
                        <a:cs typeface="Arial" panose="020B0604020202020204" pitchFamily="34" charset="0"/>
                      </a:endParaRPr>
                    </a:p>
                    <a:p>
                      <a:pPr algn="ctr"/>
                      <a:r>
                        <a:rPr lang="en-US" sz="1200" dirty="0">
                          <a:latin typeface="Bahnschrift" panose="020B0502040204020203" pitchFamily="34" charset="0"/>
                          <a:cs typeface="Arial" panose="020B0604020202020204" pitchFamily="34" charset="0"/>
                        </a:rPr>
                        <a:t>Precision</a:t>
                      </a:r>
                    </a:p>
                    <a:p>
                      <a:pPr marL="0" marR="0" lvl="0" indent="0" algn="ctr" defTabSz="914423" rtl="0" eaLnBrk="1" fontAlgn="auto" latinLnBrk="0" hangingPunct="1">
                        <a:lnSpc>
                          <a:spcPct val="100000"/>
                        </a:lnSpc>
                        <a:spcBef>
                          <a:spcPts val="0"/>
                        </a:spcBef>
                        <a:spcAft>
                          <a:spcPts val="0"/>
                        </a:spcAft>
                        <a:buClrTx/>
                        <a:buSzTx/>
                        <a:buFontTx/>
                        <a:buNone/>
                        <a:tabLst/>
                        <a:defRPr/>
                      </a:pPr>
                      <a:r>
                        <a:rPr lang="en-US" sz="1200" dirty="0">
                          <a:latin typeface="Bahnschrift" panose="020B0502040204020203" pitchFamily="34" charset="0"/>
                          <a:cs typeface="Arial" panose="020B0604020202020204" pitchFamily="34" charset="0"/>
                        </a:rPr>
                        <a:t>(Independent test)</a:t>
                      </a:r>
                    </a:p>
                  </a:txBody>
                  <a:tcPr/>
                </a:tc>
                <a:tc>
                  <a:txBody>
                    <a:bodyPr/>
                    <a:lstStyle/>
                    <a:p>
                      <a:pPr algn="ctr"/>
                      <a:endParaRPr lang="en-US" sz="1200" dirty="0">
                        <a:latin typeface="Bahnschrift" panose="020B0502040204020203" pitchFamily="34" charset="0"/>
                        <a:cs typeface="Arial" panose="020B0604020202020204" pitchFamily="34" charset="0"/>
                      </a:endParaRPr>
                    </a:p>
                    <a:p>
                      <a:pPr algn="ctr"/>
                      <a:r>
                        <a:rPr lang="en-US" sz="1200" dirty="0">
                          <a:latin typeface="Bahnschrift" panose="020B0502040204020203" pitchFamily="34" charset="0"/>
                          <a:cs typeface="Arial" panose="020B0604020202020204" pitchFamily="34" charset="0"/>
                        </a:rPr>
                        <a:t>Recall</a:t>
                      </a:r>
                    </a:p>
                    <a:p>
                      <a:pPr marL="0" marR="0" lvl="0" indent="0" algn="ctr" defTabSz="914423" rtl="0" eaLnBrk="1" fontAlgn="auto" latinLnBrk="0" hangingPunct="1">
                        <a:lnSpc>
                          <a:spcPct val="100000"/>
                        </a:lnSpc>
                        <a:spcBef>
                          <a:spcPts val="0"/>
                        </a:spcBef>
                        <a:spcAft>
                          <a:spcPts val="0"/>
                        </a:spcAft>
                        <a:buClrTx/>
                        <a:buSzTx/>
                        <a:buFontTx/>
                        <a:buNone/>
                        <a:tabLst/>
                        <a:defRPr/>
                      </a:pPr>
                      <a:r>
                        <a:rPr lang="en-US" sz="1200" dirty="0">
                          <a:latin typeface="Bahnschrift" panose="020B0502040204020203" pitchFamily="34" charset="0"/>
                          <a:cs typeface="Arial" panose="020B0604020202020204" pitchFamily="34" charset="0"/>
                        </a:rPr>
                        <a:t>(Independent test)</a:t>
                      </a:r>
                    </a:p>
                  </a:txBody>
                  <a:tcPr/>
                </a:tc>
                <a:tc>
                  <a:txBody>
                    <a:bodyPr/>
                    <a:lstStyle/>
                    <a:p>
                      <a:pPr algn="ctr"/>
                      <a:endParaRPr lang="en-US" sz="1200" dirty="0">
                        <a:latin typeface="Bahnschrift" panose="020B0502040204020203" pitchFamily="34" charset="0"/>
                        <a:cs typeface="Arial" panose="020B0604020202020204" pitchFamily="34" charset="0"/>
                      </a:endParaRPr>
                    </a:p>
                    <a:p>
                      <a:pPr algn="ctr"/>
                      <a:r>
                        <a:rPr lang="en-US" sz="1200" dirty="0">
                          <a:latin typeface="Bahnschrift" panose="020B0502040204020203" pitchFamily="34" charset="0"/>
                          <a:cs typeface="Arial" panose="020B0604020202020204" pitchFamily="34" charset="0"/>
                        </a:rPr>
                        <a:t>F1-score</a:t>
                      </a:r>
                    </a:p>
                    <a:p>
                      <a:pPr marL="0" marR="0" lvl="0" indent="0" algn="ctr" defTabSz="914423" rtl="0" eaLnBrk="1" fontAlgn="auto" latinLnBrk="0" hangingPunct="1">
                        <a:lnSpc>
                          <a:spcPct val="100000"/>
                        </a:lnSpc>
                        <a:spcBef>
                          <a:spcPts val="0"/>
                        </a:spcBef>
                        <a:spcAft>
                          <a:spcPts val="0"/>
                        </a:spcAft>
                        <a:buClrTx/>
                        <a:buSzTx/>
                        <a:buFontTx/>
                        <a:buNone/>
                        <a:tabLst/>
                        <a:defRPr/>
                      </a:pPr>
                      <a:r>
                        <a:rPr lang="en-US" sz="1200" dirty="0">
                          <a:latin typeface="Bahnschrift" panose="020B0502040204020203" pitchFamily="34" charset="0"/>
                          <a:cs typeface="Arial" panose="020B0604020202020204" pitchFamily="34" charset="0"/>
                        </a:rPr>
                        <a:t>(Independent test)</a:t>
                      </a:r>
                    </a:p>
                  </a:txBody>
                  <a:tcPr/>
                </a:tc>
                <a:extLst>
                  <a:ext uri="{0D108BD9-81ED-4DB2-BD59-A6C34878D82A}">
                    <a16:rowId xmlns:a16="http://schemas.microsoft.com/office/drawing/2014/main" val="81187506"/>
                  </a:ext>
                </a:extLst>
              </a:tr>
              <a:tr h="367665">
                <a:tc>
                  <a:txBody>
                    <a:bodyPr/>
                    <a:lstStyle/>
                    <a:p>
                      <a:pPr algn="ctr"/>
                      <a:r>
                        <a:rPr lang="en-US" sz="1300" b="1" dirty="0">
                          <a:latin typeface="Bahnschrift" panose="020B0502040204020203" pitchFamily="34" charset="0"/>
                          <a:cs typeface="Arial" panose="020B0604020202020204" pitchFamily="34" charset="0"/>
                        </a:rPr>
                        <a:t>Selected 50 features</a:t>
                      </a:r>
                    </a:p>
                  </a:txBody>
                  <a:tcPr/>
                </a:tc>
                <a:tc>
                  <a:txBody>
                    <a:bodyPr/>
                    <a:lstStyle/>
                    <a:p>
                      <a:pPr algn="ctr">
                        <a:lnSpc>
                          <a:spcPct val="150000"/>
                        </a:lnSpc>
                      </a:pPr>
                      <a:r>
                        <a:rPr lang="en-US" sz="1900" dirty="0">
                          <a:latin typeface="Bahnschrift" panose="020B0502040204020203" pitchFamily="34" charset="0"/>
                          <a:cs typeface="Arial" panose="020B0604020202020204" pitchFamily="34" charset="0"/>
                        </a:rPr>
                        <a:t>0.82</a:t>
                      </a:r>
                    </a:p>
                  </a:txBody>
                  <a:tcPr/>
                </a:tc>
                <a:tc>
                  <a:txBody>
                    <a:bodyPr/>
                    <a:lstStyle/>
                    <a:p>
                      <a:pPr algn="ctr">
                        <a:lnSpc>
                          <a:spcPct val="150000"/>
                        </a:lnSpc>
                      </a:pPr>
                      <a:r>
                        <a:rPr lang="en-US" sz="1900" dirty="0">
                          <a:latin typeface="Bahnschrift" panose="020B0502040204020203" pitchFamily="34" charset="0"/>
                          <a:cs typeface="Arial" panose="020B0604020202020204" pitchFamily="34" charset="0"/>
                        </a:rPr>
                        <a:t>0.89</a:t>
                      </a:r>
                    </a:p>
                  </a:txBody>
                  <a:tcPr/>
                </a:tc>
                <a:tc>
                  <a:txBody>
                    <a:bodyPr/>
                    <a:lstStyle/>
                    <a:p>
                      <a:pPr algn="ctr">
                        <a:lnSpc>
                          <a:spcPct val="150000"/>
                        </a:lnSpc>
                      </a:pPr>
                      <a:r>
                        <a:rPr lang="en-US" sz="1900" dirty="0">
                          <a:latin typeface="Bahnschrift" panose="020B0502040204020203" pitchFamily="34" charset="0"/>
                          <a:cs typeface="Arial" panose="020B0604020202020204" pitchFamily="34" charset="0"/>
                        </a:rPr>
                        <a:t>0.73</a:t>
                      </a:r>
                    </a:p>
                  </a:txBody>
                  <a:tcPr/>
                </a:tc>
                <a:tc>
                  <a:txBody>
                    <a:bodyPr/>
                    <a:lstStyle/>
                    <a:p>
                      <a:pPr marL="0" marR="0" lvl="0" indent="0" algn="ctr" defTabSz="914423" rtl="0" eaLnBrk="1" fontAlgn="auto" latinLnBrk="0" hangingPunct="1">
                        <a:lnSpc>
                          <a:spcPct val="150000"/>
                        </a:lnSpc>
                        <a:spcBef>
                          <a:spcPts val="0"/>
                        </a:spcBef>
                        <a:spcAft>
                          <a:spcPts val="0"/>
                        </a:spcAft>
                        <a:buClrTx/>
                        <a:buSzTx/>
                        <a:buFontTx/>
                        <a:buNone/>
                        <a:tabLst/>
                        <a:defRPr/>
                      </a:pPr>
                      <a:r>
                        <a:rPr lang="en-US" sz="1900" dirty="0">
                          <a:latin typeface="Bahnschrift" panose="020B0502040204020203" pitchFamily="34" charset="0"/>
                          <a:cs typeface="Arial" panose="020B0604020202020204" pitchFamily="34" charset="0"/>
                        </a:rPr>
                        <a:t>0.73</a:t>
                      </a:r>
                    </a:p>
                  </a:txBody>
                  <a:tcPr/>
                </a:tc>
                <a:tc>
                  <a:txBody>
                    <a:bodyPr/>
                    <a:lstStyle/>
                    <a:p>
                      <a:pPr marL="0" marR="0" lvl="0" indent="0" algn="ctr" defTabSz="914423" rtl="0" eaLnBrk="1" fontAlgn="auto" latinLnBrk="0" hangingPunct="1">
                        <a:lnSpc>
                          <a:spcPct val="150000"/>
                        </a:lnSpc>
                        <a:spcBef>
                          <a:spcPts val="0"/>
                        </a:spcBef>
                        <a:spcAft>
                          <a:spcPts val="0"/>
                        </a:spcAft>
                        <a:buClrTx/>
                        <a:buSzTx/>
                        <a:buFontTx/>
                        <a:buNone/>
                        <a:tabLst/>
                        <a:defRPr/>
                      </a:pPr>
                      <a:r>
                        <a:rPr lang="en-US" sz="1900" dirty="0">
                          <a:latin typeface="Bahnschrift" panose="020B0502040204020203" pitchFamily="34" charset="0"/>
                          <a:cs typeface="Arial" panose="020B0604020202020204" pitchFamily="34" charset="0"/>
                        </a:rPr>
                        <a:t>0.73</a:t>
                      </a:r>
                    </a:p>
                  </a:txBody>
                  <a:tcPr/>
                </a:tc>
                <a:tc>
                  <a:txBody>
                    <a:bodyPr/>
                    <a:lstStyle/>
                    <a:p>
                      <a:pPr marL="0" marR="0" lvl="0" indent="0" algn="ctr" defTabSz="914423" rtl="0" eaLnBrk="1" fontAlgn="auto" latinLnBrk="0" hangingPunct="1">
                        <a:lnSpc>
                          <a:spcPct val="150000"/>
                        </a:lnSpc>
                        <a:spcBef>
                          <a:spcPts val="0"/>
                        </a:spcBef>
                        <a:spcAft>
                          <a:spcPts val="0"/>
                        </a:spcAft>
                        <a:buClrTx/>
                        <a:buSzTx/>
                        <a:buFontTx/>
                        <a:buNone/>
                        <a:tabLst/>
                        <a:defRPr/>
                      </a:pPr>
                      <a:r>
                        <a:rPr lang="en-US" sz="1900" dirty="0">
                          <a:latin typeface="Bahnschrift" panose="020B0502040204020203" pitchFamily="34" charset="0"/>
                          <a:cs typeface="Arial" panose="020B0604020202020204" pitchFamily="34" charset="0"/>
                        </a:rPr>
                        <a:t>0.73</a:t>
                      </a:r>
                    </a:p>
                  </a:txBody>
                  <a:tcPr/>
                </a:tc>
                <a:extLst>
                  <a:ext uri="{0D108BD9-81ED-4DB2-BD59-A6C34878D82A}">
                    <a16:rowId xmlns:a16="http://schemas.microsoft.com/office/drawing/2014/main" val="2311414011"/>
                  </a:ext>
                </a:extLst>
              </a:tr>
              <a:tr h="361950">
                <a:tc>
                  <a:txBody>
                    <a:bodyPr/>
                    <a:lstStyle/>
                    <a:p>
                      <a:pPr marL="0" marR="0" lvl="0" indent="0" algn="ctr" defTabSz="914423" rtl="0" eaLnBrk="1" fontAlgn="auto" latinLnBrk="0" hangingPunct="1">
                        <a:lnSpc>
                          <a:spcPct val="100000"/>
                        </a:lnSpc>
                        <a:spcBef>
                          <a:spcPts val="0"/>
                        </a:spcBef>
                        <a:spcAft>
                          <a:spcPts val="0"/>
                        </a:spcAft>
                        <a:buClrTx/>
                        <a:buSzTx/>
                        <a:buFontTx/>
                        <a:buNone/>
                        <a:tabLst/>
                        <a:defRPr/>
                      </a:pPr>
                      <a:r>
                        <a:rPr lang="en-US" sz="1300" b="1" dirty="0">
                          <a:latin typeface="Bahnschrift" panose="020B0502040204020203" pitchFamily="34" charset="0"/>
                          <a:cs typeface="Arial" panose="020B0604020202020204" pitchFamily="34" charset="0"/>
                        </a:rPr>
                        <a:t>Selected 100 features</a:t>
                      </a:r>
                    </a:p>
                  </a:txBody>
                  <a:tcPr/>
                </a:tc>
                <a:tc>
                  <a:txBody>
                    <a:bodyPr/>
                    <a:lstStyle/>
                    <a:p>
                      <a:pPr algn="ctr">
                        <a:lnSpc>
                          <a:spcPct val="150000"/>
                        </a:lnSpc>
                      </a:pPr>
                      <a:r>
                        <a:rPr lang="en-US" sz="1900" dirty="0">
                          <a:latin typeface="Bahnschrift" panose="020B0502040204020203" pitchFamily="34" charset="0"/>
                          <a:cs typeface="Arial" panose="020B0604020202020204" pitchFamily="34" charset="0"/>
                        </a:rPr>
                        <a:t>0.82</a:t>
                      </a:r>
                    </a:p>
                  </a:txBody>
                  <a:tcPr/>
                </a:tc>
                <a:tc>
                  <a:txBody>
                    <a:bodyPr/>
                    <a:lstStyle/>
                    <a:p>
                      <a:pPr algn="ctr">
                        <a:lnSpc>
                          <a:spcPct val="150000"/>
                        </a:lnSpc>
                      </a:pPr>
                      <a:r>
                        <a:rPr lang="en-US" sz="1900" dirty="0">
                          <a:latin typeface="Bahnschrift" panose="020B0502040204020203" pitchFamily="34" charset="0"/>
                          <a:cs typeface="Arial" panose="020B0604020202020204" pitchFamily="34" charset="0"/>
                        </a:rPr>
                        <a:t>0.89</a:t>
                      </a:r>
                    </a:p>
                  </a:txBody>
                  <a:tcPr/>
                </a:tc>
                <a:tc>
                  <a:txBody>
                    <a:bodyPr/>
                    <a:lstStyle/>
                    <a:p>
                      <a:pPr algn="ctr">
                        <a:lnSpc>
                          <a:spcPct val="150000"/>
                        </a:lnSpc>
                      </a:pPr>
                      <a:r>
                        <a:rPr lang="en-US" sz="1900" dirty="0">
                          <a:latin typeface="Bahnschrift" panose="020B0502040204020203" pitchFamily="34" charset="0"/>
                          <a:cs typeface="Arial" panose="020B0604020202020204" pitchFamily="34" charset="0"/>
                        </a:rPr>
                        <a:t>0.74</a:t>
                      </a:r>
                    </a:p>
                  </a:txBody>
                  <a:tcPr/>
                </a:tc>
                <a:tc>
                  <a:txBody>
                    <a:bodyPr/>
                    <a:lstStyle/>
                    <a:p>
                      <a:pPr algn="ctr">
                        <a:lnSpc>
                          <a:spcPct val="150000"/>
                        </a:lnSpc>
                      </a:pPr>
                      <a:r>
                        <a:rPr lang="en-US" sz="1900" dirty="0">
                          <a:latin typeface="Bahnschrift" panose="020B0502040204020203" pitchFamily="34" charset="0"/>
                          <a:cs typeface="Arial" panose="020B0604020202020204" pitchFamily="34" charset="0"/>
                        </a:rPr>
                        <a:t>0.74</a:t>
                      </a:r>
                    </a:p>
                  </a:txBody>
                  <a:tcPr/>
                </a:tc>
                <a:tc>
                  <a:txBody>
                    <a:bodyPr/>
                    <a:lstStyle/>
                    <a:p>
                      <a:pPr algn="ctr">
                        <a:lnSpc>
                          <a:spcPct val="150000"/>
                        </a:lnSpc>
                      </a:pPr>
                      <a:r>
                        <a:rPr lang="en-US" sz="1900" dirty="0">
                          <a:latin typeface="Bahnschrift" panose="020B0502040204020203" pitchFamily="34" charset="0"/>
                          <a:cs typeface="Arial" panose="020B0604020202020204" pitchFamily="34" charset="0"/>
                        </a:rPr>
                        <a:t>0.74</a:t>
                      </a:r>
                    </a:p>
                  </a:txBody>
                  <a:tcPr/>
                </a:tc>
                <a:tc>
                  <a:txBody>
                    <a:bodyPr/>
                    <a:lstStyle/>
                    <a:p>
                      <a:pPr algn="ctr">
                        <a:lnSpc>
                          <a:spcPct val="150000"/>
                        </a:lnSpc>
                      </a:pPr>
                      <a:r>
                        <a:rPr lang="en-US" sz="1900" dirty="0">
                          <a:latin typeface="Bahnschrift" panose="020B0502040204020203" pitchFamily="34" charset="0"/>
                          <a:cs typeface="Arial" panose="020B0604020202020204" pitchFamily="34" charset="0"/>
                        </a:rPr>
                        <a:t>0.74</a:t>
                      </a:r>
                    </a:p>
                  </a:txBody>
                  <a:tcPr/>
                </a:tc>
                <a:extLst>
                  <a:ext uri="{0D108BD9-81ED-4DB2-BD59-A6C34878D82A}">
                    <a16:rowId xmlns:a16="http://schemas.microsoft.com/office/drawing/2014/main" val="583184484"/>
                  </a:ext>
                </a:extLst>
              </a:tr>
              <a:tr h="542925">
                <a:tc>
                  <a:txBody>
                    <a:bodyPr/>
                    <a:lstStyle/>
                    <a:p>
                      <a:pPr marL="0" marR="0" lvl="0" indent="0" algn="ctr" defTabSz="914423" rtl="0" eaLnBrk="1" fontAlgn="auto" latinLnBrk="0" hangingPunct="1">
                        <a:lnSpc>
                          <a:spcPct val="100000"/>
                        </a:lnSpc>
                        <a:spcBef>
                          <a:spcPts val="0"/>
                        </a:spcBef>
                        <a:spcAft>
                          <a:spcPts val="0"/>
                        </a:spcAft>
                        <a:buClrTx/>
                        <a:buSzTx/>
                        <a:buFontTx/>
                        <a:buNone/>
                        <a:tabLst/>
                        <a:defRPr/>
                      </a:pPr>
                      <a:r>
                        <a:rPr lang="en-US" sz="1300" b="1" dirty="0">
                          <a:latin typeface="Bahnschrift" panose="020B0502040204020203" pitchFamily="34" charset="0"/>
                          <a:cs typeface="Arial" panose="020B0604020202020204" pitchFamily="34" charset="0"/>
                        </a:rPr>
                        <a:t>Selected 200 features</a:t>
                      </a:r>
                    </a:p>
                  </a:txBody>
                  <a:tcPr/>
                </a:tc>
                <a:tc>
                  <a:txBody>
                    <a:bodyPr/>
                    <a:lstStyle/>
                    <a:p>
                      <a:pPr algn="ctr"/>
                      <a:r>
                        <a:rPr lang="en-US" sz="1900" dirty="0">
                          <a:latin typeface="Bahnschrift" panose="020B0502040204020203" pitchFamily="34" charset="0"/>
                          <a:cs typeface="Arial" panose="020B0604020202020204" pitchFamily="34" charset="0"/>
                        </a:rPr>
                        <a:t>0.82</a:t>
                      </a:r>
                    </a:p>
                  </a:txBody>
                  <a:tcPr/>
                </a:tc>
                <a:tc>
                  <a:txBody>
                    <a:bodyPr/>
                    <a:lstStyle/>
                    <a:p>
                      <a:pPr algn="ctr"/>
                      <a:r>
                        <a:rPr lang="en-US" sz="1900" dirty="0">
                          <a:latin typeface="Bahnschrift" panose="020B0502040204020203" pitchFamily="34" charset="0"/>
                          <a:cs typeface="Arial" panose="020B0604020202020204" pitchFamily="34" charset="0"/>
                        </a:rPr>
                        <a:t>0.89</a:t>
                      </a:r>
                    </a:p>
                  </a:txBody>
                  <a:tcPr/>
                </a:tc>
                <a:tc>
                  <a:txBody>
                    <a:bodyPr/>
                    <a:lstStyle/>
                    <a:p>
                      <a:pPr marL="0" marR="0" lvl="0" indent="0" algn="ctr" defTabSz="914423" rtl="0" eaLnBrk="1" fontAlgn="auto" latinLnBrk="0" hangingPunct="1">
                        <a:lnSpc>
                          <a:spcPct val="100000"/>
                        </a:lnSpc>
                        <a:spcBef>
                          <a:spcPts val="0"/>
                        </a:spcBef>
                        <a:spcAft>
                          <a:spcPts val="0"/>
                        </a:spcAft>
                        <a:buClrTx/>
                        <a:buSzTx/>
                        <a:buFontTx/>
                        <a:buNone/>
                        <a:tabLst/>
                        <a:defRPr/>
                      </a:pPr>
                      <a:r>
                        <a:rPr lang="en-US" sz="1900" dirty="0">
                          <a:latin typeface="Bahnschrift" panose="020B0502040204020203" pitchFamily="34" charset="0"/>
                          <a:cs typeface="Arial" panose="020B0604020202020204" pitchFamily="34" charset="0"/>
                        </a:rPr>
                        <a:t>0.74</a:t>
                      </a:r>
                    </a:p>
                  </a:txBody>
                  <a:tcPr/>
                </a:tc>
                <a:tc>
                  <a:txBody>
                    <a:bodyPr/>
                    <a:lstStyle/>
                    <a:p>
                      <a:pPr marL="0" marR="0" lvl="0" indent="0" algn="ctr" defTabSz="914423" rtl="0" eaLnBrk="1" fontAlgn="auto" latinLnBrk="0" hangingPunct="1">
                        <a:lnSpc>
                          <a:spcPct val="100000"/>
                        </a:lnSpc>
                        <a:spcBef>
                          <a:spcPts val="0"/>
                        </a:spcBef>
                        <a:spcAft>
                          <a:spcPts val="0"/>
                        </a:spcAft>
                        <a:buClrTx/>
                        <a:buSzTx/>
                        <a:buFontTx/>
                        <a:buNone/>
                        <a:tabLst/>
                        <a:defRPr/>
                      </a:pPr>
                      <a:r>
                        <a:rPr lang="en-US" sz="1900" dirty="0">
                          <a:latin typeface="Bahnschrift" panose="020B0502040204020203" pitchFamily="34" charset="0"/>
                          <a:cs typeface="Arial" panose="020B0604020202020204" pitchFamily="34" charset="0"/>
                        </a:rPr>
                        <a:t>0.74</a:t>
                      </a:r>
                    </a:p>
                  </a:txBody>
                  <a:tcPr/>
                </a:tc>
                <a:tc>
                  <a:txBody>
                    <a:bodyPr/>
                    <a:lstStyle/>
                    <a:p>
                      <a:pPr marL="0" marR="0" lvl="0" indent="0" algn="ctr" defTabSz="914423" rtl="0" eaLnBrk="1" fontAlgn="auto" latinLnBrk="0" hangingPunct="1">
                        <a:lnSpc>
                          <a:spcPct val="100000"/>
                        </a:lnSpc>
                        <a:spcBef>
                          <a:spcPts val="0"/>
                        </a:spcBef>
                        <a:spcAft>
                          <a:spcPts val="0"/>
                        </a:spcAft>
                        <a:buClrTx/>
                        <a:buSzTx/>
                        <a:buFontTx/>
                        <a:buNone/>
                        <a:tabLst/>
                        <a:defRPr/>
                      </a:pPr>
                      <a:r>
                        <a:rPr lang="en-US" sz="1900" dirty="0">
                          <a:latin typeface="Bahnschrift" panose="020B0502040204020203" pitchFamily="34" charset="0"/>
                          <a:cs typeface="Arial" panose="020B0604020202020204" pitchFamily="34" charset="0"/>
                        </a:rPr>
                        <a:t>0.74</a:t>
                      </a:r>
                    </a:p>
                  </a:txBody>
                  <a:tcPr/>
                </a:tc>
                <a:tc>
                  <a:txBody>
                    <a:bodyPr/>
                    <a:lstStyle/>
                    <a:p>
                      <a:pPr marL="0" marR="0" lvl="0" indent="0" algn="ctr" defTabSz="914423" rtl="0" eaLnBrk="1" fontAlgn="auto" latinLnBrk="0" hangingPunct="1">
                        <a:lnSpc>
                          <a:spcPct val="100000"/>
                        </a:lnSpc>
                        <a:spcBef>
                          <a:spcPts val="0"/>
                        </a:spcBef>
                        <a:spcAft>
                          <a:spcPts val="0"/>
                        </a:spcAft>
                        <a:buClrTx/>
                        <a:buSzTx/>
                        <a:buFontTx/>
                        <a:buNone/>
                        <a:tabLst/>
                        <a:defRPr/>
                      </a:pPr>
                      <a:r>
                        <a:rPr lang="en-US" sz="1900" dirty="0">
                          <a:latin typeface="Bahnschrift" panose="020B0502040204020203" pitchFamily="34" charset="0"/>
                          <a:cs typeface="Arial" panose="020B0604020202020204" pitchFamily="34" charset="0"/>
                        </a:rPr>
                        <a:t>0.74</a:t>
                      </a:r>
                    </a:p>
                  </a:txBody>
                  <a:tcPr/>
                </a:tc>
                <a:extLst>
                  <a:ext uri="{0D108BD9-81ED-4DB2-BD59-A6C34878D82A}">
                    <a16:rowId xmlns:a16="http://schemas.microsoft.com/office/drawing/2014/main" val="4082952285"/>
                  </a:ext>
                </a:extLst>
              </a:tr>
            </a:tbl>
          </a:graphicData>
        </a:graphic>
      </p:graphicFrame>
      <p:sp>
        <p:nvSpPr>
          <p:cNvPr id="7" name="Text Placeholder 1">
            <a:extLst>
              <a:ext uri="{FF2B5EF4-FFF2-40B4-BE49-F238E27FC236}">
                <a16:creationId xmlns:a16="http://schemas.microsoft.com/office/drawing/2014/main" id="{ED88868C-ED06-4D42-A3B2-82FF7053E1E0}"/>
              </a:ext>
            </a:extLst>
          </p:cNvPr>
          <p:cNvSpPr txBox="1">
            <a:spLocks/>
          </p:cNvSpPr>
          <p:nvPr/>
        </p:nvSpPr>
        <p:spPr>
          <a:xfrm>
            <a:off x="323529" y="287255"/>
            <a:ext cx="11573197" cy="724247"/>
          </a:xfrm>
          <a:prstGeom prst="rect">
            <a:avLst/>
          </a:prstGeom>
          <a:solidFill>
            <a:schemeClr val="bg1">
              <a:lumMod val="95000"/>
            </a:schemeClr>
          </a:solidFill>
          <a:effectLst/>
        </p:spPr>
        <p:txBody>
          <a:bodyPr wrap="square" anchor="ctr">
            <a:normAutofit/>
          </a:bodyPr>
          <a:lstStyle>
            <a:lvl1pPr marL="0" marR="0" indent="0" algn="ctr" defTabSz="914400" rtl="0" eaLnBrk="1" fontAlgn="auto" latinLnBrk="1" hangingPunct="1">
              <a:lnSpc>
                <a:spcPct val="90000"/>
              </a:lnSpc>
              <a:spcBef>
                <a:spcPts val="1000"/>
              </a:spcBef>
              <a:spcAft>
                <a:spcPts val="0"/>
              </a:spcAft>
              <a:buClrTx/>
              <a:buSzTx/>
              <a:buFontTx/>
              <a:buNone/>
              <a:tabLst/>
              <a:defRPr sz="12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sz="2800" b="1" dirty="0">
                <a:solidFill>
                  <a:schemeClr val="tx2">
                    <a:lumMod val="50000"/>
                  </a:schemeClr>
                </a:solidFill>
                <a:latin typeface="Bahnschrift" panose="020B0502040204020203" pitchFamily="34" charset="0"/>
                <a:cs typeface="Arial" pitchFamily="34" charset="0"/>
              </a:rPr>
              <a:t>Random Forest Overview Results</a:t>
            </a:r>
            <a:endParaRPr lang="ko-KR" altLang="en-US" sz="2800" b="1" dirty="0">
              <a:solidFill>
                <a:schemeClr val="tx2">
                  <a:lumMod val="50000"/>
                </a:schemeClr>
              </a:solidFill>
              <a:latin typeface="Bahnschrift" panose="020B0502040204020203" pitchFamily="34" charset="0"/>
              <a:cs typeface="Arial" pitchFamily="34" charset="0"/>
            </a:endParaRPr>
          </a:p>
        </p:txBody>
      </p:sp>
      <p:sp>
        <p:nvSpPr>
          <p:cNvPr id="10" name="TextBox 9">
            <a:extLst>
              <a:ext uri="{FF2B5EF4-FFF2-40B4-BE49-F238E27FC236}">
                <a16:creationId xmlns:a16="http://schemas.microsoft.com/office/drawing/2014/main" id="{364D7FF7-729A-4799-92B2-EEAEACA5FB5B}"/>
              </a:ext>
            </a:extLst>
          </p:cNvPr>
          <p:cNvSpPr txBox="1"/>
          <p:nvPr/>
        </p:nvSpPr>
        <p:spPr>
          <a:xfrm>
            <a:off x="361950" y="1126866"/>
            <a:ext cx="10067925" cy="369332"/>
          </a:xfrm>
          <a:prstGeom prst="rect">
            <a:avLst/>
          </a:prstGeom>
          <a:noFill/>
        </p:spPr>
        <p:txBody>
          <a:bodyPr wrap="square" rtlCol="0">
            <a:spAutoFit/>
          </a:bodyPr>
          <a:lstStyle/>
          <a:p>
            <a:pPr marL="0" marR="0" algn="just">
              <a:spcBef>
                <a:spcPts val="0"/>
              </a:spcBef>
              <a:spcAft>
                <a:spcPts val="0"/>
              </a:spcAft>
            </a:pPr>
            <a:r>
              <a:rPr lang="en-US" b="1" kern="0" dirty="0">
                <a:solidFill>
                  <a:srgbClr val="000000"/>
                </a:solidFill>
                <a:latin typeface="Georgia" panose="02040502050405020303" pitchFamily="18" charset="0"/>
                <a:ea typeface="DengXian" panose="02010600030101010101" pitchFamily="2" charset="-122"/>
                <a:cs typeface="Arial" panose="020B0604020202020204" pitchFamily="34" charset="0"/>
              </a:rPr>
              <a:t>Sequential Forward Selection Features:</a:t>
            </a:r>
          </a:p>
        </p:txBody>
      </p:sp>
      <p:sp>
        <p:nvSpPr>
          <p:cNvPr id="5" name="TextBox 4">
            <a:extLst>
              <a:ext uri="{FF2B5EF4-FFF2-40B4-BE49-F238E27FC236}">
                <a16:creationId xmlns:a16="http://schemas.microsoft.com/office/drawing/2014/main" id="{1897E97A-7C35-4234-88DD-F13386DD48B7}"/>
              </a:ext>
            </a:extLst>
          </p:cNvPr>
          <p:cNvSpPr txBox="1"/>
          <p:nvPr/>
        </p:nvSpPr>
        <p:spPr>
          <a:xfrm>
            <a:off x="11553110" y="6298359"/>
            <a:ext cx="550237" cy="369332"/>
          </a:xfrm>
          <a:prstGeom prst="rect">
            <a:avLst/>
          </a:prstGeom>
          <a:noFill/>
        </p:spPr>
        <p:txBody>
          <a:bodyPr wrap="square" rtlCol="0">
            <a:spAutoFit/>
          </a:bodyPr>
          <a:lstStyle/>
          <a:p>
            <a:r>
              <a:rPr lang="fa-IR" dirty="0">
                <a:solidFill>
                  <a:schemeClr val="accent4">
                    <a:lumMod val="10000"/>
                  </a:schemeClr>
                </a:solidFill>
              </a:rPr>
              <a:t>2</a:t>
            </a:r>
            <a:r>
              <a:rPr lang="en-US" dirty="0">
                <a:solidFill>
                  <a:schemeClr val="accent4">
                    <a:lumMod val="10000"/>
                  </a:schemeClr>
                </a:solidFill>
              </a:rPr>
              <a:t>2</a:t>
            </a:r>
          </a:p>
        </p:txBody>
      </p:sp>
    </p:spTree>
    <p:extLst>
      <p:ext uri="{BB962C8B-B14F-4D97-AF65-F5344CB8AC3E}">
        <p14:creationId xmlns:p14="http://schemas.microsoft.com/office/powerpoint/2010/main" val="27982101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329B0C7-0107-4F27-A0A3-0ED705361F0B}"/>
              </a:ext>
            </a:extLst>
          </p:cNvPr>
          <p:cNvSpPr txBox="1"/>
          <p:nvPr/>
        </p:nvSpPr>
        <p:spPr>
          <a:xfrm>
            <a:off x="413367" y="1062987"/>
            <a:ext cx="8639175" cy="369332"/>
          </a:xfrm>
          <a:prstGeom prst="rect">
            <a:avLst/>
          </a:prstGeom>
          <a:noFill/>
        </p:spPr>
        <p:txBody>
          <a:bodyPr wrap="square" rtlCol="0">
            <a:spAutoFit/>
          </a:bodyPr>
          <a:lstStyle/>
          <a:p>
            <a:r>
              <a:rPr lang="en-US" altLang="ko-KR" sz="1800" b="1" dirty="0">
                <a:solidFill>
                  <a:schemeClr val="tx2">
                    <a:lumMod val="50000"/>
                  </a:schemeClr>
                </a:solidFill>
                <a:latin typeface="Georgia" panose="02040502050405020303" pitchFamily="18" charset="0"/>
                <a:cs typeface="Arial" pitchFamily="34" charset="0"/>
              </a:rPr>
              <a:t>Results of</a:t>
            </a:r>
            <a:r>
              <a:rPr lang="en-US" altLang="ko-KR" sz="1800" b="1" dirty="0">
                <a:solidFill>
                  <a:schemeClr val="tx2">
                    <a:lumMod val="50000"/>
                  </a:schemeClr>
                </a:solidFill>
                <a:cs typeface="Arial" pitchFamily="34" charset="0"/>
              </a:rPr>
              <a:t> </a:t>
            </a:r>
            <a:r>
              <a:rPr lang="en-US" altLang="ko-KR" b="1" dirty="0">
                <a:solidFill>
                  <a:schemeClr val="tx2">
                    <a:lumMod val="50000"/>
                  </a:schemeClr>
                </a:solidFill>
                <a:cs typeface="Arial" pitchFamily="34" charset="0"/>
              </a:rPr>
              <a:t>5</a:t>
            </a:r>
            <a:r>
              <a:rPr lang="en-US" altLang="ko-KR" sz="1800" b="1" dirty="0">
                <a:solidFill>
                  <a:schemeClr val="tx2">
                    <a:lumMod val="50000"/>
                  </a:schemeClr>
                </a:solidFill>
                <a:cs typeface="Arial" pitchFamily="34" charset="0"/>
              </a:rPr>
              <a:t>0 </a:t>
            </a:r>
            <a:r>
              <a:rPr lang="en-US" altLang="ko-KR" b="1" dirty="0">
                <a:solidFill>
                  <a:schemeClr val="tx2">
                    <a:lumMod val="50000"/>
                  </a:schemeClr>
                </a:solidFill>
                <a:latin typeface="Georgia" panose="02040502050405020303" pitchFamily="18" charset="0"/>
                <a:cs typeface="Arial" pitchFamily="34" charset="0"/>
              </a:rPr>
              <a:t>S</a:t>
            </a:r>
            <a:r>
              <a:rPr lang="en-US" altLang="ko-KR" sz="1800" b="1" dirty="0">
                <a:solidFill>
                  <a:schemeClr val="tx2">
                    <a:lumMod val="50000"/>
                  </a:schemeClr>
                </a:solidFill>
                <a:latin typeface="Georgia" panose="02040502050405020303" pitchFamily="18" charset="0"/>
                <a:cs typeface="Arial" pitchFamily="34" charset="0"/>
              </a:rPr>
              <a:t>elected </a:t>
            </a:r>
            <a:r>
              <a:rPr lang="en-US" altLang="ko-KR" b="1" dirty="0">
                <a:solidFill>
                  <a:schemeClr val="tx2">
                    <a:lumMod val="50000"/>
                  </a:schemeClr>
                </a:solidFill>
                <a:latin typeface="Georgia" panose="02040502050405020303" pitchFamily="18" charset="0"/>
                <a:cs typeface="Arial" pitchFamily="34" charset="0"/>
              </a:rPr>
              <a:t>F</a:t>
            </a:r>
            <a:r>
              <a:rPr lang="en-US" altLang="ko-KR" sz="1800" b="1" dirty="0">
                <a:solidFill>
                  <a:schemeClr val="tx2">
                    <a:lumMod val="50000"/>
                  </a:schemeClr>
                </a:solidFill>
                <a:latin typeface="Georgia" panose="02040502050405020303" pitchFamily="18" charset="0"/>
                <a:cs typeface="Arial" pitchFamily="34" charset="0"/>
              </a:rPr>
              <a:t>eatures By SFS</a:t>
            </a:r>
            <a:endParaRPr lang="ko-KR" altLang="en-US" sz="1800" b="1" dirty="0">
              <a:solidFill>
                <a:schemeClr val="tx2">
                  <a:lumMod val="50000"/>
                </a:schemeClr>
              </a:solidFill>
              <a:latin typeface="Georgia" panose="02040502050405020303" pitchFamily="18" charset="0"/>
              <a:cs typeface="Arial" pitchFamily="34" charset="0"/>
            </a:endParaRPr>
          </a:p>
        </p:txBody>
      </p:sp>
      <p:pic>
        <p:nvPicPr>
          <p:cNvPr id="8" name="Picture 7">
            <a:extLst>
              <a:ext uri="{FF2B5EF4-FFF2-40B4-BE49-F238E27FC236}">
                <a16:creationId xmlns:a16="http://schemas.microsoft.com/office/drawing/2014/main" id="{0F5B54A8-8629-4F20-AC48-FFB7836B68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3367" y="1405884"/>
            <a:ext cx="5852172" cy="4389129"/>
          </a:xfrm>
          <a:prstGeom prst="rect">
            <a:avLst/>
          </a:prstGeom>
        </p:spPr>
      </p:pic>
      <p:pic>
        <p:nvPicPr>
          <p:cNvPr id="10" name="Picture 9">
            <a:extLst>
              <a:ext uri="{FF2B5EF4-FFF2-40B4-BE49-F238E27FC236}">
                <a16:creationId xmlns:a16="http://schemas.microsoft.com/office/drawing/2014/main" id="{D02FDFE0-98F3-4F5B-87FB-FDEA9B2B3D0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65539" y="1405884"/>
            <a:ext cx="5852172" cy="4389129"/>
          </a:xfrm>
          <a:prstGeom prst="rect">
            <a:avLst/>
          </a:prstGeom>
        </p:spPr>
      </p:pic>
      <p:sp>
        <p:nvSpPr>
          <p:cNvPr id="14" name="Text Placeholder 1">
            <a:extLst>
              <a:ext uri="{FF2B5EF4-FFF2-40B4-BE49-F238E27FC236}">
                <a16:creationId xmlns:a16="http://schemas.microsoft.com/office/drawing/2014/main" id="{0E7D51A2-3939-4B2E-B85A-A95B70D48C29}"/>
              </a:ext>
            </a:extLst>
          </p:cNvPr>
          <p:cNvSpPr txBox="1">
            <a:spLocks/>
          </p:cNvSpPr>
          <p:nvPr/>
        </p:nvSpPr>
        <p:spPr>
          <a:xfrm>
            <a:off x="323529" y="287255"/>
            <a:ext cx="11573197" cy="724247"/>
          </a:xfrm>
          <a:prstGeom prst="rect">
            <a:avLst/>
          </a:prstGeom>
          <a:solidFill>
            <a:schemeClr val="bg1">
              <a:lumMod val="95000"/>
            </a:schemeClr>
          </a:solidFill>
          <a:effectLst/>
        </p:spPr>
        <p:txBody>
          <a:bodyPr wrap="square" anchor="ctr">
            <a:normAutofit/>
          </a:bodyPr>
          <a:lstStyle>
            <a:lvl1pPr marL="0" marR="0" indent="0" algn="ctr" defTabSz="914400" rtl="0" eaLnBrk="1" fontAlgn="auto" latinLnBrk="1" hangingPunct="1">
              <a:lnSpc>
                <a:spcPct val="90000"/>
              </a:lnSpc>
              <a:spcBef>
                <a:spcPts val="1000"/>
              </a:spcBef>
              <a:spcAft>
                <a:spcPts val="0"/>
              </a:spcAft>
              <a:buClrTx/>
              <a:buSzTx/>
              <a:buFontTx/>
              <a:buNone/>
              <a:tabLst/>
              <a:defRPr sz="12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sz="2800" b="1" dirty="0">
                <a:solidFill>
                  <a:schemeClr val="tx2">
                    <a:lumMod val="50000"/>
                  </a:schemeClr>
                </a:solidFill>
                <a:latin typeface="Bahnschrift" panose="020B0502040204020203" pitchFamily="34" charset="0"/>
                <a:cs typeface="Arial" pitchFamily="34" charset="0"/>
              </a:rPr>
              <a:t>SFS Process Overview</a:t>
            </a:r>
            <a:endParaRPr lang="ko-KR" altLang="en-US" sz="2800" b="1" dirty="0">
              <a:solidFill>
                <a:schemeClr val="tx2">
                  <a:lumMod val="50000"/>
                </a:schemeClr>
              </a:solidFill>
              <a:latin typeface="Bahnschrift" panose="020B0502040204020203" pitchFamily="34" charset="0"/>
              <a:cs typeface="Arial" pitchFamily="34" charset="0"/>
            </a:endParaRPr>
          </a:p>
        </p:txBody>
      </p:sp>
      <p:sp>
        <p:nvSpPr>
          <p:cNvPr id="6" name="TextBox 5">
            <a:extLst>
              <a:ext uri="{FF2B5EF4-FFF2-40B4-BE49-F238E27FC236}">
                <a16:creationId xmlns:a16="http://schemas.microsoft.com/office/drawing/2014/main" id="{7ED3279E-DD0E-4133-9C03-D50336E1359E}"/>
              </a:ext>
            </a:extLst>
          </p:cNvPr>
          <p:cNvSpPr txBox="1"/>
          <p:nvPr/>
        </p:nvSpPr>
        <p:spPr>
          <a:xfrm>
            <a:off x="11553110" y="6298359"/>
            <a:ext cx="550237" cy="369332"/>
          </a:xfrm>
          <a:prstGeom prst="rect">
            <a:avLst/>
          </a:prstGeom>
          <a:noFill/>
        </p:spPr>
        <p:txBody>
          <a:bodyPr wrap="square" rtlCol="0">
            <a:spAutoFit/>
          </a:bodyPr>
          <a:lstStyle/>
          <a:p>
            <a:r>
              <a:rPr lang="fa-IR" dirty="0">
                <a:solidFill>
                  <a:schemeClr val="accent4">
                    <a:lumMod val="10000"/>
                  </a:schemeClr>
                </a:solidFill>
              </a:rPr>
              <a:t>2</a:t>
            </a:r>
            <a:r>
              <a:rPr lang="en-US" dirty="0">
                <a:solidFill>
                  <a:schemeClr val="accent4">
                    <a:lumMod val="10000"/>
                  </a:schemeClr>
                </a:solidFill>
              </a:rPr>
              <a:t>3</a:t>
            </a:r>
          </a:p>
        </p:txBody>
      </p:sp>
    </p:spTree>
    <p:extLst>
      <p:ext uri="{BB962C8B-B14F-4D97-AF65-F5344CB8AC3E}">
        <p14:creationId xmlns:p14="http://schemas.microsoft.com/office/powerpoint/2010/main" val="20040483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F8A9AC3-28F6-4604-84D0-AE6A532204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65539" y="1405885"/>
            <a:ext cx="5852172" cy="4389129"/>
          </a:xfrm>
          <a:prstGeom prst="rect">
            <a:avLst/>
          </a:prstGeom>
        </p:spPr>
      </p:pic>
      <p:pic>
        <p:nvPicPr>
          <p:cNvPr id="5" name="Picture 4">
            <a:extLst>
              <a:ext uri="{FF2B5EF4-FFF2-40B4-BE49-F238E27FC236}">
                <a16:creationId xmlns:a16="http://schemas.microsoft.com/office/drawing/2014/main" id="{4E72B157-9046-4EA7-8C20-0C0317013C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1014" y="1405884"/>
            <a:ext cx="5852172" cy="4389129"/>
          </a:xfrm>
          <a:prstGeom prst="rect">
            <a:avLst/>
          </a:prstGeom>
        </p:spPr>
      </p:pic>
      <p:sp>
        <p:nvSpPr>
          <p:cNvPr id="7" name="TextBox 6">
            <a:extLst>
              <a:ext uri="{FF2B5EF4-FFF2-40B4-BE49-F238E27FC236}">
                <a16:creationId xmlns:a16="http://schemas.microsoft.com/office/drawing/2014/main" id="{AD37904B-89BE-4C76-BDCC-DAF8BF9B79B2}"/>
              </a:ext>
            </a:extLst>
          </p:cNvPr>
          <p:cNvSpPr txBox="1"/>
          <p:nvPr/>
        </p:nvSpPr>
        <p:spPr>
          <a:xfrm>
            <a:off x="413367" y="1062987"/>
            <a:ext cx="8639175" cy="369332"/>
          </a:xfrm>
          <a:prstGeom prst="rect">
            <a:avLst/>
          </a:prstGeom>
          <a:noFill/>
        </p:spPr>
        <p:txBody>
          <a:bodyPr wrap="square" rtlCol="0">
            <a:spAutoFit/>
          </a:bodyPr>
          <a:lstStyle/>
          <a:p>
            <a:r>
              <a:rPr lang="en-US" altLang="ko-KR" sz="1800" b="1" dirty="0">
                <a:solidFill>
                  <a:schemeClr val="tx2">
                    <a:lumMod val="50000"/>
                  </a:schemeClr>
                </a:solidFill>
                <a:latin typeface="Georgia" panose="02040502050405020303" pitchFamily="18" charset="0"/>
                <a:cs typeface="Arial" pitchFamily="34" charset="0"/>
              </a:rPr>
              <a:t>Results of </a:t>
            </a:r>
            <a:r>
              <a:rPr lang="en-US" altLang="ko-KR" sz="1800" b="1" dirty="0">
                <a:solidFill>
                  <a:schemeClr val="tx2">
                    <a:lumMod val="50000"/>
                  </a:schemeClr>
                </a:solidFill>
                <a:cs typeface="Arial" pitchFamily="34" charset="0"/>
              </a:rPr>
              <a:t>100 </a:t>
            </a:r>
            <a:r>
              <a:rPr lang="en-US" altLang="ko-KR" b="1" dirty="0">
                <a:solidFill>
                  <a:schemeClr val="tx2">
                    <a:lumMod val="50000"/>
                  </a:schemeClr>
                </a:solidFill>
                <a:latin typeface="Georgia" panose="02040502050405020303" pitchFamily="18" charset="0"/>
                <a:cs typeface="Arial" pitchFamily="34" charset="0"/>
              </a:rPr>
              <a:t>S</a:t>
            </a:r>
            <a:r>
              <a:rPr lang="en-US" altLang="ko-KR" sz="1800" b="1" dirty="0">
                <a:solidFill>
                  <a:schemeClr val="tx2">
                    <a:lumMod val="50000"/>
                  </a:schemeClr>
                </a:solidFill>
                <a:latin typeface="Georgia" panose="02040502050405020303" pitchFamily="18" charset="0"/>
                <a:cs typeface="Arial" pitchFamily="34" charset="0"/>
              </a:rPr>
              <a:t>elected </a:t>
            </a:r>
            <a:r>
              <a:rPr lang="en-US" altLang="ko-KR" b="1" dirty="0">
                <a:solidFill>
                  <a:schemeClr val="tx2">
                    <a:lumMod val="50000"/>
                  </a:schemeClr>
                </a:solidFill>
                <a:latin typeface="Georgia" panose="02040502050405020303" pitchFamily="18" charset="0"/>
                <a:cs typeface="Arial" pitchFamily="34" charset="0"/>
              </a:rPr>
              <a:t>F</a:t>
            </a:r>
            <a:r>
              <a:rPr lang="en-US" altLang="ko-KR" sz="1800" b="1" dirty="0">
                <a:solidFill>
                  <a:schemeClr val="tx2">
                    <a:lumMod val="50000"/>
                  </a:schemeClr>
                </a:solidFill>
                <a:latin typeface="Georgia" panose="02040502050405020303" pitchFamily="18" charset="0"/>
                <a:cs typeface="Arial" pitchFamily="34" charset="0"/>
              </a:rPr>
              <a:t>eatures By SFS</a:t>
            </a:r>
            <a:endParaRPr lang="ko-KR" altLang="en-US" sz="1800" b="1" dirty="0">
              <a:solidFill>
                <a:schemeClr val="tx2">
                  <a:lumMod val="50000"/>
                </a:schemeClr>
              </a:solidFill>
              <a:latin typeface="Georgia" panose="02040502050405020303" pitchFamily="18" charset="0"/>
              <a:cs typeface="Arial" pitchFamily="34" charset="0"/>
            </a:endParaRPr>
          </a:p>
        </p:txBody>
      </p:sp>
      <p:sp>
        <p:nvSpPr>
          <p:cNvPr id="8" name="Text Placeholder 1">
            <a:extLst>
              <a:ext uri="{FF2B5EF4-FFF2-40B4-BE49-F238E27FC236}">
                <a16:creationId xmlns:a16="http://schemas.microsoft.com/office/drawing/2014/main" id="{2F0CBE2E-FB6A-443F-BDEE-9163F3E6DD0F}"/>
              </a:ext>
            </a:extLst>
          </p:cNvPr>
          <p:cNvSpPr txBox="1">
            <a:spLocks/>
          </p:cNvSpPr>
          <p:nvPr/>
        </p:nvSpPr>
        <p:spPr>
          <a:xfrm>
            <a:off x="323529" y="287255"/>
            <a:ext cx="11573197" cy="724247"/>
          </a:xfrm>
          <a:prstGeom prst="rect">
            <a:avLst/>
          </a:prstGeom>
          <a:solidFill>
            <a:schemeClr val="bg1">
              <a:lumMod val="95000"/>
            </a:schemeClr>
          </a:solidFill>
          <a:effectLst/>
        </p:spPr>
        <p:txBody>
          <a:bodyPr wrap="square" anchor="ctr">
            <a:normAutofit/>
          </a:bodyPr>
          <a:lstStyle>
            <a:lvl1pPr marL="0" marR="0" indent="0" algn="ctr" defTabSz="914400" rtl="0" eaLnBrk="1" fontAlgn="auto" latinLnBrk="1" hangingPunct="1">
              <a:lnSpc>
                <a:spcPct val="90000"/>
              </a:lnSpc>
              <a:spcBef>
                <a:spcPts val="1000"/>
              </a:spcBef>
              <a:spcAft>
                <a:spcPts val="0"/>
              </a:spcAft>
              <a:buClrTx/>
              <a:buSzTx/>
              <a:buFontTx/>
              <a:buNone/>
              <a:tabLst/>
              <a:defRPr sz="12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sz="2800" b="1" dirty="0">
                <a:solidFill>
                  <a:schemeClr val="tx2">
                    <a:lumMod val="50000"/>
                  </a:schemeClr>
                </a:solidFill>
                <a:latin typeface="Bahnschrift" panose="020B0502040204020203" pitchFamily="34" charset="0"/>
                <a:cs typeface="Arial" pitchFamily="34" charset="0"/>
              </a:rPr>
              <a:t>SFS Process Overview</a:t>
            </a:r>
            <a:endParaRPr lang="ko-KR" altLang="en-US" sz="2800" b="1" dirty="0">
              <a:solidFill>
                <a:schemeClr val="tx2">
                  <a:lumMod val="50000"/>
                </a:schemeClr>
              </a:solidFill>
              <a:latin typeface="Bahnschrift" panose="020B0502040204020203" pitchFamily="34" charset="0"/>
              <a:cs typeface="Arial" pitchFamily="34" charset="0"/>
            </a:endParaRPr>
          </a:p>
        </p:txBody>
      </p:sp>
      <p:sp>
        <p:nvSpPr>
          <p:cNvPr id="6" name="TextBox 5">
            <a:extLst>
              <a:ext uri="{FF2B5EF4-FFF2-40B4-BE49-F238E27FC236}">
                <a16:creationId xmlns:a16="http://schemas.microsoft.com/office/drawing/2014/main" id="{6D51B5F7-30EB-44A0-B59B-09712C0F08A4}"/>
              </a:ext>
            </a:extLst>
          </p:cNvPr>
          <p:cNvSpPr txBox="1"/>
          <p:nvPr/>
        </p:nvSpPr>
        <p:spPr>
          <a:xfrm>
            <a:off x="11553110" y="6298359"/>
            <a:ext cx="550237" cy="369332"/>
          </a:xfrm>
          <a:prstGeom prst="rect">
            <a:avLst/>
          </a:prstGeom>
          <a:noFill/>
        </p:spPr>
        <p:txBody>
          <a:bodyPr wrap="square" rtlCol="0">
            <a:spAutoFit/>
          </a:bodyPr>
          <a:lstStyle/>
          <a:p>
            <a:r>
              <a:rPr lang="fa-IR" dirty="0">
                <a:solidFill>
                  <a:schemeClr val="accent4">
                    <a:lumMod val="10000"/>
                  </a:schemeClr>
                </a:solidFill>
              </a:rPr>
              <a:t>2</a:t>
            </a:r>
            <a:r>
              <a:rPr lang="en-US" dirty="0">
                <a:solidFill>
                  <a:schemeClr val="accent4">
                    <a:lumMod val="10000"/>
                  </a:schemeClr>
                </a:solidFill>
              </a:rPr>
              <a:t>4</a:t>
            </a:r>
          </a:p>
        </p:txBody>
      </p:sp>
    </p:spTree>
    <p:extLst>
      <p:ext uri="{BB962C8B-B14F-4D97-AF65-F5344CB8AC3E}">
        <p14:creationId xmlns:p14="http://schemas.microsoft.com/office/powerpoint/2010/main" val="27258077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F7AF703-0EB1-437D-A6A0-3D147B06B9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3389" y="1405884"/>
            <a:ext cx="5852172" cy="4389129"/>
          </a:xfrm>
          <a:prstGeom prst="rect">
            <a:avLst/>
          </a:prstGeom>
        </p:spPr>
      </p:pic>
      <p:pic>
        <p:nvPicPr>
          <p:cNvPr id="8" name="Picture 7">
            <a:extLst>
              <a:ext uri="{FF2B5EF4-FFF2-40B4-BE49-F238E27FC236}">
                <a16:creationId xmlns:a16="http://schemas.microsoft.com/office/drawing/2014/main" id="{2B553AA8-35E3-4747-AED9-90781B1E867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405884"/>
            <a:ext cx="5852172" cy="4389129"/>
          </a:xfrm>
          <a:prstGeom prst="rect">
            <a:avLst/>
          </a:prstGeom>
        </p:spPr>
      </p:pic>
      <p:sp>
        <p:nvSpPr>
          <p:cNvPr id="9" name="TextBox 8">
            <a:extLst>
              <a:ext uri="{FF2B5EF4-FFF2-40B4-BE49-F238E27FC236}">
                <a16:creationId xmlns:a16="http://schemas.microsoft.com/office/drawing/2014/main" id="{024E3046-EA5D-49EE-9C90-7991EC6F0682}"/>
              </a:ext>
            </a:extLst>
          </p:cNvPr>
          <p:cNvSpPr txBox="1"/>
          <p:nvPr/>
        </p:nvSpPr>
        <p:spPr>
          <a:xfrm>
            <a:off x="413367" y="1062987"/>
            <a:ext cx="8639175" cy="369332"/>
          </a:xfrm>
          <a:prstGeom prst="rect">
            <a:avLst/>
          </a:prstGeom>
          <a:noFill/>
        </p:spPr>
        <p:txBody>
          <a:bodyPr wrap="square" rtlCol="0">
            <a:spAutoFit/>
          </a:bodyPr>
          <a:lstStyle/>
          <a:p>
            <a:r>
              <a:rPr lang="en-US" altLang="ko-KR" sz="1800" b="1" dirty="0">
                <a:solidFill>
                  <a:schemeClr val="tx2">
                    <a:lumMod val="50000"/>
                  </a:schemeClr>
                </a:solidFill>
                <a:latin typeface="Georgia" panose="02040502050405020303" pitchFamily="18" charset="0"/>
                <a:cs typeface="Arial" pitchFamily="34" charset="0"/>
              </a:rPr>
              <a:t>Results of </a:t>
            </a:r>
            <a:r>
              <a:rPr lang="en-US" altLang="ko-KR" sz="1800" b="1" dirty="0">
                <a:solidFill>
                  <a:schemeClr val="tx2">
                    <a:lumMod val="50000"/>
                  </a:schemeClr>
                </a:solidFill>
                <a:cs typeface="Arial" pitchFamily="34" charset="0"/>
              </a:rPr>
              <a:t>200 </a:t>
            </a:r>
            <a:r>
              <a:rPr lang="en-US" altLang="ko-KR" b="1" dirty="0">
                <a:solidFill>
                  <a:schemeClr val="tx2">
                    <a:lumMod val="50000"/>
                  </a:schemeClr>
                </a:solidFill>
                <a:latin typeface="Georgia" panose="02040502050405020303" pitchFamily="18" charset="0"/>
                <a:cs typeface="Arial" pitchFamily="34" charset="0"/>
              </a:rPr>
              <a:t>S</a:t>
            </a:r>
            <a:r>
              <a:rPr lang="en-US" altLang="ko-KR" sz="1800" b="1" dirty="0">
                <a:solidFill>
                  <a:schemeClr val="tx2">
                    <a:lumMod val="50000"/>
                  </a:schemeClr>
                </a:solidFill>
                <a:latin typeface="Georgia" panose="02040502050405020303" pitchFamily="18" charset="0"/>
                <a:cs typeface="Arial" pitchFamily="34" charset="0"/>
              </a:rPr>
              <a:t>elected </a:t>
            </a:r>
            <a:r>
              <a:rPr lang="en-US" altLang="ko-KR" b="1" dirty="0">
                <a:solidFill>
                  <a:schemeClr val="tx2">
                    <a:lumMod val="50000"/>
                  </a:schemeClr>
                </a:solidFill>
                <a:latin typeface="Georgia" panose="02040502050405020303" pitchFamily="18" charset="0"/>
                <a:cs typeface="Arial" pitchFamily="34" charset="0"/>
              </a:rPr>
              <a:t>F</a:t>
            </a:r>
            <a:r>
              <a:rPr lang="en-US" altLang="ko-KR" sz="1800" b="1" dirty="0">
                <a:solidFill>
                  <a:schemeClr val="tx2">
                    <a:lumMod val="50000"/>
                  </a:schemeClr>
                </a:solidFill>
                <a:latin typeface="Georgia" panose="02040502050405020303" pitchFamily="18" charset="0"/>
                <a:cs typeface="Arial" pitchFamily="34" charset="0"/>
              </a:rPr>
              <a:t>eatures By SFS</a:t>
            </a:r>
            <a:endParaRPr lang="ko-KR" altLang="en-US" sz="1800" b="1" dirty="0">
              <a:solidFill>
                <a:schemeClr val="tx2">
                  <a:lumMod val="50000"/>
                </a:schemeClr>
              </a:solidFill>
              <a:latin typeface="Georgia" panose="02040502050405020303" pitchFamily="18" charset="0"/>
              <a:cs typeface="Arial" pitchFamily="34" charset="0"/>
            </a:endParaRPr>
          </a:p>
        </p:txBody>
      </p:sp>
      <p:sp>
        <p:nvSpPr>
          <p:cNvPr id="10" name="Text Placeholder 1">
            <a:extLst>
              <a:ext uri="{FF2B5EF4-FFF2-40B4-BE49-F238E27FC236}">
                <a16:creationId xmlns:a16="http://schemas.microsoft.com/office/drawing/2014/main" id="{46F2648F-B174-43B5-94E0-E5633667BCD9}"/>
              </a:ext>
            </a:extLst>
          </p:cNvPr>
          <p:cNvSpPr txBox="1">
            <a:spLocks/>
          </p:cNvSpPr>
          <p:nvPr/>
        </p:nvSpPr>
        <p:spPr>
          <a:xfrm>
            <a:off x="323529" y="287255"/>
            <a:ext cx="11573197" cy="724247"/>
          </a:xfrm>
          <a:prstGeom prst="rect">
            <a:avLst/>
          </a:prstGeom>
          <a:solidFill>
            <a:schemeClr val="bg1">
              <a:lumMod val="95000"/>
            </a:schemeClr>
          </a:solidFill>
          <a:effectLst/>
        </p:spPr>
        <p:txBody>
          <a:bodyPr wrap="square" anchor="ctr">
            <a:normAutofit/>
          </a:bodyPr>
          <a:lstStyle>
            <a:lvl1pPr marL="0" marR="0" indent="0" algn="ctr" defTabSz="914400" rtl="0" eaLnBrk="1" fontAlgn="auto" latinLnBrk="1" hangingPunct="1">
              <a:lnSpc>
                <a:spcPct val="90000"/>
              </a:lnSpc>
              <a:spcBef>
                <a:spcPts val="1000"/>
              </a:spcBef>
              <a:spcAft>
                <a:spcPts val="0"/>
              </a:spcAft>
              <a:buClrTx/>
              <a:buSzTx/>
              <a:buFontTx/>
              <a:buNone/>
              <a:tabLst/>
              <a:defRPr sz="12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sz="2800" b="1" dirty="0">
                <a:solidFill>
                  <a:schemeClr val="tx2">
                    <a:lumMod val="50000"/>
                  </a:schemeClr>
                </a:solidFill>
                <a:latin typeface="Bahnschrift" panose="020B0502040204020203" pitchFamily="34" charset="0"/>
                <a:cs typeface="Arial" pitchFamily="34" charset="0"/>
              </a:rPr>
              <a:t>SFS Process Overview</a:t>
            </a:r>
            <a:endParaRPr lang="ko-KR" altLang="en-US" sz="2800" b="1" dirty="0">
              <a:solidFill>
                <a:schemeClr val="tx2">
                  <a:lumMod val="50000"/>
                </a:schemeClr>
              </a:solidFill>
              <a:latin typeface="Bahnschrift" panose="020B0502040204020203" pitchFamily="34" charset="0"/>
              <a:cs typeface="Arial" pitchFamily="34" charset="0"/>
            </a:endParaRPr>
          </a:p>
        </p:txBody>
      </p:sp>
      <p:sp>
        <p:nvSpPr>
          <p:cNvPr id="7" name="TextBox 6">
            <a:extLst>
              <a:ext uri="{FF2B5EF4-FFF2-40B4-BE49-F238E27FC236}">
                <a16:creationId xmlns:a16="http://schemas.microsoft.com/office/drawing/2014/main" id="{D29AF81D-57FA-4851-92E7-048FE3580E47}"/>
              </a:ext>
            </a:extLst>
          </p:cNvPr>
          <p:cNvSpPr txBox="1"/>
          <p:nvPr/>
        </p:nvSpPr>
        <p:spPr>
          <a:xfrm>
            <a:off x="11553110" y="6298359"/>
            <a:ext cx="550237" cy="369332"/>
          </a:xfrm>
          <a:prstGeom prst="rect">
            <a:avLst/>
          </a:prstGeom>
          <a:noFill/>
        </p:spPr>
        <p:txBody>
          <a:bodyPr wrap="square" rtlCol="0">
            <a:spAutoFit/>
          </a:bodyPr>
          <a:lstStyle/>
          <a:p>
            <a:r>
              <a:rPr lang="en-US" dirty="0">
                <a:solidFill>
                  <a:schemeClr val="accent4">
                    <a:lumMod val="10000"/>
                  </a:schemeClr>
                </a:solidFill>
              </a:rPr>
              <a:t>25</a:t>
            </a:r>
          </a:p>
        </p:txBody>
      </p:sp>
    </p:spTree>
    <p:extLst>
      <p:ext uri="{BB962C8B-B14F-4D97-AF65-F5344CB8AC3E}">
        <p14:creationId xmlns:p14="http://schemas.microsoft.com/office/powerpoint/2010/main" val="31175376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7" name="Rectangle: Top Corners Rounded 246">
            <a:extLst>
              <a:ext uri="{FF2B5EF4-FFF2-40B4-BE49-F238E27FC236}">
                <a16:creationId xmlns:a16="http://schemas.microsoft.com/office/drawing/2014/main" id="{2573B5BF-096F-4A66-B0B5-F31C42151791}"/>
              </a:ext>
            </a:extLst>
          </p:cNvPr>
          <p:cNvSpPr/>
          <p:nvPr/>
        </p:nvSpPr>
        <p:spPr>
          <a:xfrm rot="5400000">
            <a:off x="7402183" y="-531694"/>
            <a:ext cx="1646881" cy="7932457"/>
          </a:xfrm>
          <a:prstGeom prst="round2SameRect">
            <a:avLst>
              <a:gd name="adj1" fmla="val 0"/>
              <a:gd name="adj2"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948A2979-A456-4286-B8FC-8FF4C0C58EFD}"/>
              </a:ext>
            </a:extLst>
          </p:cNvPr>
          <p:cNvSpPr txBox="1"/>
          <p:nvPr/>
        </p:nvSpPr>
        <p:spPr>
          <a:xfrm>
            <a:off x="4422678" y="2937507"/>
            <a:ext cx="6983663" cy="830997"/>
          </a:xfrm>
          <a:prstGeom prst="rect">
            <a:avLst/>
          </a:prstGeom>
          <a:noFill/>
        </p:spPr>
        <p:txBody>
          <a:bodyPr wrap="square" rtlCol="0" anchor="ctr">
            <a:spAutoFit/>
          </a:bodyPr>
          <a:lstStyle/>
          <a:p>
            <a:pPr algn="ctr"/>
            <a:r>
              <a:rPr lang="en-US" altLang="ko-KR" sz="4800" b="1" dirty="0">
                <a:solidFill>
                  <a:schemeClr val="tx2">
                    <a:lumMod val="50000"/>
                  </a:schemeClr>
                </a:solidFill>
                <a:latin typeface="Bahnschrift" panose="020B0502040204020203" pitchFamily="34" charset="0"/>
                <a:cs typeface="Arial" pitchFamily="34" charset="0"/>
              </a:rPr>
              <a:t>Introduction</a:t>
            </a:r>
            <a:endParaRPr lang="ko-KR" altLang="en-US" sz="4800" b="1" dirty="0">
              <a:solidFill>
                <a:schemeClr val="tx2">
                  <a:lumMod val="50000"/>
                </a:schemeClr>
              </a:solidFill>
              <a:latin typeface="Bahnschrift" panose="020B0502040204020203" pitchFamily="34" charset="0"/>
              <a:cs typeface="Arial" pitchFamily="34" charset="0"/>
            </a:endParaRPr>
          </a:p>
        </p:txBody>
      </p:sp>
      <p:grpSp>
        <p:nvGrpSpPr>
          <p:cNvPr id="236" name="Group 235">
            <a:extLst>
              <a:ext uri="{FF2B5EF4-FFF2-40B4-BE49-F238E27FC236}">
                <a16:creationId xmlns:a16="http://schemas.microsoft.com/office/drawing/2014/main" id="{C2BB8104-3530-4C06-BCFE-83494F3D2F7E}"/>
              </a:ext>
            </a:extLst>
          </p:cNvPr>
          <p:cNvGrpSpPr/>
          <p:nvPr/>
        </p:nvGrpSpPr>
        <p:grpSpPr>
          <a:xfrm rot="7523209">
            <a:off x="5711085" y="1465946"/>
            <a:ext cx="769829" cy="815241"/>
            <a:chOff x="4121211" y="1005238"/>
            <a:chExt cx="1696343" cy="1796411"/>
          </a:xfrm>
          <a:solidFill>
            <a:schemeClr val="accent2"/>
          </a:solidFill>
        </p:grpSpPr>
        <p:sp>
          <p:nvSpPr>
            <p:cNvPr id="237" name="Rectangle 236">
              <a:extLst>
                <a:ext uri="{FF2B5EF4-FFF2-40B4-BE49-F238E27FC236}">
                  <a16:creationId xmlns:a16="http://schemas.microsoft.com/office/drawing/2014/main" id="{3551FEA2-AE32-4ADC-A559-2DEC1FA8D1BC}"/>
                </a:ext>
              </a:extLst>
            </p:cNvPr>
            <p:cNvSpPr/>
            <p:nvPr/>
          </p:nvSpPr>
          <p:spPr>
            <a:xfrm rot="2613694">
              <a:off x="5367631" y="1259674"/>
              <a:ext cx="65631" cy="542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8" name="Rectangle 237">
              <a:extLst>
                <a:ext uri="{FF2B5EF4-FFF2-40B4-BE49-F238E27FC236}">
                  <a16:creationId xmlns:a16="http://schemas.microsoft.com/office/drawing/2014/main" id="{B79412D0-1765-42E4-A9C8-E9C1D7AF3F36}"/>
                </a:ext>
              </a:extLst>
            </p:cNvPr>
            <p:cNvSpPr/>
            <p:nvPr/>
          </p:nvSpPr>
          <p:spPr>
            <a:xfrm>
              <a:off x="5132704" y="1776958"/>
              <a:ext cx="99918" cy="52155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9" name="Freeform: Shape 238">
              <a:extLst>
                <a:ext uri="{FF2B5EF4-FFF2-40B4-BE49-F238E27FC236}">
                  <a16:creationId xmlns:a16="http://schemas.microsoft.com/office/drawing/2014/main" id="{61D1CCAE-095A-408C-99CE-9A45BFEC0064}"/>
                </a:ext>
              </a:extLst>
            </p:cNvPr>
            <p:cNvSpPr/>
            <p:nvPr/>
          </p:nvSpPr>
          <p:spPr>
            <a:xfrm>
              <a:off x="4763010" y="1958882"/>
              <a:ext cx="842767" cy="84276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sp>
          <p:nvSpPr>
            <p:cNvPr id="240" name="Freeform: Shape 239">
              <a:extLst>
                <a:ext uri="{FF2B5EF4-FFF2-40B4-BE49-F238E27FC236}">
                  <a16:creationId xmlns:a16="http://schemas.microsoft.com/office/drawing/2014/main" id="{2FCAB7B8-5492-43CA-8D58-F7C3BC731C0B}"/>
                </a:ext>
              </a:extLst>
            </p:cNvPr>
            <p:cNvSpPr/>
            <p:nvPr/>
          </p:nvSpPr>
          <p:spPr>
            <a:xfrm>
              <a:off x="5344107" y="1086848"/>
              <a:ext cx="473447" cy="47344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sp>
          <p:nvSpPr>
            <p:cNvPr id="241" name="Rectangle 240">
              <a:extLst>
                <a:ext uri="{FF2B5EF4-FFF2-40B4-BE49-F238E27FC236}">
                  <a16:creationId xmlns:a16="http://schemas.microsoft.com/office/drawing/2014/main" id="{A9A080DE-98B8-47D7-966E-2794E5245C4F}"/>
                </a:ext>
              </a:extLst>
            </p:cNvPr>
            <p:cNvSpPr/>
            <p:nvPr/>
          </p:nvSpPr>
          <p:spPr>
            <a:xfrm rot="18000269" flipH="1">
              <a:off x="4709115" y="1170501"/>
              <a:ext cx="106964" cy="75009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2" name="Freeform: Shape 241">
              <a:extLst>
                <a:ext uri="{FF2B5EF4-FFF2-40B4-BE49-F238E27FC236}">
                  <a16:creationId xmlns:a16="http://schemas.microsoft.com/office/drawing/2014/main" id="{71ED0273-4623-4B75-A8AE-249606E896AF}"/>
                </a:ext>
              </a:extLst>
            </p:cNvPr>
            <p:cNvSpPr/>
            <p:nvPr/>
          </p:nvSpPr>
          <p:spPr>
            <a:xfrm flipH="1">
              <a:off x="4121211" y="1005238"/>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sp>
          <p:nvSpPr>
            <p:cNvPr id="243" name="Freeform: Shape 242">
              <a:extLst>
                <a:ext uri="{FF2B5EF4-FFF2-40B4-BE49-F238E27FC236}">
                  <a16:creationId xmlns:a16="http://schemas.microsoft.com/office/drawing/2014/main" id="{BC745DE2-CCDD-4A4B-BE13-72BBF1D8EBA0}"/>
                </a:ext>
              </a:extLst>
            </p:cNvPr>
            <p:cNvSpPr/>
            <p:nvPr/>
          </p:nvSpPr>
          <p:spPr>
            <a:xfrm>
              <a:off x="4860364" y="1440904"/>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grpSp>
      <p:grpSp>
        <p:nvGrpSpPr>
          <p:cNvPr id="301" name="Group 300">
            <a:extLst>
              <a:ext uri="{FF2B5EF4-FFF2-40B4-BE49-F238E27FC236}">
                <a16:creationId xmlns:a16="http://schemas.microsoft.com/office/drawing/2014/main" id="{B85A96ED-2CA9-490F-ABC6-96360ACCF017}"/>
              </a:ext>
            </a:extLst>
          </p:cNvPr>
          <p:cNvGrpSpPr/>
          <p:nvPr/>
        </p:nvGrpSpPr>
        <p:grpSpPr>
          <a:xfrm>
            <a:off x="1005149" y="1226175"/>
            <a:ext cx="4202976" cy="5037168"/>
            <a:chOff x="1005149" y="1226175"/>
            <a:chExt cx="4202976" cy="5037168"/>
          </a:xfrm>
        </p:grpSpPr>
        <p:grpSp>
          <p:nvGrpSpPr>
            <p:cNvPr id="6" name="Group 5">
              <a:extLst>
                <a:ext uri="{FF2B5EF4-FFF2-40B4-BE49-F238E27FC236}">
                  <a16:creationId xmlns:a16="http://schemas.microsoft.com/office/drawing/2014/main" id="{8ED5B865-0674-4DF5-A9D5-5EE33A5323FF}"/>
                </a:ext>
              </a:extLst>
            </p:cNvPr>
            <p:cNvGrpSpPr/>
            <p:nvPr/>
          </p:nvGrpSpPr>
          <p:grpSpPr>
            <a:xfrm>
              <a:off x="2193664" y="2470136"/>
              <a:ext cx="1710429" cy="1738057"/>
              <a:chOff x="4288042" y="2256809"/>
              <a:chExt cx="2952665" cy="3000359"/>
            </a:xfrm>
            <a:solidFill>
              <a:schemeClr val="accent2"/>
            </a:solidFill>
          </p:grpSpPr>
          <p:sp>
            <p:nvSpPr>
              <p:cNvPr id="7" name="Freeform: Shape 6">
                <a:extLst>
                  <a:ext uri="{FF2B5EF4-FFF2-40B4-BE49-F238E27FC236}">
                    <a16:creationId xmlns:a16="http://schemas.microsoft.com/office/drawing/2014/main" id="{C2C7CFFB-4D44-4F90-8F37-307E0C162BCB}"/>
                  </a:ext>
                </a:extLst>
              </p:cNvPr>
              <p:cNvSpPr/>
              <p:nvPr/>
            </p:nvSpPr>
            <p:spPr>
              <a:xfrm>
                <a:off x="4392101" y="2382547"/>
                <a:ext cx="1560880" cy="1777670"/>
              </a:xfrm>
              <a:custGeom>
                <a:avLst/>
                <a:gdLst>
                  <a:gd name="connsiteX0" fmla="*/ 789601 w 1560880"/>
                  <a:gd name="connsiteY0" fmla="*/ 147906 h 1777669"/>
                  <a:gd name="connsiteX1" fmla="*/ 1110449 w 1560880"/>
                  <a:gd name="connsiteY1" fmla="*/ 334345 h 1777669"/>
                  <a:gd name="connsiteX2" fmla="*/ 1431297 w 1560880"/>
                  <a:gd name="connsiteY2" fmla="*/ 520783 h 1777669"/>
                  <a:gd name="connsiteX3" fmla="*/ 1431297 w 1560880"/>
                  <a:gd name="connsiteY3" fmla="*/ 889324 h 1777669"/>
                  <a:gd name="connsiteX4" fmla="*/ 1431297 w 1560880"/>
                  <a:gd name="connsiteY4" fmla="*/ 1257866 h 1777669"/>
                  <a:gd name="connsiteX5" fmla="*/ 1110449 w 1560880"/>
                  <a:gd name="connsiteY5" fmla="*/ 1444304 h 1777669"/>
                  <a:gd name="connsiteX6" fmla="*/ 789601 w 1560880"/>
                  <a:gd name="connsiteY6" fmla="*/ 1630743 h 1777669"/>
                  <a:gd name="connsiteX7" fmla="*/ 468754 w 1560880"/>
                  <a:gd name="connsiteY7" fmla="*/ 1444304 h 1777669"/>
                  <a:gd name="connsiteX8" fmla="*/ 147906 w 1560880"/>
                  <a:gd name="connsiteY8" fmla="*/ 1257866 h 1777669"/>
                  <a:gd name="connsiteX9" fmla="*/ 147906 w 1560880"/>
                  <a:gd name="connsiteY9" fmla="*/ 889324 h 1777669"/>
                  <a:gd name="connsiteX10" fmla="*/ 147906 w 1560880"/>
                  <a:gd name="connsiteY10" fmla="*/ 520783 h 1777669"/>
                  <a:gd name="connsiteX11" fmla="*/ 468754 w 1560880"/>
                  <a:gd name="connsiteY11" fmla="*/ 334345 h 1777669"/>
                  <a:gd name="connsiteX12" fmla="*/ 789601 w 1560880"/>
                  <a:gd name="connsiteY12" fmla="*/ 147906 h 1777669"/>
                  <a:gd name="connsiteX13" fmla="*/ 789601 w 1560880"/>
                  <a:gd name="connsiteY13" fmla="*/ 147906 h 1777669"/>
                  <a:gd name="connsiteX14" fmla="*/ 789601 w 1560880"/>
                  <a:gd name="connsiteY14" fmla="*/ 277979 h 1777669"/>
                  <a:gd name="connsiteX15" fmla="*/ 264972 w 1560880"/>
                  <a:gd name="connsiteY15" fmla="*/ 581484 h 1777669"/>
                  <a:gd name="connsiteX16" fmla="*/ 264972 w 1560880"/>
                  <a:gd name="connsiteY16" fmla="*/ 1188493 h 1777669"/>
                  <a:gd name="connsiteX17" fmla="*/ 789601 w 1560880"/>
                  <a:gd name="connsiteY17" fmla="*/ 1491998 h 1777669"/>
                  <a:gd name="connsiteX18" fmla="*/ 1314231 w 1560880"/>
                  <a:gd name="connsiteY18" fmla="*/ 1188493 h 1777669"/>
                  <a:gd name="connsiteX19" fmla="*/ 1314231 w 1560880"/>
                  <a:gd name="connsiteY19" fmla="*/ 581484 h 1777669"/>
                  <a:gd name="connsiteX20" fmla="*/ 789601 w 1560880"/>
                  <a:gd name="connsiteY20" fmla="*/ 277979 h 1777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60880" h="1777669">
                    <a:moveTo>
                      <a:pt x="789601" y="147906"/>
                    </a:moveTo>
                    <a:lnTo>
                      <a:pt x="1110449" y="334345"/>
                    </a:lnTo>
                    <a:lnTo>
                      <a:pt x="1431297" y="520783"/>
                    </a:lnTo>
                    <a:lnTo>
                      <a:pt x="1431297" y="889324"/>
                    </a:lnTo>
                    <a:lnTo>
                      <a:pt x="1431297" y="1257866"/>
                    </a:lnTo>
                    <a:lnTo>
                      <a:pt x="1110449" y="1444304"/>
                    </a:lnTo>
                    <a:lnTo>
                      <a:pt x="789601" y="1630743"/>
                    </a:lnTo>
                    <a:lnTo>
                      <a:pt x="468754" y="1444304"/>
                    </a:lnTo>
                    <a:lnTo>
                      <a:pt x="147906" y="1257866"/>
                    </a:lnTo>
                    <a:lnTo>
                      <a:pt x="147906" y="889324"/>
                    </a:lnTo>
                    <a:lnTo>
                      <a:pt x="147906" y="520783"/>
                    </a:lnTo>
                    <a:lnTo>
                      <a:pt x="468754" y="334345"/>
                    </a:lnTo>
                    <a:lnTo>
                      <a:pt x="789601" y="147906"/>
                    </a:lnTo>
                    <a:lnTo>
                      <a:pt x="789601" y="147906"/>
                    </a:lnTo>
                    <a:close/>
                    <a:moveTo>
                      <a:pt x="789601" y="277979"/>
                    </a:moveTo>
                    <a:lnTo>
                      <a:pt x="264972" y="581484"/>
                    </a:lnTo>
                    <a:lnTo>
                      <a:pt x="264972" y="1188493"/>
                    </a:lnTo>
                    <a:lnTo>
                      <a:pt x="789601" y="1491998"/>
                    </a:lnTo>
                    <a:lnTo>
                      <a:pt x="1314231" y="1188493"/>
                    </a:lnTo>
                    <a:lnTo>
                      <a:pt x="1314231" y="581484"/>
                    </a:lnTo>
                    <a:lnTo>
                      <a:pt x="789601" y="277979"/>
                    </a:lnTo>
                    <a:close/>
                  </a:path>
                </a:pathLst>
              </a:custGeom>
              <a:grpFill/>
              <a:ln w="43323"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4ADAC6C0-8C1B-485D-9D2C-3692EC31DF32}"/>
                  </a:ext>
                </a:extLst>
              </p:cNvPr>
              <p:cNvSpPr/>
              <p:nvPr/>
            </p:nvSpPr>
            <p:spPr>
              <a:xfrm>
                <a:off x="4868287" y="2290747"/>
                <a:ext cx="607009" cy="607009"/>
              </a:xfrm>
              <a:custGeom>
                <a:avLst/>
                <a:gdLst>
                  <a:gd name="connsiteX0" fmla="*/ 486846 w 607009"/>
                  <a:gd name="connsiteY0" fmla="*/ 317351 h 607009"/>
                  <a:gd name="connsiteX1" fmla="*/ 318150 w 607009"/>
                  <a:gd name="connsiteY1" fmla="*/ 486846 h 607009"/>
                  <a:gd name="connsiteX2" fmla="*/ 148655 w 607009"/>
                  <a:gd name="connsiteY2" fmla="*/ 318150 h 607009"/>
                  <a:gd name="connsiteX3" fmla="*/ 317351 w 607009"/>
                  <a:gd name="connsiteY3" fmla="*/ 148655 h 607009"/>
                  <a:gd name="connsiteX4" fmla="*/ 486846 w 607009"/>
                  <a:gd name="connsiteY4" fmla="*/ 317351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486846" y="317351"/>
                    </a:moveTo>
                    <a:cubicBezTo>
                      <a:pt x="487066" y="410740"/>
                      <a:pt x="411538" y="486625"/>
                      <a:pt x="318150" y="486846"/>
                    </a:cubicBezTo>
                    <a:cubicBezTo>
                      <a:pt x="224761" y="487066"/>
                      <a:pt x="148875" y="411538"/>
                      <a:pt x="148655" y="318150"/>
                    </a:cubicBezTo>
                    <a:cubicBezTo>
                      <a:pt x="148434" y="224761"/>
                      <a:pt x="223962" y="148875"/>
                      <a:pt x="317351" y="148655"/>
                    </a:cubicBezTo>
                    <a:cubicBezTo>
                      <a:pt x="410740" y="148434"/>
                      <a:pt x="486625" y="223962"/>
                      <a:pt x="486846" y="317351"/>
                    </a:cubicBezTo>
                    <a:close/>
                  </a:path>
                </a:pathLst>
              </a:custGeom>
              <a:grpFill/>
              <a:ln w="43323"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02D97C58-F5CD-4C07-ACE5-7278540B54E2}"/>
                  </a:ext>
                </a:extLst>
              </p:cNvPr>
              <p:cNvSpPr/>
              <p:nvPr/>
            </p:nvSpPr>
            <p:spPr>
              <a:xfrm>
                <a:off x="5445695" y="3297396"/>
                <a:ext cx="607009" cy="607009"/>
              </a:xfrm>
              <a:custGeom>
                <a:avLst/>
                <a:gdLst>
                  <a:gd name="connsiteX0" fmla="*/ 308330 w 607009"/>
                  <a:gd name="connsiteY0" fmla="*/ 468754 h 607009"/>
                  <a:gd name="connsiteX1" fmla="*/ 468754 w 607009"/>
                  <a:gd name="connsiteY1" fmla="*/ 308330 h 607009"/>
                  <a:gd name="connsiteX2" fmla="*/ 308330 w 607009"/>
                  <a:gd name="connsiteY2" fmla="*/ 147906 h 607009"/>
                  <a:gd name="connsiteX3" fmla="*/ 147906 w 607009"/>
                  <a:gd name="connsiteY3" fmla="*/ 308330 h 607009"/>
                  <a:gd name="connsiteX4" fmla="*/ 308330 w 607009"/>
                  <a:gd name="connsiteY4" fmla="*/ 468754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08330" y="468754"/>
                    </a:moveTo>
                    <a:cubicBezTo>
                      <a:pt x="395045" y="468754"/>
                      <a:pt x="468754" y="395045"/>
                      <a:pt x="468754" y="308330"/>
                    </a:cubicBezTo>
                    <a:cubicBezTo>
                      <a:pt x="468754" y="221614"/>
                      <a:pt x="395045" y="147906"/>
                      <a:pt x="308330" y="147906"/>
                    </a:cubicBezTo>
                    <a:cubicBezTo>
                      <a:pt x="221614" y="147906"/>
                      <a:pt x="147906" y="221614"/>
                      <a:pt x="147906" y="308330"/>
                    </a:cubicBezTo>
                    <a:cubicBezTo>
                      <a:pt x="147906" y="395045"/>
                      <a:pt x="221614" y="468754"/>
                      <a:pt x="308330" y="468754"/>
                    </a:cubicBezTo>
                    <a:close/>
                  </a:path>
                </a:pathLst>
              </a:custGeom>
              <a:grpFill/>
              <a:ln w="43323"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D9718C1B-F9B9-4825-ACD8-60632F90FCD4}"/>
                  </a:ext>
                </a:extLst>
              </p:cNvPr>
              <p:cNvSpPr/>
              <p:nvPr/>
            </p:nvSpPr>
            <p:spPr>
              <a:xfrm>
                <a:off x="5606119" y="3297396"/>
                <a:ext cx="433578" cy="607009"/>
              </a:xfrm>
              <a:custGeom>
                <a:avLst/>
                <a:gdLst>
                  <a:gd name="connsiteX0" fmla="*/ 147906 w 433577"/>
                  <a:gd name="connsiteY0" fmla="*/ 468754 h 607009"/>
                  <a:gd name="connsiteX1" fmla="*/ 147906 w 433577"/>
                  <a:gd name="connsiteY1" fmla="*/ 147906 h 607009"/>
                  <a:gd name="connsiteX2" fmla="*/ 308330 w 433577"/>
                  <a:gd name="connsiteY2" fmla="*/ 308330 h 607009"/>
                  <a:gd name="connsiteX3" fmla="*/ 147906 w 433577"/>
                  <a:gd name="connsiteY3" fmla="*/ 468754 h 607009"/>
                </a:gdLst>
                <a:ahLst/>
                <a:cxnLst>
                  <a:cxn ang="0">
                    <a:pos x="connsiteX0" y="connsiteY0"/>
                  </a:cxn>
                  <a:cxn ang="0">
                    <a:pos x="connsiteX1" y="connsiteY1"/>
                  </a:cxn>
                  <a:cxn ang="0">
                    <a:pos x="connsiteX2" y="connsiteY2"/>
                  </a:cxn>
                  <a:cxn ang="0">
                    <a:pos x="connsiteX3" y="connsiteY3"/>
                  </a:cxn>
                </a:cxnLst>
                <a:rect l="l" t="t" r="r" b="b"/>
                <a:pathLst>
                  <a:path w="433577" h="607009">
                    <a:moveTo>
                      <a:pt x="147906" y="468754"/>
                    </a:moveTo>
                    <a:lnTo>
                      <a:pt x="147906" y="147906"/>
                    </a:lnTo>
                    <a:cubicBezTo>
                      <a:pt x="234622" y="147906"/>
                      <a:pt x="308330" y="221614"/>
                      <a:pt x="308330" y="308330"/>
                    </a:cubicBezTo>
                    <a:cubicBezTo>
                      <a:pt x="308330" y="395045"/>
                      <a:pt x="238957" y="468754"/>
                      <a:pt x="147906" y="468754"/>
                    </a:cubicBezTo>
                    <a:close/>
                  </a:path>
                </a:pathLst>
              </a:custGeom>
              <a:grpFill/>
              <a:ln w="43323"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59FB9EDD-08EB-4138-9CFC-F35679CCEFC9}"/>
                  </a:ext>
                </a:extLst>
              </p:cNvPr>
              <p:cNvSpPr/>
              <p:nvPr/>
            </p:nvSpPr>
            <p:spPr>
              <a:xfrm>
                <a:off x="4288042" y="3301732"/>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1614"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96EC2FD3-930E-4580-B5C3-37B50E0345F6}"/>
                  </a:ext>
                </a:extLst>
              </p:cNvPr>
              <p:cNvSpPr/>
              <p:nvPr/>
            </p:nvSpPr>
            <p:spPr>
              <a:xfrm>
                <a:off x="4288042" y="2621014"/>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1614" y="147906"/>
                      <a:pt x="147906" y="225950"/>
                      <a:pt x="147906" y="317001"/>
                    </a:cubicBezTo>
                    <a:cubicBezTo>
                      <a:pt x="147906" y="412389"/>
                      <a:pt x="221614" y="486097"/>
                      <a:pt x="317001" y="486097"/>
                    </a:cubicBezTo>
                    <a:close/>
                  </a:path>
                </a:pathLst>
              </a:custGeom>
              <a:grpFill/>
              <a:ln w="43323"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E5788733-AA04-47CB-A221-3A63786B991B}"/>
                  </a:ext>
                </a:extLst>
              </p:cNvPr>
              <p:cNvSpPr/>
              <p:nvPr/>
            </p:nvSpPr>
            <p:spPr>
              <a:xfrm>
                <a:off x="5554090" y="2382547"/>
                <a:ext cx="1560880" cy="1734312"/>
              </a:xfrm>
              <a:custGeom>
                <a:avLst/>
                <a:gdLst>
                  <a:gd name="connsiteX0" fmla="*/ 789601 w 1560880"/>
                  <a:gd name="connsiteY0" fmla="*/ 147906 h 1734311"/>
                  <a:gd name="connsiteX1" fmla="*/ 1110449 w 1560880"/>
                  <a:gd name="connsiteY1" fmla="*/ 334345 h 1734311"/>
                  <a:gd name="connsiteX2" fmla="*/ 1431297 w 1560880"/>
                  <a:gd name="connsiteY2" fmla="*/ 520783 h 1734311"/>
                  <a:gd name="connsiteX3" fmla="*/ 1431297 w 1560880"/>
                  <a:gd name="connsiteY3" fmla="*/ 889324 h 1734311"/>
                  <a:gd name="connsiteX4" fmla="*/ 1431297 w 1560880"/>
                  <a:gd name="connsiteY4" fmla="*/ 1257866 h 1734311"/>
                  <a:gd name="connsiteX5" fmla="*/ 1110449 w 1560880"/>
                  <a:gd name="connsiteY5" fmla="*/ 1444304 h 1734311"/>
                  <a:gd name="connsiteX6" fmla="*/ 789601 w 1560880"/>
                  <a:gd name="connsiteY6" fmla="*/ 1622071 h 1734311"/>
                  <a:gd name="connsiteX7" fmla="*/ 468754 w 1560880"/>
                  <a:gd name="connsiteY7" fmla="*/ 1435632 h 1734311"/>
                  <a:gd name="connsiteX8" fmla="*/ 147906 w 1560880"/>
                  <a:gd name="connsiteY8" fmla="*/ 1249194 h 1734311"/>
                  <a:gd name="connsiteX9" fmla="*/ 147906 w 1560880"/>
                  <a:gd name="connsiteY9" fmla="*/ 880653 h 1734311"/>
                  <a:gd name="connsiteX10" fmla="*/ 147906 w 1560880"/>
                  <a:gd name="connsiteY10" fmla="*/ 512112 h 1734311"/>
                  <a:gd name="connsiteX11" fmla="*/ 468754 w 1560880"/>
                  <a:gd name="connsiteY11" fmla="*/ 325673 h 1734311"/>
                  <a:gd name="connsiteX12" fmla="*/ 789601 w 1560880"/>
                  <a:gd name="connsiteY12" fmla="*/ 147906 h 1734311"/>
                  <a:gd name="connsiteX13" fmla="*/ 789601 w 1560880"/>
                  <a:gd name="connsiteY13" fmla="*/ 147906 h 1734311"/>
                  <a:gd name="connsiteX14" fmla="*/ 789601 w 1560880"/>
                  <a:gd name="connsiteY14" fmla="*/ 277979 h 1734311"/>
                  <a:gd name="connsiteX15" fmla="*/ 264972 w 1560880"/>
                  <a:gd name="connsiteY15" fmla="*/ 581484 h 1734311"/>
                  <a:gd name="connsiteX16" fmla="*/ 264972 w 1560880"/>
                  <a:gd name="connsiteY16" fmla="*/ 1188493 h 1734311"/>
                  <a:gd name="connsiteX17" fmla="*/ 789601 w 1560880"/>
                  <a:gd name="connsiteY17" fmla="*/ 1491998 h 1734311"/>
                  <a:gd name="connsiteX18" fmla="*/ 1314231 w 1560880"/>
                  <a:gd name="connsiteY18" fmla="*/ 1188493 h 1734311"/>
                  <a:gd name="connsiteX19" fmla="*/ 1314231 w 1560880"/>
                  <a:gd name="connsiteY19" fmla="*/ 581484 h 1734311"/>
                  <a:gd name="connsiteX20" fmla="*/ 789601 w 1560880"/>
                  <a:gd name="connsiteY20" fmla="*/ 277979 h 17343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60880" h="1734311">
                    <a:moveTo>
                      <a:pt x="789601" y="147906"/>
                    </a:moveTo>
                    <a:lnTo>
                      <a:pt x="1110449" y="334345"/>
                    </a:lnTo>
                    <a:lnTo>
                      <a:pt x="1431297" y="520783"/>
                    </a:lnTo>
                    <a:lnTo>
                      <a:pt x="1431297" y="889324"/>
                    </a:lnTo>
                    <a:lnTo>
                      <a:pt x="1431297" y="1257866"/>
                    </a:lnTo>
                    <a:lnTo>
                      <a:pt x="1110449" y="1444304"/>
                    </a:lnTo>
                    <a:lnTo>
                      <a:pt x="789601" y="1622071"/>
                    </a:lnTo>
                    <a:lnTo>
                      <a:pt x="468754" y="1435632"/>
                    </a:lnTo>
                    <a:lnTo>
                      <a:pt x="147906" y="1249194"/>
                    </a:lnTo>
                    <a:lnTo>
                      <a:pt x="147906" y="880653"/>
                    </a:lnTo>
                    <a:lnTo>
                      <a:pt x="147906" y="512112"/>
                    </a:lnTo>
                    <a:lnTo>
                      <a:pt x="468754" y="325673"/>
                    </a:lnTo>
                    <a:lnTo>
                      <a:pt x="789601" y="147906"/>
                    </a:lnTo>
                    <a:lnTo>
                      <a:pt x="789601" y="147906"/>
                    </a:lnTo>
                    <a:close/>
                    <a:moveTo>
                      <a:pt x="789601" y="277979"/>
                    </a:moveTo>
                    <a:lnTo>
                      <a:pt x="264972" y="581484"/>
                    </a:lnTo>
                    <a:lnTo>
                      <a:pt x="264972" y="1188493"/>
                    </a:lnTo>
                    <a:lnTo>
                      <a:pt x="789601" y="1491998"/>
                    </a:lnTo>
                    <a:lnTo>
                      <a:pt x="1314231" y="1188493"/>
                    </a:lnTo>
                    <a:lnTo>
                      <a:pt x="1314231" y="581484"/>
                    </a:lnTo>
                    <a:lnTo>
                      <a:pt x="789601" y="277979"/>
                    </a:lnTo>
                    <a:close/>
                  </a:path>
                </a:pathLst>
              </a:custGeom>
              <a:grpFill/>
              <a:ln w="43323"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4124ADEC-0B66-48CA-BA21-2DA77E6108BF}"/>
                  </a:ext>
                </a:extLst>
              </p:cNvPr>
              <p:cNvSpPr/>
              <p:nvPr/>
            </p:nvSpPr>
            <p:spPr>
              <a:xfrm>
                <a:off x="6057040" y="2256809"/>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B134031B-288E-40C4-9F1A-D9A9D52CAE95}"/>
                  </a:ext>
                </a:extLst>
              </p:cNvPr>
              <p:cNvSpPr/>
              <p:nvPr/>
            </p:nvSpPr>
            <p:spPr>
              <a:xfrm>
                <a:off x="6612019" y="2621014"/>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12389"/>
                      <a:pt x="221614" y="486097"/>
                      <a:pt x="317001" y="486097"/>
                    </a:cubicBezTo>
                    <a:close/>
                  </a:path>
                </a:pathLst>
              </a:custGeom>
              <a:grpFill/>
              <a:ln w="43323"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1C3A804A-B945-4041-992C-BEC47E746A4F}"/>
                  </a:ext>
                </a:extLst>
              </p:cNvPr>
              <p:cNvSpPr/>
              <p:nvPr/>
            </p:nvSpPr>
            <p:spPr>
              <a:xfrm>
                <a:off x="6633698" y="3262710"/>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12389"/>
                      <a:pt x="221614" y="486097"/>
                      <a:pt x="317001" y="486097"/>
                    </a:cubicBezTo>
                    <a:close/>
                  </a:path>
                </a:pathLst>
              </a:custGeom>
              <a:grpFill/>
              <a:ln w="43323"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8D442069-CA1B-407A-B677-835913C09748}"/>
                  </a:ext>
                </a:extLst>
              </p:cNvPr>
              <p:cNvSpPr/>
              <p:nvPr/>
            </p:nvSpPr>
            <p:spPr>
              <a:xfrm>
                <a:off x="5606119" y="3297396"/>
                <a:ext cx="433578" cy="607009"/>
              </a:xfrm>
              <a:custGeom>
                <a:avLst/>
                <a:gdLst>
                  <a:gd name="connsiteX0" fmla="*/ 147906 w 433577"/>
                  <a:gd name="connsiteY0" fmla="*/ 468754 h 607009"/>
                  <a:gd name="connsiteX1" fmla="*/ 147906 w 433577"/>
                  <a:gd name="connsiteY1" fmla="*/ 147906 h 607009"/>
                  <a:gd name="connsiteX2" fmla="*/ 308330 w 433577"/>
                  <a:gd name="connsiteY2" fmla="*/ 308330 h 607009"/>
                  <a:gd name="connsiteX3" fmla="*/ 147906 w 433577"/>
                  <a:gd name="connsiteY3" fmla="*/ 468754 h 607009"/>
                </a:gdLst>
                <a:ahLst/>
                <a:cxnLst>
                  <a:cxn ang="0">
                    <a:pos x="connsiteX0" y="connsiteY0"/>
                  </a:cxn>
                  <a:cxn ang="0">
                    <a:pos x="connsiteX1" y="connsiteY1"/>
                  </a:cxn>
                  <a:cxn ang="0">
                    <a:pos x="connsiteX2" y="connsiteY2"/>
                  </a:cxn>
                  <a:cxn ang="0">
                    <a:pos x="connsiteX3" y="connsiteY3"/>
                  </a:cxn>
                </a:cxnLst>
                <a:rect l="l" t="t" r="r" b="b"/>
                <a:pathLst>
                  <a:path w="433577" h="607009">
                    <a:moveTo>
                      <a:pt x="147906" y="468754"/>
                    </a:moveTo>
                    <a:lnTo>
                      <a:pt x="147906" y="147906"/>
                    </a:lnTo>
                    <a:cubicBezTo>
                      <a:pt x="234622" y="147906"/>
                      <a:pt x="308330" y="221614"/>
                      <a:pt x="308330" y="308330"/>
                    </a:cubicBezTo>
                    <a:cubicBezTo>
                      <a:pt x="308330" y="395045"/>
                      <a:pt x="238957" y="468754"/>
                      <a:pt x="147906" y="468754"/>
                    </a:cubicBezTo>
                    <a:close/>
                  </a:path>
                </a:pathLst>
              </a:custGeom>
              <a:grpFill/>
              <a:ln w="43323"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346D758D-7472-4928-A975-D98C50EEA8C1}"/>
                  </a:ext>
                </a:extLst>
              </p:cNvPr>
              <p:cNvSpPr/>
              <p:nvPr/>
            </p:nvSpPr>
            <p:spPr>
              <a:xfrm>
                <a:off x="5437023" y="2612343"/>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8" y="147906"/>
                      <a:pt x="317001" y="147906"/>
                    </a:cubicBezTo>
                    <a:cubicBezTo>
                      <a:pt x="225950" y="147906"/>
                      <a:pt x="147906" y="221614"/>
                      <a:pt x="147906" y="317001"/>
                    </a:cubicBezTo>
                    <a:cubicBezTo>
                      <a:pt x="147906" y="412389"/>
                      <a:pt x="225950" y="486097"/>
                      <a:pt x="317001" y="486097"/>
                    </a:cubicBezTo>
                    <a:close/>
                  </a:path>
                </a:pathLst>
              </a:custGeom>
              <a:grpFill/>
              <a:ln w="43323"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FE82409E-C831-4160-AD18-9EB9F832AD03}"/>
                  </a:ext>
                </a:extLst>
              </p:cNvPr>
              <p:cNvSpPr/>
              <p:nvPr/>
            </p:nvSpPr>
            <p:spPr>
              <a:xfrm>
                <a:off x="4973095" y="3392783"/>
                <a:ext cx="1560880" cy="1734312"/>
              </a:xfrm>
              <a:custGeom>
                <a:avLst/>
                <a:gdLst>
                  <a:gd name="connsiteX0" fmla="*/ 789601 w 1560880"/>
                  <a:gd name="connsiteY0" fmla="*/ 147906 h 1734311"/>
                  <a:gd name="connsiteX1" fmla="*/ 1110449 w 1560880"/>
                  <a:gd name="connsiteY1" fmla="*/ 334345 h 1734311"/>
                  <a:gd name="connsiteX2" fmla="*/ 1431297 w 1560880"/>
                  <a:gd name="connsiteY2" fmla="*/ 520783 h 1734311"/>
                  <a:gd name="connsiteX3" fmla="*/ 1431297 w 1560880"/>
                  <a:gd name="connsiteY3" fmla="*/ 889324 h 1734311"/>
                  <a:gd name="connsiteX4" fmla="*/ 1431297 w 1560880"/>
                  <a:gd name="connsiteY4" fmla="*/ 1257866 h 1734311"/>
                  <a:gd name="connsiteX5" fmla="*/ 1106113 w 1560880"/>
                  <a:gd name="connsiteY5" fmla="*/ 1439968 h 1734311"/>
                  <a:gd name="connsiteX6" fmla="*/ 785266 w 1560880"/>
                  <a:gd name="connsiteY6" fmla="*/ 1626407 h 1734311"/>
                  <a:gd name="connsiteX7" fmla="*/ 468754 w 1560880"/>
                  <a:gd name="connsiteY7" fmla="*/ 1439968 h 1734311"/>
                  <a:gd name="connsiteX8" fmla="*/ 147906 w 1560880"/>
                  <a:gd name="connsiteY8" fmla="*/ 1253530 h 1734311"/>
                  <a:gd name="connsiteX9" fmla="*/ 147906 w 1560880"/>
                  <a:gd name="connsiteY9" fmla="*/ 884989 h 1734311"/>
                  <a:gd name="connsiteX10" fmla="*/ 147906 w 1560880"/>
                  <a:gd name="connsiteY10" fmla="*/ 516447 h 1734311"/>
                  <a:gd name="connsiteX11" fmla="*/ 468754 w 1560880"/>
                  <a:gd name="connsiteY11" fmla="*/ 330009 h 1734311"/>
                  <a:gd name="connsiteX12" fmla="*/ 789601 w 1560880"/>
                  <a:gd name="connsiteY12" fmla="*/ 147906 h 1734311"/>
                  <a:gd name="connsiteX13" fmla="*/ 789601 w 1560880"/>
                  <a:gd name="connsiteY13" fmla="*/ 147906 h 1734311"/>
                  <a:gd name="connsiteX14" fmla="*/ 789601 w 1560880"/>
                  <a:gd name="connsiteY14" fmla="*/ 277979 h 1734311"/>
                  <a:gd name="connsiteX15" fmla="*/ 264972 w 1560880"/>
                  <a:gd name="connsiteY15" fmla="*/ 581484 h 1734311"/>
                  <a:gd name="connsiteX16" fmla="*/ 264972 w 1560880"/>
                  <a:gd name="connsiteY16" fmla="*/ 1188493 h 1734311"/>
                  <a:gd name="connsiteX17" fmla="*/ 789601 w 1560880"/>
                  <a:gd name="connsiteY17" fmla="*/ 1491998 h 1734311"/>
                  <a:gd name="connsiteX18" fmla="*/ 1314231 w 1560880"/>
                  <a:gd name="connsiteY18" fmla="*/ 1188493 h 1734311"/>
                  <a:gd name="connsiteX19" fmla="*/ 1314231 w 1560880"/>
                  <a:gd name="connsiteY19" fmla="*/ 581484 h 1734311"/>
                  <a:gd name="connsiteX20" fmla="*/ 789601 w 1560880"/>
                  <a:gd name="connsiteY20" fmla="*/ 277979 h 17343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60880" h="1734311">
                    <a:moveTo>
                      <a:pt x="789601" y="147906"/>
                    </a:moveTo>
                    <a:lnTo>
                      <a:pt x="1110449" y="334345"/>
                    </a:lnTo>
                    <a:lnTo>
                      <a:pt x="1431297" y="520783"/>
                    </a:lnTo>
                    <a:lnTo>
                      <a:pt x="1431297" y="889324"/>
                    </a:lnTo>
                    <a:lnTo>
                      <a:pt x="1431297" y="1257866"/>
                    </a:lnTo>
                    <a:lnTo>
                      <a:pt x="1106113" y="1439968"/>
                    </a:lnTo>
                    <a:lnTo>
                      <a:pt x="785266" y="1626407"/>
                    </a:lnTo>
                    <a:lnTo>
                      <a:pt x="468754" y="1439968"/>
                    </a:lnTo>
                    <a:lnTo>
                      <a:pt x="147906" y="1253530"/>
                    </a:lnTo>
                    <a:lnTo>
                      <a:pt x="147906" y="884989"/>
                    </a:lnTo>
                    <a:lnTo>
                      <a:pt x="147906" y="516447"/>
                    </a:lnTo>
                    <a:lnTo>
                      <a:pt x="468754" y="330009"/>
                    </a:lnTo>
                    <a:lnTo>
                      <a:pt x="789601" y="147906"/>
                    </a:lnTo>
                    <a:lnTo>
                      <a:pt x="789601" y="147906"/>
                    </a:lnTo>
                    <a:close/>
                    <a:moveTo>
                      <a:pt x="789601" y="277979"/>
                    </a:moveTo>
                    <a:lnTo>
                      <a:pt x="264972" y="581484"/>
                    </a:lnTo>
                    <a:lnTo>
                      <a:pt x="264972" y="1188493"/>
                    </a:lnTo>
                    <a:lnTo>
                      <a:pt x="789601" y="1491998"/>
                    </a:lnTo>
                    <a:lnTo>
                      <a:pt x="1314231" y="1188493"/>
                    </a:lnTo>
                    <a:lnTo>
                      <a:pt x="1314231" y="581484"/>
                    </a:lnTo>
                    <a:lnTo>
                      <a:pt x="789601" y="277979"/>
                    </a:lnTo>
                    <a:close/>
                  </a:path>
                </a:pathLst>
              </a:custGeom>
              <a:grpFill/>
              <a:ln w="43323"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9C739FEB-8EC0-484C-9A38-44F5B32947BF}"/>
                  </a:ext>
                </a:extLst>
              </p:cNvPr>
              <p:cNvSpPr/>
              <p:nvPr/>
            </p:nvSpPr>
            <p:spPr>
              <a:xfrm>
                <a:off x="5450031" y="4650159"/>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1614" y="147906"/>
                      <a:pt x="147906" y="221614"/>
                      <a:pt x="147906" y="317001"/>
                    </a:cubicBezTo>
                    <a:cubicBezTo>
                      <a:pt x="147906" y="408053"/>
                      <a:pt x="225950" y="486097"/>
                      <a:pt x="317001" y="486097"/>
                    </a:cubicBezTo>
                    <a:close/>
                  </a:path>
                </a:pathLst>
              </a:custGeom>
              <a:grpFill/>
              <a:ln w="43323"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315C419D-7DA6-4C70-910E-F6ABC0F89EA1}"/>
                  </a:ext>
                </a:extLst>
              </p:cNvPr>
              <p:cNvSpPr/>
              <p:nvPr/>
            </p:nvSpPr>
            <p:spPr>
              <a:xfrm>
                <a:off x="5437023" y="3280053"/>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8" y="147906"/>
                      <a:pt x="317001" y="147906"/>
                    </a:cubicBezTo>
                    <a:cubicBezTo>
                      <a:pt x="225950" y="147906"/>
                      <a:pt x="147906" y="221614"/>
                      <a:pt x="147906" y="317001"/>
                    </a:cubicBezTo>
                    <a:cubicBezTo>
                      <a:pt x="147906" y="408053"/>
                      <a:pt x="225950" y="486097"/>
                      <a:pt x="317001" y="486097"/>
                    </a:cubicBezTo>
                    <a:close/>
                  </a:path>
                </a:pathLst>
              </a:custGeom>
              <a:grpFill/>
              <a:ln w="43323"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96E39EE6-B05C-4595-8BDA-B75A83C2768D}"/>
                  </a:ext>
                </a:extLst>
              </p:cNvPr>
              <p:cNvSpPr/>
              <p:nvPr/>
            </p:nvSpPr>
            <p:spPr>
              <a:xfrm>
                <a:off x="6026689" y="3626915"/>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5950" y="486097"/>
                      <a:pt x="317001" y="486097"/>
                    </a:cubicBezTo>
                    <a:close/>
                  </a:path>
                </a:pathLst>
              </a:custGeom>
              <a:grpFill/>
              <a:ln w="43323"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F7B5EBA4-D3E5-473B-BCB4-52CC4073D221}"/>
                  </a:ext>
                </a:extLst>
              </p:cNvPr>
              <p:cNvSpPr/>
              <p:nvPr/>
            </p:nvSpPr>
            <p:spPr>
              <a:xfrm>
                <a:off x="6013682" y="4320640"/>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1614"/>
                      <a:pt x="412389" y="147906"/>
                      <a:pt x="317001" y="147906"/>
                    </a:cubicBezTo>
                    <a:cubicBezTo>
                      <a:pt x="225950" y="147906"/>
                      <a:pt x="147906" y="221614"/>
                      <a:pt x="147906" y="317001"/>
                    </a:cubicBezTo>
                    <a:cubicBezTo>
                      <a:pt x="147906" y="412389"/>
                      <a:pt x="225950" y="486097"/>
                      <a:pt x="317001" y="486097"/>
                    </a:cubicBezTo>
                    <a:close/>
                  </a:path>
                </a:pathLst>
              </a:custGeom>
              <a:grpFill/>
              <a:ln w="43323"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61F278AC-B57F-41D3-95A9-9E2A8FB0D4BE}"/>
                  </a:ext>
                </a:extLst>
              </p:cNvPr>
              <p:cNvSpPr/>
              <p:nvPr/>
            </p:nvSpPr>
            <p:spPr>
              <a:xfrm>
                <a:off x="4869036" y="4298961"/>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1614"/>
                      <a:pt x="412389" y="147906"/>
                      <a:pt x="317001" y="147906"/>
                    </a:cubicBezTo>
                    <a:cubicBezTo>
                      <a:pt x="225950" y="147906"/>
                      <a:pt x="147906" y="221614"/>
                      <a:pt x="147906" y="317001"/>
                    </a:cubicBezTo>
                    <a:cubicBezTo>
                      <a:pt x="147906" y="412389"/>
                      <a:pt x="225950" y="486097"/>
                      <a:pt x="317001" y="486097"/>
                    </a:cubicBezTo>
                    <a:close/>
                  </a:path>
                </a:pathLst>
              </a:custGeom>
              <a:grpFill/>
              <a:ln w="43323"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A74175AC-2668-47C9-81F9-CA93BB64BF0F}"/>
                  </a:ext>
                </a:extLst>
              </p:cNvPr>
              <p:cNvSpPr/>
              <p:nvPr/>
            </p:nvSpPr>
            <p:spPr>
              <a:xfrm>
                <a:off x="4860365" y="3613908"/>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12389"/>
                      <a:pt x="225950" y="486097"/>
                      <a:pt x="317001" y="486097"/>
                    </a:cubicBezTo>
                    <a:close/>
                  </a:path>
                </a:pathLst>
              </a:custGeom>
              <a:grpFill/>
              <a:ln w="43323" cap="flat">
                <a:noFill/>
                <a:prstDash val="solid"/>
                <a:miter/>
              </a:ln>
            </p:spPr>
            <p:txBody>
              <a:bodyPr rtlCol="0" anchor="ctr"/>
              <a:lstStyle/>
              <a:p>
                <a:endParaRPr lang="en-US"/>
              </a:p>
            </p:txBody>
          </p:sp>
        </p:grpSp>
        <p:grpSp>
          <p:nvGrpSpPr>
            <p:cNvPr id="26" name="Group 25">
              <a:extLst>
                <a:ext uri="{FF2B5EF4-FFF2-40B4-BE49-F238E27FC236}">
                  <a16:creationId xmlns:a16="http://schemas.microsoft.com/office/drawing/2014/main" id="{D64752A8-E927-4180-8469-529410C741E1}"/>
                </a:ext>
              </a:extLst>
            </p:cNvPr>
            <p:cNvGrpSpPr/>
            <p:nvPr/>
          </p:nvGrpSpPr>
          <p:grpSpPr>
            <a:xfrm rot="19653185">
              <a:off x="3603047" y="1621327"/>
              <a:ext cx="878032" cy="929827"/>
              <a:chOff x="4121211" y="1005238"/>
              <a:chExt cx="1696343" cy="1796411"/>
            </a:xfrm>
            <a:solidFill>
              <a:schemeClr val="accent2"/>
            </a:solidFill>
          </p:grpSpPr>
          <p:sp>
            <p:nvSpPr>
              <p:cNvPr id="27" name="Rectangle 26">
                <a:extLst>
                  <a:ext uri="{FF2B5EF4-FFF2-40B4-BE49-F238E27FC236}">
                    <a16:creationId xmlns:a16="http://schemas.microsoft.com/office/drawing/2014/main" id="{78CAFD7C-2658-4D7F-A9C8-6C26F79E3088}"/>
                  </a:ext>
                </a:extLst>
              </p:cNvPr>
              <p:cNvSpPr/>
              <p:nvPr/>
            </p:nvSpPr>
            <p:spPr>
              <a:xfrm rot="2613694">
                <a:off x="5367631" y="1259674"/>
                <a:ext cx="65631" cy="542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EAAE1D37-329C-42D4-987D-F4BC9885DDA4}"/>
                  </a:ext>
                </a:extLst>
              </p:cNvPr>
              <p:cNvSpPr/>
              <p:nvPr/>
            </p:nvSpPr>
            <p:spPr>
              <a:xfrm>
                <a:off x="5132704" y="1776958"/>
                <a:ext cx="99918" cy="52155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Freeform: Shape 28">
                <a:extLst>
                  <a:ext uri="{FF2B5EF4-FFF2-40B4-BE49-F238E27FC236}">
                    <a16:creationId xmlns:a16="http://schemas.microsoft.com/office/drawing/2014/main" id="{D5E73F49-421A-4CDE-96F6-83F3854E66F5}"/>
                  </a:ext>
                </a:extLst>
              </p:cNvPr>
              <p:cNvSpPr/>
              <p:nvPr/>
            </p:nvSpPr>
            <p:spPr>
              <a:xfrm>
                <a:off x="4763010" y="1958882"/>
                <a:ext cx="842767" cy="84276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263F31F3-C515-4043-8C65-C796719ACCAB}"/>
                  </a:ext>
                </a:extLst>
              </p:cNvPr>
              <p:cNvSpPr/>
              <p:nvPr/>
            </p:nvSpPr>
            <p:spPr>
              <a:xfrm>
                <a:off x="5344107" y="1086848"/>
                <a:ext cx="473447" cy="47344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sp>
            <p:nvSpPr>
              <p:cNvPr id="31" name="Rectangle 30">
                <a:extLst>
                  <a:ext uri="{FF2B5EF4-FFF2-40B4-BE49-F238E27FC236}">
                    <a16:creationId xmlns:a16="http://schemas.microsoft.com/office/drawing/2014/main" id="{FBCBCA99-DA6A-427E-B68B-502392C3EC63}"/>
                  </a:ext>
                </a:extLst>
              </p:cNvPr>
              <p:cNvSpPr/>
              <p:nvPr/>
            </p:nvSpPr>
            <p:spPr>
              <a:xfrm rot="18000269" flipH="1">
                <a:off x="4709115" y="1170501"/>
                <a:ext cx="106964" cy="75009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Shape 31">
                <a:extLst>
                  <a:ext uri="{FF2B5EF4-FFF2-40B4-BE49-F238E27FC236}">
                    <a16:creationId xmlns:a16="http://schemas.microsoft.com/office/drawing/2014/main" id="{C5A7FFF7-C8D3-4FE4-9AE3-5AD9B1D35CF8}"/>
                  </a:ext>
                </a:extLst>
              </p:cNvPr>
              <p:cNvSpPr/>
              <p:nvPr/>
            </p:nvSpPr>
            <p:spPr>
              <a:xfrm flipH="1">
                <a:off x="4121211" y="1005238"/>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31099D54-CEBD-4ECC-AE6E-A55D40DB62E2}"/>
                  </a:ext>
                </a:extLst>
              </p:cNvPr>
              <p:cNvSpPr/>
              <p:nvPr/>
            </p:nvSpPr>
            <p:spPr>
              <a:xfrm>
                <a:off x="4860364" y="1440904"/>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grpSp>
        <p:grpSp>
          <p:nvGrpSpPr>
            <p:cNvPr id="157" name="Group 156">
              <a:extLst>
                <a:ext uri="{FF2B5EF4-FFF2-40B4-BE49-F238E27FC236}">
                  <a16:creationId xmlns:a16="http://schemas.microsoft.com/office/drawing/2014/main" id="{A93DFB35-5687-4649-AA38-F1753B516DF8}"/>
                </a:ext>
              </a:extLst>
            </p:cNvPr>
            <p:cNvGrpSpPr/>
            <p:nvPr/>
          </p:nvGrpSpPr>
          <p:grpSpPr>
            <a:xfrm rot="3638152">
              <a:off x="911272" y="2746735"/>
              <a:ext cx="1815715" cy="1627961"/>
              <a:chOff x="7643465" y="1330780"/>
              <a:chExt cx="2350271" cy="2107241"/>
            </a:xfrm>
          </p:grpSpPr>
          <p:grpSp>
            <p:nvGrpSpPr>
              <p:cNvPr id="158" name="Group 157">
                <a:extLst>
                  <a:ext uri="{FF2B5EF4-FFF2-40B4-BE49-F238E27FC236}">
                    <a16:creationId xmlns:a16="http://schemas.microsoft.com/office/drawing/2014/main" id="{9C21BCB9-8979-4278-A46B-27986D2ADF70}"/>
                  </a:ext>
                </a:extLst>
              </p:cNvPr>
              <p:cNvGrpSpPr/>
              <p:nvPr/>
            </p:nvGrpSpPr>
            <p:grpSpPr>
              <a:xfrm rot="14189974" flipH="1">
                <a:off x="7820788" y="2761873"/>
                <a:ext cx="449297" cy="803943"/>
                <a:chOff x="4860364" y="1440904"/>
                <a:chExt cx="607009" cy="1086144"/>
              </a:xfrm>
              <a:solidFill>
                <a:schemeClr val="accent2"/>
              </a:solidFill>
            </p:grpSpPr>
            <p:sp>
              <p:nvSpPr>
                <p:cNvPr id="175" name="Rectangle 174">
                  <a:extLst>
                    <a:ext uri="{FF2B5EF4-FFF2-40B4-BE49-F238E27FC236}">
                      <a16:creationId xmlns:a16="http://schemas.microsoft.com/office/drawing/2014/main" id="{78D46A7A-8360-499E-86A6-F8D7AF654670}"/>
                    </a:ext>
                  </a:extLst>
                </p:cNvPr>
                <p:cNvSpPr/>
                <p:nvPr/>
              </p:nvSpPr>
              <p:spPr>
                <a:xfrm>
                  <a:off x="5133776" y="1776958"/>
                  <a:ext cx="106964" cy="75009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 name="Freeform: Shape 175">
                  <a:extLst>
                    <a:ext uri="{FF2B5EF4-FFF2-40B4-BE49-F238E27FC236}">
                      <a16:creationId xmlns:a16="http://schemas.microsoft.com/office/drawing/2014/main" id="{C6B14454-3D6E-4274-A824-59CC2FDA593E}"/>
                    </a:ext>
                  </a:extLst>
                </p:cNvPr>
                <p:cNvSpPr/>
                <p:nvPr/>
              </p:nvSpPr>
              <p:spPr>
                <a:xfrm>
                  <a:off x="4860364" y="1440904"/>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grpSp>
          <p:grpSp>
            <p:nvGrpSpPr>
              <p:cNvPr id="159" name="Group 158">
                <a:extLst>
                  <a:ext uri="{FF2B5EF4-FFF2-40B4-BE49-F238E27FC236}">
                    <a16:creationId xmlns:a16="http://schemas.microsoft.com/office/drawing/2014/main" id="{E52BFDFD-EBF8-49F8-8B25-8088FB8CA7F3}"/>
                  </a:ext>
                </a:extLst>
              </p:cNvPr>
              <p:cNvGrpSpPr/>
              <p:nvPr/>
            </p:nvGrpSpPr>
            <p:grpSpPr>
              <a:xfrm>
                <a:off x="8590072" y="1330780"/>
                <a:ext cx="449297" cy="803943"/>
                <a:chOff x="4860364" y="1440904"/>
                <a:chExt cx="607009" cy="1086144"/>
              </a:xfrm>
              <a:solidFill>
                <a:schemeClr val="accent2"/>
              </a:solidFill>
            </p:grpSpPr>
            <p:sp>
              <p:nvSpPr>
                <p:cNvPr id="173" name="Rectangle 172">
                  <a:extLst>
                    <a:ext uri="{FF2B5EF4-FFF2-40B4-BE49-F238E27FC236}">
                      <a16:creationId xmlns:a16="http://schemas.microsoft.com/office/drawing/2014/main" id="{4703EFEE-81B2-4CEB-9920-7A49211EC349}"/>
                    </a:ext>
                  </a:extLst>
                </p:cNvPr>
                <p:cNvSpPr/>
                <p:nvPr/>
              </p:nvSpPr>
              <p:spPr>
                <a:xfrm>
                  <a:off x="5133776" y="1776958"/>
                  <a:ext cx="106964" cy="75009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 name="Freeform: Shape 173">
                  <a:extLst>
                    <a:ext uri="{FF2B5EF4-FFF2-40B4-BE49-F238E27FC236}">
                      <a16:creationId xmlns:a16="http://schemas.microsoft.com/office/drawing/2014/main" id="{C4884DC0-1F10-46CD-A47D-A61C9F34A5FA}"/>
                    </a:ext>
                  </a:extLst>
                </p:cNvPr>
                <p:cNvSpPr/>
                <p:nvPr/>
              </p:nvSpPr>
              <p:spPr>
                <a:xfrm>
                  <a:off x="4860364" y="1440904"/>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grpSp>
          <p:sp>
            <p:nvSpPr>
              <p:cNvPr id="160" name="Freeform: Shape 159">
                <a:extLst>
                  <a:ext uri="{FF2B5EF4-FFF2-40B4-BE49-F238E27FC236}">
                    <a16:creationId xmlns:a16="http://schemas.microsoft.com/office/drawing/2014/main" id="{3BF7F295-27F7-4C7D-BF72-F2056DF57FD8}"/>
                  </a:ext>
                </a:extLst>
              </p:cNvPr>
              <p:cNvSpPr/>
              <p:nvPr/>
            </p:nvSpPr>
            <p:spPr>
              <a:xfrm>
                <a:off x="8243473" y="2027766"/>
                <a:ext cx="1155334" cy="1315798"/>
              </a:xfrm>
              <a:custGeom>
                <a:avLst/>
                <a:gdLst>
                  <a:gd name="connsiteX0" fmla="*/ 789601 w 1560880"/>
                  <a:gd name="connsiteY0" fmla="*/ 147906 h 1777669"/>
                  <a:gd name="connsiteX1" fmla="*/ 1110449 w 1560880"/>
                  <a:gd name="connsiteY1" fmla="*/ 334345 h 1777669"/>
                  <a:gd name="connsiteX2" fmla="*/ 1431297 w 1560880"/>
                  <a:gd name="connsiteY2" fmla="*/ 520783 h 1777669"/>
                  <a:gd name="connsiteX3" fmla="*/ 1431297 w 1560880"/>
                  <a:gd name="connsiteY3" fmla="*/ 889324 h 1777669"/>
                  <a:gd name="connsiteX4" fmla="*/ 1431297 w 1560880"/>
                  <a:gd name="connsiteY4" fmla="*/ 1257866 h 1777669"/>
                  <a:gd name="connsiteX5" fmla="*/ 1110449 w 1560880"/>
                  <a:gd name="connsiteY5" fmla="*/ 1444304 h 1777669"/>
                  <a:gd name="connsiteX6" fmla="*/ 789601 w 1560880"/>
                  <a:gd name="connsiteY6" fmla="*/ 1630743 h 1777669"/>
                  <a:gd name="connsiteX7" fmla="*/ 468754 w 1560880"/>
                  <a:gd name="connsiteY7" fmla="*/ 1444304 h 1777669"/>
                  <a:gd name="connsiteX8" fmla="*/ 147906 w 1560880"/>
                  <a:gd name="connsiteY8" fmla="*/ 1257866 h 1777669"/>
                  <a:gd name="connsiteX9" fmla="*/ 147906 w 1560880"/>
                  <a:gd name="connsiteY9" fmla="*/ 889324 h 1777669"/>
                  <a:gd name="connsiteX10" fmla="*/ 147906 w 1560880"/>
                  <a:gd name="connsiteY10" fmla="*/ 520783 h 1777669"/>
                  <a:gd name="connsiteX11" fmla="*/ 468754 w 1560880"/>
                  <a:gd name="connsiteY11" fmla="*/ 334345 h 1777669"/>
                  <a:gd name="connsiteX12" fmla="*/ 789601 w 1560880"/>
                  <a:gd name="connsiteY12" fmla="*/ 147906 h 1777669"/>
                  <a:gd name="connsiteX13" fmla="*/ 789601 w 1560880"/>
                  <a:gd name="connsiteY13" fmla="*/ 147906 h 1777669"/>
                  <a:gd name="connsiteX14" fmla="*/ 789601 w 1560880"/>
                  <a:gd name="connsiteY14" fmla="*/ 277979 h 1777669"/>
                  <a:gd name="connsiteX15" fmla="*/ 264972 w 1560880"/>
                  <a:gd name="connsiteY15" fmla="*/ 581484 h 1777669"/>
                  <a:gd name="connsiteX16" fmla="*/ 264972 w 1560880"/>
                  <a:gd name="connsiteY16" fmla="*/ 1188493 h 1777669"/>
                  <a:gd name="connsiteX17" fmla="*/ 789601 w 1560880"/>
                  <a:gd name="connsiteY17" fmla="*/ 1491998 h 1777669"/>
                  <a:gd name="connsiteX18" fmla="*/ 1314231 w 1560880"/>
                  <a:gd name="connsiteY18" fmla="*/ 1188493 h 1777669"/>
                  <a:gd name="connsiteX19" fmla="*/ 1314231 w 1560880"/>
                  <a:gd name="connsiteY19" fmla="*/ 581484 h 1777669"/>
                  <a:gd name="connsiteX20" fmla="*/ 789601 w 1560880"/>
                  <a:gd name="connsiteY20" fmla="*/ 277979 h 1777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60880" h="1777669">
                    <a:moveTo>
                      <a:pt x="789601" y="147906"/>
                    </a:moveTo>
                    <a:lnTo>
                      <a:pt x="1110449" y="334345"/>
                    </a:lnTo>
                    <a:lnTo>
                      <a:pt x="1431297" y="520783"/>
                    </a:lnTo>
                    <a:lnTo>
                      <a:pt x="1431297" y="889324"/>
                    </a:lnTo>
                    <a:lnTo>
                      <a:pt x="1431297" y="1257866"/>
                    </a:lnTo>
                    <a:lnTo>
                      <a:pt x="1110449" y="1444304"/>
                    </a:lnTo>
                    <a:lnTo>
                      <a:pt x="789601" y="1630743"/>
                    </a:lnTo>
                    <a:lnTo>
                      <a:pt x="468754" y="1444304"/>
                    </a:lnTo>
                    <a:lnTo>
                      <a:pt x="147906" y="1257866"/>
                    </a:lnTo>
                    <a:lnTo>
                      <a:pt x="147906" y="889324"/>
                    </a:lnTo>
                    <a:lnTo>
                      <a:pt x="147906" y="520783"/>
                    </a:lnTo>
                    <a:lnTo>
                      <a:pt x="468754" y="334345"/>
                    </a:lnTo>
                    <a:lnTo>
                      <a:pt x="789601" y="147906"/>
                    </a:lnTo>
                    <a:lnTo>
                      <a:pt x="789601" y="147906"/>
                    </a:lnTo>
                    <a:close/>
                    <a:moveTo>
                      <a:pt x="789601" y="277979"/>
                    </a:moveTo>
                    <a:lnTo>
                      <a:pt x="264972" y="581484"/>
                    </a:lnTo>
                    <a:lnTo>
                      <a:pt x="264972" y="1188493"/>
                    </a:lnTo>
                    <a:lnTo>
                      <a:pt x="789601" y="1491998"/>
                    </a:lnTo>
                    <a:lnTo>
                      <a:pt x="1314231" y="1188493"/>
                    </a:lnTo>
                    <a:lnTo>
                      <a:pt x="1314231" y="581484"/>
                    </a:lnTo>
                    <a:lnTo>
                      <a:pt x="789601" y="277979"/>
                    </a:lnTo>
                    <a:close/>
                  </a:path>
                </a:pathLst>
              </a:custGeom>
              <a:solidFill>
                <a:schemeClr val="accent2"/>
              </a:solidFill>
              <a:ln w="43323" cap="flat">
                <a:noFill/>
                <a:prstDash val="solid"/>
                <a:miter/>
              </a:ln>
            </p:spPr>
            <p:txBody>
              <a:bodyPr rtlCol="0" anchor="ctr"/>
              <a:lstStyle/>
              <a:p>
                <a:endParaRPr lang="en-US"/>
              </a:p>
            </p:txBody>
          </p:sp>
          <p:sp>
            <p:nvSpPr>
              <p:cNvPr id="161" name="Freeform: Shape 160">
                <a:extLst>
                  <a:ext uri="{FF2B5EF4-FFF2-40B4-BE49-F238E27FC236}">
                    <a16:creationId xmlns:a16="http://schemas.microsoft.com/office/drawing/2014/main" id="{7A7B3EE1-6695-41AB-9EF1-70A2E96D19CB}"/>
                  </a:ext>
                </a:extLst>
              </p:cNvPr>
              <p:cNvSpPr/>
              <p:nvPr/>
            </p:nvSpPr>
            <p:spPr>
              <a:xfrm>
                <a:off x="8595937" y="1959818"/>
                <a:ext cx="449297" cy="449297"/>
              </a:xfrm>
              <a:custGeom>
                <a:avLst/>
                <a:gdLst>
                  <a:gd name="connsiteX0" fmla="*/ 486846 w 607009"/>
                  <a:gd name="connsiteY0" fmla="*/ 317351 h 607009"/>
                  <a:gd name="connsiteX1" fmla="*/ 318150 w 607009"/>
                  <a:gd name="connsiteY1" fmla="*/ 486846 h 607009"/>
                  <a:gd name="connsiteX2" fmla="*/ 148655 w 607009"/>
                  <a:gd name="connsiteY2" fmla="*/ 318150 h 607009"/>
                  <a:gd name="connsiteX3" fmla="*/ 317351 w 607009"/>
                  <a:gd name="connsiteY3" fmla="*/ 148655 h 607009"/>
                  <a:gd name="connsiteX4" fmla="*/ 486846 w 607009"/>
                  <a:gd name="connsiteY4" fmla="*/ 317351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486846" y="317351"/>
                    </a:moveTo>
                    <a:cubicBezTo>
                      <a:pt x="487066" y="410740"/>
                      <a:pt x="411538" y="486625"/>
                      <a:pt x="318150" y="486846"/>
                    </a:cubicBezTo>
                    <a:cubicBezTo>
                      <a:pt x="224761" y="487066"/>
                      <a:pt x="148875" y="411538"/>
                      <a:pt x="148655" y="318150"/>
                    </a:cubicBezTo>
                    <a:cubicBezTo>
                      <a:pt x="148434" y="224761"/>
                      <a:pt x="223962" y="148875"/>
                      <a:pt x="317351" y="148655"/>
                    </a:cubicBezTo>
                    <a:cubicBezTo>
                      <a:pt x="410740" y="148434"/>
                      <a:pt x="486625" y="223962"/>
                      <a:pt x="486846" y="317351"/>
                    </a:cubicBezTo>
                    <a:close/>
                  </a:path>
                </a:pathLst>
              </a:custGeom>
              <a:solidFill>
                <a:schemeClr val="accent2"/>
              </a:solidFill>
              <a:ln w="43323" cap="flat">
                <a:noFill/>
                <a:prstDash val="solid"/>
                <a:miter/>
              </a:ln>
            </p:spPr>
            <p:txBody>
              <a:bodyPr rtlCol="0" anchor="ctr"/>
              <a:lstStyle/>
              <a:p>
                <a:endParaRPr lang="en-US"/>
              </a:p>
            </p:txBody>
          </p:sp>
          <p:sp>
            <p:nvSpPr>
              <p:cNvPr id="162" name="Freeform: Shape 161">
                <a:extLst>
                  <a:ext uri="{FF2B5EF4-FFF2-40B4-BE49-F238E27FC236}">
                    <a16:creationId xmlns:a16="http://schemas.microsoft.com/office/drawing/2014/main" id="{6BDED3FF-8FA6-429A-AC97-B393BAEA6DEF}"/>
                  </a:ext>
                </a:extLst>
              </p:cNvPr>
              <p:cNvSpPr/>
              <p:nvPr/>
            </p:nvSpPr>
            <p:spPr>
              <a:xfrm>
                <a:off x="9023323" y="2704920"/>
                <a:ext cx="449297" cy="449297"/>
              </a:xfrm>
              <a:custGeom>
                <a:avLst/>
                <a:gdLst>
                  <a:gd name="connsiteX0" fmla="*/ 308330 w 607009"/>
                  <a:gd name="connsiteY0" fmla="*/ 468754 h 607009"/>
                  <a:gd name="connsiteX1" fmla="*/ 468754 w 607009"/>
                  <a:gd name="connsiteY1" fmla="*/ 308330 h 607009"/>
                  <a:gd name="connsiteX2" fmla="*/ 308330 w 607009"/>
                  <a:gd name="connsiteY2" fmla="*/ 147906 h 607009"/>
                  <a:gd name="connsiteX3" fmla="*/ 147906 w 607009"/>
                  <a:gd name="connsiteY3" fmla="*/ 308330 h 607009"/>
                  <a:gd name="connsiteX4" fmla="*/ 308330 w 607009"/>
                  <a:gd name="connsiteY4" fmla="*/ 468754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08330" y="468754"/>
                    </a:moveTo>
                    <a:cubicBezTo>
                      <a:pt x="395045" y="468754"/>
                      <a:pt x="468754" y="395045"/>
                      <a:pt x="468754" y="308330"/>
                    </a:cubicBezTo>
                    <a:cubicBezTo>
                      <a:pt x="468754" y="221614"/>
                      <a:pt x="395045" y="147906"/>
                      <a:pt x="308330" y="147906"/>
                    </a:cubicBezTo>
                    <a:cubicBezTo>
                      <a:pt x="221614" y="147906"/>
                      <a:pt x="147906" y="221614"/>
                      <a:pt x="147906" y="308330"/>
                    </a:cubicBezTo>
                    <a:cubicBezTo>
                      <a:pt x="147906" y="395045"/>
                      <a:pt x="221614" y="468754"/>
                      <a:pt x="308330" y="468754"/>
                    </a:cubicBezTo>
                    <a:close/>
                  </a:path>
                </a:pathLst>
              </a:custGeom>
              <a:solidFill>
                <a:schemeClr val="accent2"/>
              </a:solidFill>
              <a:ln w="43323" cap="flat">
                <a:noFill/>
                <a:prstDash val="solid"/>
                <a:miter/>
              </a:ln>
            </p:spPr>
            <p:txBody>
              <a:bodyPr rtlCol="0" anchor="ctr"/>
              <a:lstStyle/>
              <a:p>
                <a:endParaRPr lang="en-US"/>
              </a:p>
            </p:txBody>
          </p:sp>
          <p:sp>
            <p:nvSpPr>
              <p:cNvPr id="163" name="Freeform: Shape 162">
                <a:extLst>
                  <a:ext uri="{FF2B5EF4-FFF2-40B4-BE49-F238E27FC236}">
                    <a16:creationId xmlns:a16="http://schemas.microsoft.com/office/drawing/2014/main" id="{BFBA4F4D-CCE7-4B67-9BAC-F382CB02AFE3}"/>
                  </a:ext>
                </a:extLst>
              </p:cNvPr>
              <p:cNvSpPr/>
              <p:nvPr/>
            </p:nvSpPr>
            <p:spPr>
              <a:xfrm>
                <a:off x="9142066" y="2704920"/>
                <a:ext cx="320926" cy="449297"/>
              </a:xfrm>
              <a:custGeom>
                <a:avLst/>
                <a:gdLst>
                  <a:gd name="connsiteX0" fmla="*/ 147906 w 433577"/>
                  <a:gd name="connsiteY0" fmla="*/ 468754 h 607009"/>
                  <a:gd name="connsiteX1" fmla="*/ 147906 w 433577"/>
                  <a:gd name="connsiteY1" fmla="*/ 147906 h 607009"/>
                  <a:gd name="connsiteX2" fmla="*/ 308330 w 433577"/>
                  <a:gd name="connsiteY2" fmla="*/ 308330 h 607009"/>
                  <a:gd name="connsiteX3" fmla="*/ 147906 w 433577"/>
                  <a:gd name="connsiteY3" fmla="*/ 468754 h 607009"/>
                </a:gdLst>
                <a:ahLst/>
                <a:cxnLst>
                  <a:cxn ang="0">
                    <a:pos x="connsiteX0" y="connsiteY0"/>
                  </a:cxn>
                  <a:cxn ang="0">
                    <a:pos x="connsiteX1" y="connsiteY1"/>
                  </a:cxn>
                  <a:cxn ang="0">
                    <a:pos x="connsiteX2" y="connsiteY2"/>
                  </a:cxn>
                  <a:cxn ang="0">
                    <a:pos x="connsiteX3" y="connsiteY3"/>
                  </a:cxn>
                </a:cxnLst>
                <a:rect l="l" t="t" r="r" b="b"/>
                <a:pathLst>
                  <a:path w="433577" h="607009">
                    <a:moveTo>
                      <a:pt x="147906" y="468754"/>
                    </a:moveTo>
                    <a:lnTo>
                      <a:pt x="147906" y="147906"/>
                    </a:lnTo>
                    <a:cubicBezTo>
                      <a:pt x="234622" y="147906"/>
                      <a:pt x="308330" y="221614"/>
                      <a:pt x="308330" y="308330"/>
                    </a:cubicBezTo>
                    <a:cubicBezTo>
                      <a:pt x="308330" y="395045"/>
                      <a:pt x="238957" y="468754"/>
                      <a:pt x="147906" y="468754"/>
                    </a:cubicBezTo>
                    <a:close/>
                  </a:path>
                </a:pathLst>
              </a:custGeom>
              <a:solidFill>
                <a:schemeClr val="accent2"/>
              </a:solidFill>
              <a:ln w="43323" cap="flat">
                <a:noFill/>
                <a:prstDash val="solid"/>
                <a:miter/>
              </a:ln>
            </p:spPr>
            <p:txBody>
              <a:bodyPr rtlCol="0" anchor="ctr"/>
              <a:lstStyle/>
              <a:p>
                <a:endParaRPr lang="en-US"/>
              </a:p>
            </p:txBody>
          </p:sp>
          <p:sp>
            <p:nvSpPr>
              <p:cNvPr id="164" name="Freeform: Shape 163">
                <a:extLst>
                  <a:ext uri="{FF2B5EF4-FFF2-40B4-BE49-F238E27FC236}">
                    <a16:creationId xmlns:a16="http://schemas.microsoft.com/office/drawing/2014/main" id="{37A4925D-E05B-435A-B2C1-3D5BBAB47C20}"/>
                  </a:ext>
                </a:extLst>
              </p:cNvPr>
              <p:cNvSpPr/>
              <p:nvPr/>
            </p:nvSpPr>
            <p:spPr>
              <a:xfrm>
                <a:off x="8166450" y="2708130"/>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1614" y="147906"/>
                      <a:pt x="147906" y="221614"/>
                      <a:pt x="147906" y="317001"/>
                    </a:cubicBezTo>
                    <a:cubicBezTo>
                      <a:pt x="147906" y="408053"/>
                      <a:pt x="221614" y="486097"/>
                      <a:pt x="317001" y="486097"/>
                    </a:cubicBezTo>
                    <a:close/>
                  </a:path>
                </a:pathLst>
              </a:custGeom>
              <a:solidFill>
                <a:schemeClr val="accent2"/>
              </a:solidFill>
              <a:ln w="43323" cap="flat">
                <a:noFill/>
                <a:prstDash val="solid"/>
                <a:miter/>
              </a:ln>
            </p:spPr>
            <p:txBody>
              <a:bodyPr rtlCol="0" anchor="ctr"/>
              <a:lstStyle/>
              <a:p>
                <a:endParaRPr lang="en-US"/>
              </a:p>
            </p:txBody>
          </p:sp>
          <p:sp>
            <p:nvSpPr>
              <p:cNvPr id="165" name="Freeform: Shape 164">
                <a:extLst>
                  <a:ext uri="{FF2B5EF4-FFF2-40B4-BE49-F238E27FC236}">
                    <a16:creationId xmlns:a16="http://schemas.microsoft.com/office/drawing/2014/main" id="{C5CFF91C-DE9A-49C7-B0CA-4D92ED818F06}"/>
                  </a:ext>
                </a:extLst>
              </p:cNvPr>
              <p:cNvSpPr/>
              <p:nvPr/>
            </p:nvSpPr>
            <p:spPr>
              <a:xfrm>
                <a:off x="8166450" y="2204275"/>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1614" y="147906"/>
                      <a:pt x="147906" y="225950"/>
                      <a:pt x="147906" y="317001"/>
                    </a:cubicBezTo>
                    <a:cubicBezTo>
                      <a:pt x="147906" y="412389"/>
                      <a:pt x="221614" y="486097"/>
                      <a:pt x="317001" y="486097"/>
                    </a:cubicBezTo>
                    <a:close/>
                  </a:path>
                </a:pathLst>
              </a:custGeom>
              <a:solidFill>
                <a:schemeClr val="accent2"/>
              </a:solidFill>
              <a:ln w="43323" cap="flat">
                <a:noFill/>
                <a:prstDash val="solid"/>
                <a:miter/>
              </a:ln>
            </p:spPr>
            <p:txBody>
              <a:bodyPr rtlCol="0" anchor="ctr"/>
              <a:lstStyle/>
              <a:p>
                <a:endParaRPr lang="en-US"/>
              </a:p>
            </p:txBody>
          </p:sp>
          <p:sp>
            <p:nvSpPr>
              <p:cNvPr id="166" name="Freeform: Shape 165">
                <a:extLst>
                  <a:ext uri="{FF2B5EF4-FFF2-40B4-BE49-F238E27FC236}">
                    <a16:creationId xmlns:a16="http://schemas.microsoft.com/office/drawing/2014/main" id="{AE4C223E-CED1-44DE-846D-DC0FF4BE5C35}"/>
                  </a:ext>
                </a:extLst>
              </p:cNvPr>
              <p:cNvSpPr/>
              <p:nvPr/>
            </p:nvSpPr>
            <p:spPr>
              <a:xfrm>
                <a:off x="9142066" y="2704920"/>
                <a:ext cx="320926" cy="449297"/>
              </a:xfrm>
              <a:custGeom>
                <a:avLst/>
                <a:gdLst>
                  <a:gd name="connsiteX0" fmla="*/ 147906 w 433577"/>
                  <a:gd name="connsiteY0" fmla="*/ 468754 h 607009"/>
                  <a:gd name="connsiteX1" fmla="*/ 147906 w 433577"/>
                  <a:gd name="connsiteY1" fmla="*/ 147906 h 607009"/>
                  <a:gd name="connsiteX2" fmla="*/ 308330 w 433577"/>
                  <a:gd name="connsiteY2" fmla="*/ 308330 h 607009"/>
                  <a:gd name="connsiteX3" fmla="*/ 147906 w 433577"/>
                  <a:gd name="connsiteY3" fmla="*/ 468754 h 607009"/>
                </a:gdLst>
                <a:ahLst/>
                <a:cxnLst>
                  <a:cxn ang="0">
                    <a:pos x="connsiteX0" y="connsiteY0"/>
                  </a:cxn>
                  <a:cxn ang="0">
                    <a:pos x="connsiteX1" y="connsiteY1"/>
                  </a:cxn>
                  <a:cxn ang="0">
                    <a:pos x="connsiteX2" y="connsiteY2"/>
                  </a:cxn>
                  <a:cxn ang="0">
                    <a:pos x="connsiteX3" y="connsiteY3"/>
                  </a:cxn>
                </a:cxnLst>
                <a:rect l="l" t="t" r="r" b="b"/>
                <a:pathLst>
                  <a:path w="433577" h="607009">
                    <a:moveTo>
                      <a:pt x="147906" y="468754"/>
                    </a:moveTo>
                    <a:lnTo>
                      <a:pt x="147906" y="147906"/>
                    </a:lnTo>
                    <a:cubicBezTo>
                      <a:pt x="234622" y="147906"/>
                      <a:pt x="308330" y="221614"/>
                      <a:pt x="308330" y="308330"/>
                    </a:cubicBezTo>
                    <a:cubicBezTo>
                      <a:pt x="308330" y="395045"/>
                      <a:pt x="238957" y="468754"/>
                      <a:pt x="147906" y="468754"/>
                    </a:cubicBezTo>
                    <a:close/>
                  </a:path>
                </a:pathLst>
              </a:custGeom>
              <a:solidFill>
                <a:schemeClr val="accent2"/>
              </a:solidFill>
              <a:ln w="43323" cap="flat">
                <a:noFill/>
                <a:prstDash val="solid"/>
                <a:miter/>
              </a:ln>
            </p:spPr>
            <p:txBody>
              <a:bodyPr rtlCol="0" anchor="ctr"/>
              <a:lstStyle/>
              <a:p>
                <a:endParaRPr lang="en-US"/>
              </a:p>
            </p:txBody>
          </p:sp>
          <p:sp>
            <p:nvSpPr>
              <p:cNvPr id="167" name="Freeform: Shape 166">
                <a:extLst>
                  <a:ext uri="{FF2B5EF4-FFF2-40B4-BE49-F238E27FC236}">
                    <a16:creationId xmlns:a16="http://schemas.microsoft.com/office/drawing/2014/main" id="{D1C87586-77AC-4B1D-9A64-6026281123A8}"/>
                  </a:ext>
                </a:extLst>
              </p:cNvPr>
              <p:cNvSpPr/>
              <p:nvPr/>
            </p:nvSpPr>
            <p:spPr>
              <a:xfrm>
                <a:off x="9016905" y="2197857"/>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8" y="147906"/>
                      <a:pt x="317001" y="147906"/>
                    </a:cubicBezTo>
                    <a:cubicBezTo>
                      <a:pt x="225950" y="147906"/>
                      <a:pt x="147906" y="221614"/>
                      <a:pt x="147906" y="317001"/>
                    </a:cubicBezTo>
                    <a:cubicBezTo>
                      <a:pt x="147906" y="412389"/>
                      <a:pt x="225950" y="486097"/>
                      <a:pt x="317001" y="486097"/>
                    </a:cubicBezTo>
                    <a:close/>
                  </a:path>
                </a:pathLst>
              </a:custGeom>
              <a:solidFill>
                <a:schemeClr val="accent2"/>
              </a:solidFill>
              <a:ln w="43323" cap="flat">
                <a:noFill/>
                <a:prstDash val="solid"/>
                <a:miter/>
              </a:ln>
            </p:spPr>
            <p:txBody>
              <a:bodyPr rtlCol="0" anchor="ctr"/>
              <a:lstStyle/>
              <a:p>
                <a:endParaRPr lang="en-US"/>
              </a:p>
            </p:txBody>
          </p:sp>
          <p:sp>
            <p:nvSpPr>
              <p:cNvPr id="168" name="Freeform: Shape 167">
                <a:extLst>
                  <a:ext uri="{FF2B5EF4-FFF2-40B4-BE49-F238E27FC236}">
                    <a16:creationId xmlns:a16="http://schemas.microsoft.com/office/drawing/2014/main" id="{F6071574-88E6-44E0-AB34-4BEC3B63D91C}"/>
                  </a:ext>
                </a:extLst>
              </p:cNvPr>
              <p:cNvSpPr/>
              <p:nvPr/>
            </p:nvSpPr>
            <p:spPr>
              <a:xfrm>
                <a:off x="9016905" y="2692083"/>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8" y="147906"/>
                      <a:pt x="317001" y="147906"/>
                    </a:cubicBezTo>
                    <a:cubicBezTo>
                      <a:pt x="225950" y="147906"/>
                      <a:pt x="147906" y="221614"/>
                      <a:pt x="147906" y="317001"/>
                    </a:cubicBezTo>
                    <a:cubicBezTo>
                      <a:pt x="147906" y="408053"/>
                      <a:pt x="225950" y="486097"/>
                      <a:pt x="317001" y="486097"/>
                    </a:cubicBezTo>
                    <a:close/>
                  </a:path>
                </a:pathLst>
              </a:custGeom>
              <a:solidFill>
                <a:schemeClr val="accent2"/>
              </a:solidFill>
              <a:ln w="43323" cap="flat">
                <a:noFill/>
                <a:prstDash val="solid"/>
                <a:miter/>
              </a:ln>
            </p:spPr>
            <p:txBody>
              <a:bodyPr rtlCol="0" anchor="ctr"/>
              <a:lstStyle/>
              <a:p>
                <a:endParaRPr lang="en-US"/>
              </a:p>
            </p:txBody>
          </p:sp>
          <p:sp>
            <p:nvSpPr>
              <p:cNvPr id="169" name="Freeform: Shape 168">
                <a:extLst>
                  <a:ext uri="{FF2B5EF4-FFF2-40B4-BE49-F238E27FC236}">
                    <a16:creationId xmlns:a16="http://schemas.microsoft.com/office/drawing/2014/main" id="{861AC6C1-EC4D-4338-A180-E5B42D5E0DF2}"/>
                  </a:ext>
                </a:extLst>
              </p:cNvPr>
              <p:cNvSpPr/>
              <p:nvPr/>
            </p:nvSpPr>
            <p:spPr>
              <a:xfrm>
                <a:off x="8590073" y="2939196"/>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12389"/>
                      <a:pt x="225950" y="486097"/>
                      <a:pt x="317001" y="486097"/>
                    </a:cubicBezTo>
                    <a:close/>
                  </a:path>
                </a:pathLst>
              </a:custGeom>
              <a:solidFill>
                <a:schemeClr val="accent2"/>
              </a:solidFill>
              <a:ln w="43323" cap="flat">
                <a:noFill/>
                <a:prstDash val="solid"/>
                <a:miter/>
              </a:ln>
            </p:spPr>
            <p:txBody>
              <a:bodyPr rtlCol="0" anchor="ctr"/>
              <a:lstStyle/>
              <a:p>
                <a:endParaRPr lang="en-US"/>
              </a:p>
            </p:txBody>
          </p:sp>
          <p:grpSp>
            <p:nvGrpSpPr>
              <p:cNvPr id="170" name="Group 169">
                <a:extLst>
                  <a:ext uri="{FF2B5EF4-FFF2-40B4-BE49-F238E27FC236}">
                    <a16:creationId xmlns:a16="http://schemas.microsoft.com/office/drawing/2014/main" id="{7451FA78-F2AB-4F1F-B782-C0C6DBB8C2A9}"/>
                  </a:ext>
                </a:extLst>
              </p:cNvPr>
              <p:cNvGrpSpPr/>
              <p:nvPr/>
            </p:nvGrpSpPr>
            <p:grpSpPr>
              <a:xfrm rot="7661305" flipH="1">
                <a:off x="9367116" y="2811401"/>
                <a:ext cx="449297" cy="803943"/>
                <a:chOff x="4860364" y="1440904"/>
                <a:chExt cx="607009" cy="1086144"/>
              </a:xfrm>
              <a:solidFill>
                <a:schemeClr val="accent2"/>
              </a:solidFill>
            </p:grpSpPr>
            <p:sp>
              <p:nvSpPr>
                <p:cNvPr id="171" name="Rectangle 170">
                  <a:extLst>
                    <a:ext uri="{FF2B5EF4-FFF2-40B4-BE49-F238E27FC236}">
                      <a16:creationId xmlns:a16="http://schemas.microsoft.com/office/drawing/2014/main" id="{8EAB1A13-B289-4DB3-9134-9266539918FE}"/>
                    </a:ext>
                  </a:extLst>
                </p:cNvPr>
                <p:cNvSpPr/>
                <p:nvPr/>
              </p:nvSpPr>
              <p:spPr>
                <a:xfrm>
                  <a:off x="5133776" y="1776958"/>
                  <a:ext cx="106964" cy="75009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2" name="Freeform: Shape 171">
                  <a:extLst>
                    <a:ext uri="{FF2B5EF4-FFF2-40B4-BE49-F238E27FC236}">
                      <a16:creationId xmlns:a16="http://schemas.microsoft.com/office/drawing/2014/main" id="{6384CD85-6048-4DF7-86A3-B49DF84D35A6}"/>
                    </a:ext>
                  </a:extLst>
                </p:cNvPr>
                <p:cNvSpPr/>
                <p:nvPr/>
              </p:nvSpPr>
              <p:spPr>
                <a:xfrm>
                  <a:off x="4860364" y="1440904"/>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grpSp>
        </p:grpSp>
        <p:grpSp>
          <p:nvGrpSpPr>
            <p:cNvPr id="196" name="Group 195">
              <a:extLst>
                <a:ext uri="{FF2B5EF4-FFF2-40B4-BE49-F238E27FC236}">
                  <a16:creationId xmlns:a16="http://schemas.microsoft.com/office/drawing/2014/main" id="{7146D8B7-BEF2-4BB1-A47E-BE57A63400D0}"/>
                </a:ext>
              </a:extLst>
            </p:cNvPr>
            <p:cNvGrpSpPr/>
            <p:nvPr/>
          </p:nvGrpSpPr>
          <p:grpSpPr>
            <a:xfrm rot="10800000">
              <a:off x="1822888" y="1226175"/>
              <a:ext cx="1815715" cy="1627961"/>
              <a:chOff x="7643465" y="1330780"/>
              <a:chExt cx="2350271" cy="2107241"/>
            </a:xfrm>
          </p:grpSpPr>
          <p:grpSp>
            <p:nvGrpSpPr>
              <p:cNvPr id="197" name="Group 196">
                <a:extLst>
                  <a:ext uri="{FF2B5EF4-FFF2-40B4-BE49-F238E27FC236}">
                    <a16:creationId xmlns:a16="http://schemas.microsoft.com/office/drawing/2014/main" id="{65120756-24CF-44E7-BEE6-E74F279427A5}"/>
                  </a:ext>
                </a:extLst>
              </p:cNvPr>
              <p:cNvGrpSpPr/>
              <p:nvPr/>
            </p:nvGrpSpPr>
            <p:grpSpPr>
              <a:xfrm rot="14189974" flipH="1">
                <a:off x="7820788" y="2761873"/>
                <a:ext cx="449297" cy="803943"/>
                <a:chOff x="4860364" y="1440904"/>
                <a:chExt cx="607009" cy="1086144"/>
              </a:xfrm>
              <a:solidFill>
                <a:schemeClr val="accent2"/>
              </a:solidFill>
            </p:grpSpPr>
            <p:sp>
              <p:nvSpPr>
                <p:cNvPr id="214" name="Rectangle 213">
                  <a:extLst>
                    <a:ext uri="{FF2B5EF4-FFF2-40B4-BE49-F238E27FC236}">
                      <a16:creationId xmlns:a16="http://schemas.microsoft.com/office/drawing/2014/main" id="{0EACE0B1-04B6-4DD3-8210-FE3301B9D532}"/>
                    </a:ext>
                  </a:extLst>
                </p:cNvPr>
                <p:cNvSpPr/>
                <p:nvPr/>
              </p:nvSpPr>
              <p:spPr>
                <a:xfrm>
                  <a:off x="5133776" y="1776958"/>
                  <a:ext cx="106964" cy="75009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Freeform: Shape 214">
                  <a:extLst>
                    <a:ext uri="{FF2B5EF4-FFF2-40B4-BE49-F238E27FC236}">
                      <a16:creationId xmlns:a16="http://schemas.microsoft.com/office/drawing/2014/main" id="{B2FC14E9-CA28-4140-886E-AF921F01ED04}"/>
                    </a:ext>
                  </a:extLst>
                </p:cNvPr>
                <p:cNvSpPr/>
                <p:nvPr/>
              </p:nvSpPr>
              <p:spPr>
                <a:xfrm>
                  <a:off x="4860364" y="1440904"/>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grpSp>
          <p:grpSp>
            <p:nvGrpSpPr>
              <p:cNvPr id="198" name="Group 197">
                <a:extLst>
                  <a:ext uri="{FF2B5EF4-FFF2-40B4-BE49-F238E27FC236}">
                    <a16:creationId xmlns:a16="http://schemas.microsoft.com/office/drawing/2014/main" id="{E19AAD93-0B90-444E-B8D6-7F358B86718E}"/>
                  </a:ext>
                </a:extLst>
              </p:cNvPr>
              <p:cNvGrpSpPr/>
              <p:nvPr/>
            </p:nvGrpSpPr>
            <p:grpSpPr>
              <a:xfrm>
                <a:off x="8590072" y="1330780"/>
                <a:ext cx="449297" cy="803943"/>
                <a:chOff x="4860364" y="1440904"/>
                <a:chExt cx="607009" cy="1086144"/>
              </a:xfrm>
              <a:solidFill>
                <a:schemeClr val="accent2"/>
              </a:solidFill>
            </p:grpSpPr>
            <p:sp>
              <p:nvSpPr>
                <p:cNvPr id="212" name="Rectangle 211">
                  <a:extLst>
                    <a:ext uri="{FF2B5EF4-FFF2-40B4-BE49-F238E27FC236}">
                      <a16:creationId xmlns:a16="http://schemas.microsoft.com/office/drawing/2014/main" id="{5E0F09B1-8A3C-433A-BFBA-48F2C2174BE0}"/>
                    </a:ext>
                  </a:extLst>
                </p:cNvPr>
                <p:cNvSpPr/>
                <p:nvPr/>
              </p:nvSpPr>
              <p:spPr>
                <a:xfrm>
                  <a:off x="5133776" y="1776958"/>
                  <a:ext cx="106964" cy="75009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3" name="Freeform: Shape 212">
                  <a:extLst>
                    <a:ext uri="{FF2B5EF4-FFF2-40B4-BE49-F238E27FC236}">
                      <a16:creationId xmlns:a16="http://schemas.microsoft.com/office/drawing/2014/main" id="{59C877E5-4DA5-4608-9FC9-D676F7F4632F}"/>
                    </a:ext>
                  </a:extLst>
                </p:cNvPr>
                <p:cNvSpPr/>
                <p:nvPr/>
              </p:nvSpPr>
              <p:spPr>
                <a:xfrm>
                  <a:off x="4860364" y="1440904"/>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grpSp>
          <p:sp>
            <p:nvSpPr>
              <p:cNvPr id="199" name="Freeform: Shape 198">
                <a:extLst>
                  <a:ext uri="{FF2B5EF4-FFF2-40B4-BE49-F238E27FC236}">
                    <a16:creationId xmlns:a16="http://schemas.microsoft.com/office/drawing/2014/main" id="{CD56AC1C-415F-4E7F-B5BE-04594E8B5A77}"/>
                  </a:ext>
                </a:extLst>
              </p:cNvPr>
              <p:cNvSpPr/>
              <p:nvPr/>
            </p:nvSpPr>
            <p:spPr>
              <a:xfrm>
                <a:off x="8243473" y="2027766"/>
                <a:ext cx="1155334" cy="1315798"/>
              </a:xfrm>
              <a:custGeom>
                <a:avLst/>
                <a:gdLst>
                  <a:gd name="connsiteX0" fmla="*/ 789601 w 1560880"/>
                  <a:gd name="connsiteY0" fmla="*/ 147906 h 1777669"/>
                  <a:gd name="connsiteX1" fmla="*/ 1110449 w 1560880"/>
                  <a:gd name="connsiteY1" fmla="*/ 334345 h 1777669"/>
                  <a:gd name="connsiteX2" fmla="*/ 1431297 w 1560880"/>
                  <a:gd name="connsiteY2" fmla="*/ 520783 h 1777669"/>
                  <a:gd name="connsiteX3" fmla="*/ 1431297 w 1560880"/>
                  <a:gd name="connsiteY3" fmla="*/ 889324 h 1777669"/>
                  <a:gd name="connsiteX4" fmla="*/ 1431297 w 1560880"/>
                  <a:gd name="connsiteY4" fmla="*/ 1257866 h 1777669"/>
                  <a:gd name="connsiteX5" fmla="*/ 1110449 w 1560880"/>
                  <a:gd name="connsiteY5" fmla="*/ 1444304 h 1777669"/>
                  <a:gd name="connsiteX6" fmla="*/ 789601 w 1560880"/>
                  <a:gd name="connsiteY6" fmla="*/ 1630743 h 1777669"/>
                  <a:gd name="connsiteX7" fmla="*/ 468754 w 1560880"/>
                  <a:gd name="connsiteY7" fmla="*/ 1444304 h 1777669"/>
                  <a:gd name="connsiteX8" fmla="*/ 147906 w 1560880"/>
                  <a:gd name="connsiteY8" fmla="*/ 1257866 h 1777669"/>
                  <a:gd name="connsiteX9" fmla="*/ 147906 w 1560880"/>
                  <a:gd name="connsiteY9" fmla="*/ 889324 h 1777669"/>
                  <a:gd name="connsiteX10" fmla="*/ 147906 w 1560880"/>
                  <a:gd name="connsiteY10" fmla="*/ 520783 h 1777669"/>
                  <a:gd name="connsiteX11" fmla="*/ 468754 w 1560880"/>
                  <a:gd name="connsiteY11" fmla="*/ 334345 h 1777669"/>
                  <a:gd name="connsiteX12" fmla="*/ 789601 w 1560880"/>
                  <a:gd name="connsiteY12" fmla="*/ 147906 h 1777669"/>
                  <a:gd name="connsiteX13" fmla="*/ 789601 w 1560880"/>
                  <a:gd name="connsiteY13" fmla="*/ 147906 h 1777669"/>
                  <a:gd name="connsiteX14" fmla="*/ 789601 w 1560880"/>
                  <a:gd name="connsiteY14" fmla="*/ 277979 h 1777669"/>
                  <a:gd name="connsiteX15" fmla="*/ 264972 w 1560880"/>
                  <a:gd name="connsiteY15" fmla="*/ 581484 h 1777669"/>
                  <a:gd name="connsiteX16" fmla="*/ 264972 w 1560880"/>
                  <a:gd name="connsiteY16" fmla="*/ 1188493 h 1777669"/>
                  <a:gd name="connsiteX17" fmla="*/ 789601 w 1560880"/>
                  <a:gd name="connsiteY17" fmla="*/ 1491998 h 1777669"/>
                  <a:gd name="connsiteX18" fmla="*/ 1314231 w 1560880"/>
                  <a:gd name="connsiteY18" fmla="*/ 1188493 h 1777669"/>
                  <a:gd name="connsiteX19" fmla="*/ 1314231 w 1560880"/>
                  <a:gd name="connsiteY19" fmla="*/ 581484 h 1777669"/>
                  <a:gd name="connsiteX20" fmla="*/ 789601 w 1560880"/>
                  <a:gd name="connsiteY20" fmla="*/ 277979 h 1777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60880" h="1777669">
                    <a:moveTo>
                      <a:pt x="789601" y="147906"/>
                    </a:moveTo>
                    <a:lnTo>
                      <a:pt x="1110449" y="334345"/>
                    </a:lnTo>
                    <a:lnTo>
                      <a:pt x="1431297" y="520783"/>
                    </a:lnTo>
                    <a:lnTo>
                      <a:pt x="1431297" y="889324"/>
                    </a:lnTo>
                    <a:lnTo>
                      <a:pt x="1431297" y="1257866"/>
                    </a:lnTo>
                    <a:lnTo>
                      <a:pt x="1110449" y="1444304"/>
                    </a:lnTo>
                    <a:lnTo>
                      <a:pt x="789601" y="1630743"/>
                    </a:lnTo>
                    <a:lnTo>
                      <a:pt x="468754" y="1444304"/>
                    </a:lnTo>
                    <a:lnTo>
                      <a:pt x="147906" y="1257866"/>
                    </a:lnTo>
                    <a:lnTo>
                      <a:pt x="147906" y="889324"/>
                    </a:lnTo>
                    <a:lnTo>
                      <a:pt x="147906" y="520783"/>
                    </a:lnTo>
                    <a:lnTo>
                      <a:pt x="468754" y="334345"/>
                    </a:lnTo>
                    <a:lnTo>
                      <a:pt x="789601" y="147906"/>
                    </a:lnTo>
                    <a:lnTo>
                      <a:pt x="789601" y="147906"/>
                    </a:lnTo>
                    <a:close/>
                    <a:moveTo>
                      <a:pt x="789601" y="277979"/>
                    </a:moveTo>
                    <a:lnTo>
                      <a:pt x="264972" y="581484"/>
                    </a:lnTo>
                    <a:lnTo>
                      <a:pt x="264972" y="1188493"/>
                    </a:lnTo>
                    <a:lnTo>
                      <a:pt x="789601" y="1491998"/>
                    </a:lnTo>
                    <a:lnTo>
                      <a:pt x="1314231" y="1188493"/>
                    </a:lnTo>
                    <a:lnTo>
                      <a:pt x="1314231" y="581484"/>
                    </a:lnTo>
                    <a:lnTo>
                      <a:pt x="789601" y="277979"/>
                    </a:lnTo>
                    <a:close/>
                  </a:path>
                </a:pathLst>
              </a:custGeom>
              <a:solidFill>
                <a:schemeClr val="accent2"/>
              </a:solidFill>
              <a:ln w="43323" cap="flat">
                <a:noFill/>
                <a:prstDash val="solid"/>
                <a:miter/>
              </a:ln>
            </p:spPr>
            <p:txBody>
              <a:bodyPr rtlCol="0" anchor="ctr"/>
              <a:lstStyle/>
              <a:p>
                <a:endParaRPr lang="en-US"/>
              </a:p>
            </p:txBody>
          </p:sp>
          <p:sp>
            <p:nvSpPr>
              <p:cNvPr id="200" name="Freeform: Shape 199">
                <a:extLst>
                  <a:ext uri="{FF2B5EF4-FFF2-40B4-BE49-F238E27FC236}">
                    <a16:creationId xmlns:a16="http://schemas.microsoft.com/office/drawing/2014/main" id="{4261A207-EADB-4333-AF7E-B6B916D1F89D}"/>
                  </a:ext>
                </a:extLst>
              </p:cNvPr>
              <p:cNvSpPr/>
              <p:nvPr/>
            </p:nvSpPr>
            <p:spPr>
              <a:xfrm>
                <a:off x="8595937" y="1959818"/>
                <a:ext cx="449297" cy="449297"/>
              </a:xfrm>
              <a:custGeom>
                <a:avLst/>
                <a:gdLst>
                  <a:gd name="connsiteX0" fmla="*/ 486846 w 607009"/>
                  <a:gd name="connsiteY0" fmla="*/ 317351 h 607009"/>
                  <a:gd name="connsiteX1" fmla="*/ 318150 w 607009"/>
                  <a:gd name="connsiteY1" fmla="*/ 486846 h 607009"/>
                  <a:gd name="connsiteX2" fmla="*/ 148655 w 607009"/>
                  <a:gd name="connsiteY2" fmla="*/ 318150 h 607009"/>
                  <a:gd name="connsiteX3" fmla="*/ 317351 w 607009"/>
                  <a:gd name="connsiteY3" fmla="*/ 148655 h 607009"/>
                  <a:gd name="connsiteX4" fmla="*/ 486846 w 607009"/>
                  <a:gd name="connsiteY4" fmla="*/ 317351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486846" y="317351"/>
                    </a:moveTo>
                    <a:cubicBezTo>
                      <a:pt x="487066" y="410740"/>
                      <a:pt x="411538" y="486625"/>
                      <a:pt x="318150" y="486846"/>
                    </a:cubicBezTo>
                    <a:cubicBezTo>
                      <a:pt x="224761" y="487066"/>
                      <a:pt x="148875" y="411538"/>
                      <a:pt x="148655" y="318150"/>
                    </a:cubicBezTo>
                    <a:cubicBezTo>
                      <a:pt x="148434" y="224761"/>
                      <a:pt x="223962" y="148875"/>
                      <a:pt x="317351" y="148655"/>
                    </a:cubicBezTo>
                    <a:cubicBezTo>
                      <a:pt x="410740" y="148434"/>
                      <a:pt x="486625" y="223962"/>
                      <a:pt x="486846" y="317351"/>
                    </a:cubicBezTo>
                    <a:close/>
                  </a:path>
                </a:pathLst>
              </a:custGeom>
              <a:solidFill>
                <a:schemeClr val="accent2"/>
              </a:solidFill>
              <a:ln w="43323" cap="flat">
                <a:noFill/>
                <a:prstDash val="solid"/>
                <a:miter/>
              </a:ln>
            </p:spPr>
            <p:txBody>
              <a:bodyPr rtlCol="0" anchor="ctr"/>
              <a:lstStyle/>
              <a:p>
                <a:endParaRPr lang="en-US"/>
              </a:p>
            </p:txBody>
          </p:sp>
          <p:sp>
            <p:nvSpPr>
              <p:cNvPr id="201" name="Freeform: Shape 200">
                <a:extLst>
                  <a:ext uri="{FF2B5EF4-FFF2-40B4-BE49-F238E27FC236}">
                    <a16:creationId xmlns:a16="http://schemas.microsoft.com/office/drawing/2014/main" id="{E33D489C-A52A-4C63-8E90-C4521689882F}"/>
                  </a:ext>
                </a:extLst>
              </p:cNvPr>
              <p:cNvSpPr/>
              <p:nvPr/>
            </p:nvSpPr>
            <p:spPr>
              <a:xfrm>
                <a:off x="9023323" y="2704920"/>
                <a:ext cx="449297" cy="449297"/>
              </a:xfrm>
              <a:custGeom>
                <a:avLst/>
                <a:gdLst>
                  <a:gd name="connsiteX0" fmla="*/ 308330 w 607009"/>
                  <a:gd name="connsiteY0" fmla="*/ 468754 h 607009"/>
                  <a:gd name="connsiteX1" fmla="*/ 468754 w 607009"/>
                  <a:gd name="connsiteY1" fmla="*/ 308330 h 607009"/>
                  <a:gd name="connsiteX2" fmla="*/ 308330 w 607009"/>
                  <a:gd name="connsiteY2" fmla="*/ 147906 h 607009"/>
                  <a:gd name="connsiteX3" fmla="*/ 147906 w 607009"/>
                  <a:gd name="connsiteY3" fmla="*/ 308330 h 607009"/>
                  <a:gd name="connsiteX4" fmla="*/ 308330 w 607009"/>
                  <a:gd name="connsiteY4" fmla="*/ 468754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08330" y="468754"/>
                    </a:moveTo>
                    <a:cubicBezTo>
                      <a:pt x="395045" y="468754"/>
                      <a:pt x="468754" y="395045"/>
                      <a:pt x="468754" y="308330"/>
                    </a:cubicBezTo>
                    <a:cubicBezTo>
                      <a:pt x="468754" y="221614"/>
                      <a:pt x="395045" y="147906"/>
                      <a:pt x="308330" y="147906"/>
                    </a:cubicBezTo>
                    <a:cubicBezTo>
                      <a:pt x="221614" y="147906"/>
                      <a:pt x="147906" y="221614"/>
                      <a:pt x="147906" y="308330"/>
                    </a:cubicBezTo>
                    <a:cubicBezTo>
                      <a:pt x="147906" y="395045"/>
                      <a:pt x="221614" y="468754"/>
                      <a:pt x="308330" y="468754"/>
                    </a:cubicBezTo>
                    <a:close/>
                  </a:path>
                </a:pathLst>
              </a:custGeom>
              <a:solidFill>
                <a:schemeClr val="accent2"/>
              </a:solidFill>
              <a:ln w="43323" cap="flat">
                <a:noFill/>
                <a:prstDash val="solid"/>
                <a:miter/>
              </a:ln>
            </p:spPr>
            <p:txBody>
              <a:bodyPr rtlCol="0" anchor="ctr"/>
              <a:lstStyle/>
              <a:p>
                <a:endParaRPr lang="en-US"/>
              </a:p>
            </p:txBody>
          </p:sp>
          <p:sp>
            <p:nvSpPr>
              <p:cNvPr id="202" name="Freeform: Shape 201">
                <a:extLst>
                  <a:ext uri="{FF2B5EF4-FFF2-40B4-BE49-F238E27FC236}">
                    <a16:creationId xmlns:a16="http://schemas.microsoft.com/office/drawing/2014/main" id="{70468316-3F6A-4529-BE27-D001924EA3FC}"/>
                  </a:ext>
                </a:extLst>
              </p:cNvPr>
              <p:cNvSpPr/>
              <p:nvPr/>
            </p:nvSpPr>
            <p:spPr>
              <a:xfrm>
                <a:off x="9142066" y="2704920"/>
                <a:ext cx="320926" cy="449297"/>
              </a:xfrm>
              <a:custGeom>
                <a:avLst/>
                <a:gdLst>
                  <a:gd name="connsiteX0" fmla="*/ 147906 w 433577"/>
                  <a:gd name="connsiteY0" fmla="*/ 468754 h 607009"/>
                  <a:gd name="connsiteX1" fmla="*/ 147906 w 433577"/>
                  <a:gd name="connsiteY1" fmla="*/ 147906 h 607009"/>
                  <a:gd name="connsiteX2" fmla="*/ 308330 w 433577"/>
                  <a:gd name="connsiteY2" fmla="*/ 308330 h 607009"/>
                  <a:gd name="connsiteX3" fmla="*/ 147906 w 433577"/>
                  <a:gd name="connsiteY3" fmla="*/ 468754 h 607009"/>
                </a:gdLst>
                <a:ahLst/>
                <a:cxnLst>
                  <a:cxn ang="0">
                    <a:pos x="connsiteX0" y="connsiteY0"/>
                  </a:cxn>
                  <a:cxn ang="0">
                    <a:pos x="connsiteX1" y="connsiteY1"/>
                  </a:cxn>
                  <a:cxn ang="0">
                    <a:pos x="connsiteX2" y="connsiteY2"/>
                  </a:cxn>
                  <a:cxn ang="0">
                    <a:pos x="connsiteX3" y="connsiteY3"/>
                  </a:cxn>
                </a:cxnLst>
                <a:rect l="l" t="t" r="r" b="b"/>
                <a:pathLst>
                  <a:path w="433577" h="607009">
                    <a:moveTo>
                      <a:pt x="147906" y="468754"/>
                    </a:moveTo>
                    <a:lnTo>
                      <a:pt x="147906" y="147906"/>
                    </a:lnTo>
                    <a:cubicBezTo>
                      <a:pt x="234622" y="147906"/>
                      <a:pt x="308330" y="221614"/>
                      <a:pt x="308330" y="308330"/>
                    </a:cubicBezTo>
                    <a:cubicBezTo>
                      <a:pt x="308330" y="395045"/>
                      <a:pt x="238957" y="468754"/>
                      <a:pt x="147906" y="468754"/>
                    </a:cubicBezTo>
                    <a:close/>
                  </a:path>
                </a:pathLst>
              </a:custGeom>
              <a:solidFill>
                <a:schemeClr val="accent2"/>
              </a:solidFill>
              <a:ln w="43323" cap="flat">
                <a:noFill/>
                <a:prstDash val="solid"/>
                <a:miter/>
              </a:ln>
            </p:spPr>
            <p:txBody>
              <a:bodyPr rtlCol="0" anchor="ctr"/>
              <a:lstStyle/>
              <a:p>
                <a:endParaRPr lang="en-US"/>
              </a:p>
            </p:txBody>
          </p:sp>
          <p:sp>
            <p:nvSpPr>
              <p:cNvPr id="203" name="Freeform: Shape 202">
                <a:extLst>
                  <a:ext uri="{FF2B5EF4-FFF2-40B4-BE49-F238E27FC236}">
                    <a16:creationId xmlns:a16="http://schemas.microsoft.com/office/drawing/2014/main" id="{1850B667-7FB9-4E48-AF20-9977D5904C25}"/>
                  </a:ext>
                </a:extLst>
              </p:cNvPr>
              <p:cNvSpPr/>
              <p:nvPr/>
            </p:nvSpPr>
            <p:spPr>
              <a:xfrm>
                <a:off x="8166450" y="2708130"/>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1614" y="147906"/>
                      <a:pt x="147906" y="221614"/>
                      <a:pt x="147906" y="317001"/>
                    </a:cubicBezTo>
                    <a:cubicBezTo>
                      <a:pt x="147906" y="408053"/>
                      <a:pt x="221614" y="486097"/>
                      <a:pt x="317001" y="486097"/>
                    </a:cubicBezTo>
                    <a:close/>
                  </a:path>
                </a:pathLst>
              </a:custGeom>
              <a:solidFill>
                <a:schemeClr val="accent2"/>
              </a:solidFill>
              <a:ln w="43323" cap="flat">
                <a:noFill/>
                <a:prstDash val="solid"/>
                <a:miter/>
              </a:ln>
            </p:spPr>
            <p:txBody>
              <a:bodyPr rtlCol="0" anchor="ctr"/>
              <a:lstStyle/>
              <a:p>
                <a:endParaRPr lang="en-US"/>
              </a:p>
            </p:txBody>
          </p:sp>
          <p:sp>
            <p:nvSpPr>
              <p:cNvPr id="204" name="Freeform: Shape 203">
                <a:extLst>
                  <a:ext uri="{FF2B5EF4-FFF2-40B4-BE49-F238E27FC236}">
                    <a16:creationId xmlns:a16="http://schemas.microsoft.com/office/drawing/2014/main" id="{A7BB8482-5B02-4696-B2C7-4E58DE11FC00}"/>
                  </a:ext>
                </a:extLst>
              </p:cNvPr>
              <p:cNvSpPr/>
              <p:nvPr/>
            </p:nvSpPr>
            <p:spPr>
              <a:xfrm>
                <a:off x="8166450" y="2204275"/>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1614" y="147906"/>
                      <a:pt x="147906" y="225950"/>
                      <a:pt x="147906" y="317001"/>
                    </a:cubicBezTo>
                    <a:cubicBezTo>
                      <a:pt x="147906" y="412389"/>
                      <a:pt x="221614" y="486097"/>
                      <a:pt x="317001" y="486097"/>
                    </a:cubicBezTo>
                    <a:close/>
                  </a:path>
                </a:pathLst>
              </a:custGeom>
              <a:solidFill>
                <a:schemeClr val="accent2"/>
              </a:solidFill>
              <a:ln w="43323" cap="flat">
                <a:noFill/>
                <a:prstDash val="solid"/>
                <a:miter/>
              </a:ln>
            </p:spPr>
            <p:txBody>
              <a:bodyPr rtlCol="0" anchor="ctr"/>
              <a:lstStyle/>
              <a:p>
                <a:endParaRPr lang="en-US"/>
              </a:p>
            </p:txBody>
          </p:sp>
          <p:sp>
            <p:nvSpPr>
              <p:cNvPr id="205" name="Freeform: Shape 204">
                <a:extLst>
                  <a:ext uri="{FF2B5EF4-FFF2-40B4-BE49-F238E27FC236}">
                    <a16:creationId xmlns:a16="http://schemas.microsoft.com/office/drawing/2014/main" id="{10B83C8C-8D85-4062-B523-77E8099C7CAC}"/>
                  </a:ext>
                </a:extLst>
              </p:cNvPr>
              <p:cNvSpPr/>
              <p:nvPr/>
            </p:nvSpPr>
            <p:spPr>
              <a:xfrm>
                <a:off x="9142066" y="2704920"/>
                <a:ext cx="320926" cy="449297"/>
              </a:xfrm>
              <a:custGeom>
                <a:avLst/>
                <a:gdLst>
                  <a:gd name="connsiteX0" fmla="*/ 147906 w 433577"/>
                  <a:gd name="connsiteY0" fmla="*/ 468754 h 607009"/>
                  <a:gd name="connsiteX1" fmla="*/ 147906 w 433577"/>
                  <a:gd name="connsiteY1" fmla="*/ 147906 h 607009"/>
                  <a:gd name="connsiteX2" fmla="*/ 308330 w 433577"/>
                  <a:gd name="connsiteY2" fmla="*/ 308330 h 607009"/>
                  <a:gd name="connsiteX3" fmla="*/ 147906 w 433577"/>
                  <a:gd name="connsiteY3" fmla="*/ 468754 h 607009"/>
                </a:gdLst>
                <a:ahLst/>
                <a:cxnLst>
                  <a:cxn ang="0">
                    <a:pos x="connsiteX0" y="connsiteY0"/>
                  </a:cxn>
                  <a:cxn ang="0">
                    <a:pos x="connsiteX1" y="connsiteY1"/>
                  </a:cxn>
                  <a:cxn ang="0">
                    <a:pos x="connsiteX2" y="connsiteY2"/>
                  </a:cxn>
                  <a:cxn ang="0">
                    <a:pos x="connsiteX3" y="connsiteY3"/>
                  </a:cxn>
                </a:cxnLst>
                <a:rect l="l" t="t" r="r" b="b"/>
                <a:pathLst>
                  <a:path w="433577" h="607009">
                    <a:moveTo>
                      <a:pt x="147906" y="468754"/>
                    </a:moveTo>
                    <a:lnTo>
                      <a:pt x="147906" y="147906"/>
                    </a:lnTo>
                    <a:cubicBezTo>
                      <a:pt x="234622" y="147906"/>
                      <a:pt x="308330" y="221614"/>
                      <a:pt x="308330" y="308330"/>
                    </a:cubicBezTo>
                    <a:cubicBezTo>
                      <a:pt x="308330" y="395045"/>
                      <a:pt x="238957" y="468754"/>
                      <a:pt x="147906" y="468754"/>
                    </a:cubicBezTo>
                    <a:close/>
                  </a:path>
                </a:pathLst>
              </a:custGeom>
              <a:solidFill>
                <a:schemeClr val="accent2"/>
              </a:solidFill>
              <a:ln w="43323" cap="flat">
                <a:noFill/>
                <a:prstDash val="solid"/>
                <a:miter/>
              </a:ln>
            </p:spPr>
            <p:txBody>
              <a:bodyPr rtlCol="0" anchor="ctr"/>
              <a:lstStyle/>
              <a:p>
                <a:endParaRPr lang="en-US"/>
              </a:p>
            </p:txBody>
          </p:sp>
          <p:sp>
            <p:nvSpPr>
              <p:cNvPr id="206" name="Freeform: Shape 205">
                <a:extLst>
                  <a:ext uri="{FF2B5EF4-FFF2-40B4-BE49-F238E27FC236}">
                    <a16:creationId xmlns:a16="http://schemas.microsoft.com/office/drawing/2014/main" id="{4D2B6517-F68D-44E6-9EBD-711203EE9DC6}"/>
                  </a:ext>
                </a:extLst>
              </p:cNvPr>
              <p:cNvSpPr/>
              <p:nvPr/>
            </p:nvSpPr>
            <p:spPr>
              <a:xfrm>
                <a:off x="9016905" y="2197857"/>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8" y="147906"/>
                      <a:pt x="317001" y="147906"/>
                    </a:cubicBezTo>
                    <a:cubicBezTo>
                      <a:pt x="225950" y="147906"/>
                      <a:pt x="147906" y="221614"/>
                      <a:pt x="147906" y="317001"/>
                    </a:cubicBezTo>
                    <a:cubicBezTo>
                      <a:pt x="147906" y="412389"/>
                      <a:pt x="225950" y="486097"/>
                      <a:pt x="317001" y="486097"/>
                    </a:cubicBezTo>
                    <a:close/>
                  </a:path>
                </a:pathLst>
              </a:custGeom>
              <a:solidFill>
                <a:schemeClr val="accent2"/>
              </a:solidFill>
              <a:ln w="43323" cap="flat">
                <a:noFill/>
                <a:prstDash val="solid"/>
                <a:miter/>
              </a:ln>
            </p:spPr>
            <p:txBody>
              <a:bodyPr rtlCol="0" anchor="ctr"/>
              <a:lstStyle/>
              <a:p>
                <a:endParaRPr lang="en-US"/>
              </a:p>
            </p:txBody>
          </p:sp>
          <p:sp>
            <p:nvSpPr>
              <p:cNvPr id="207" name="Freeform: Shape 206">
                <a:extLst>
                  <a:ext uri="{FF2B5EF4-FFF2-40B4-BE49-F238E27FC236}">
                    <a16:creationId xmlns:a16="http://schemas.microsoft.com/office/drawing/2014/main" id="{5A518C9F-0F8C-48A1-B6D4-B356DA756AB8}"/>
                  </a:ext>
                </a:extLst>
              </p:cNvPr>
              <p:cNvSpPr/>
              <p:nvPr/>
            </p:nvSpPr>
            <p:spPr>
              <a:xfrm>
                <a:off x="9016905" y="2692083"/>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8" y="147906"/>
                      <a:pt x="317001" y="147906"/>
                    </a:cubicBezTo>
                    <a:cubicBezTo>
                      <a:pt x="225950" y="147906"/>
                      <a:pt x="147906" y="221614"/>
                      <a:pt x="147906" y="317001"/>
                    </a:cubicBezTo>
                    <a:cubicBezTo>
                      <a:pt x="147906" y="408053"/>
                      <a:pt x="225950" y="486097"/>
                      <a:pt x="317001" y="486097"/>
                    </a:cubicBezTo>
                    <a:close/>
                  </a:path>
                </a:pathLst>
              </a:custGeom>
              <a:solidFill>
                <a:schemeClr val="accent2"/>
              </a:solidFill>
              <a:ln w="43323" cap="flat">
                <a:noFill/>
                <a:prstDash val="solid"/>
                <a:miter/>
              </a:ln>
            </p:spPr>
            <p:txBody>
              <a:bodyPr rtlCol="0" anchor="ctr"/>
              <a:lstStyle/>
              <a:p>
                <a:endParaRPr lang="en-US"/>
              </a:p>
            </p:txBody>
          </p:sp>
          <p:sp>
            <p:nvSpPr>
              <p:cNvPr id="208" name="Freeform: Shape 207">
                <a:extLst>
                  <a:ext uri="{FF2B5EF4-FFF2-40B4-BE49-F238E27FC236}">
                    <a16:creationId xmlns:a16="http://schemas.microsoft.com/office/drawing/2014/main" id="{2E94665C-D3F0-42F3-8FA9-F0C5975352EC}"/>
                  </a:ext>
                </a:extLst>
              </p:cNvPr>
              <p:cNvSpPr/>
              <p:nvPr/>
            </p:nvSpPr>
            <p:spPr>
              <a:xfrm>
                <a:off x="8590073" y="2939196"/>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12389"/>
                      <a:pt x="225950" y="486097"/>
                      <a:pt x="317001" y="486097"/>
                    </a:cubicBezTo>
                    <a:close/>
                  </a:path>
                </a:pathLst>
              </a:custGeom>
              <a:solidFill>
                <a:schemeClr val="accent2"/>
              </a:solidFill>
              <a:ln w="43323" cap="flat">
                <a:noFill/>
                <a:prstDash val="solid"/>
                <a:miter/>
              </a:ln>
            </p:spPr>
            <p:txBody>
              <a:bodyPr rtlCol="0" anchor="ctr"/>
              <a:lstStyle/>
              <a:p>
                <a:endParaRPr lang="en-US"/>
              </a:p>
            </p:txBody>
          </p:sp>
          <p:grpSp>
            <p:nvGrpSpPr>
              <p:cNvPr id="209" name="Group 208">
                <a:extLst>
                  <a:ext uri="{FF2B5EF4-FFF2-40B4-BE49-F238E27FC236}">
                    <a16:creationId xmlns:a16="http://schemas.microsoft.com/office/drawing/2014/main" id="{7F9D3CD0-26F8-4F69-847A-E26131CE6587}"/>
                  </a:ext>
                </a:extLst>
              </p:cNvPr>
              <p:cNvGrpSpPr/>
              <p:nvPr/>
            </p:nvGrpSpPr>
            <p:grpSpPr>
              <a:xfrm rot="7661305" flipH="1">
                <a:off x="9367116" y="2811401"/>
                <a:ext cx="449297" cy="803943"/>
                <a:chOff x="4860364" y="1440904"/>
                <a:chExt cx="607009" cy="1086144"/>
              </a:xfrm>
              <a:solidFill>
                <a:schemeClr val="accent2"/>
              </a:solidFill>
            </p:grpSpPr>
            <p:sp>
              <p:nvSpPr>
                <p:cNvPr id="210" name="Rectangle 209">
                  <a:extLst>
                    <a:ext uri="{FF2B5EF4-FFF2-40B4-BE49-F238E27FC236}">
                      <a16:creationId xmlns:a16="http://schemas.microsoft.com/office/drawing/2014/main" id="{9E7D4F80-7ACE-4C00-9B2D-D4A8B977DFBD}"/>
                    </a:ext>
                  </a:extLst>
                </p:cNvPr>
                <p:cNvSpPr/>
                <p:nvPr/>
              </p:nvSpPr>
              <p:spPr>
                <a:xfrm>
                  <a:off x="5133776" y="1776958"/>
                  <a:ext cx="106964" cy="75009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1" name="Freeform: Shape 210">
                  <a:extLst>
                    <a:ext uri="{FF2B5EF4-FFF2-40B4-BE49-F238E27FC236}">
                      <a16:creationId xmlns:a16="http://schemas.microsoft.com/office/drawing/2014/main" id="{46D452A5-9B8E-4154-8C93-FC58B62877EB}"/>
                    </a:ext>
                  </a:extLst>
                </p:cNvPr>
                <p:cNvSpPr/>
                <p:nvPr/>
              </p:nvSpPr>
              <p:spPr>
                <a:xfrm>
                  <a:off x="4860364" y="1440904"/>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grpSp>
        </p:grpSp>
        <p:grpSp>
          <p:nvGrpSpPr>
            <p:cNvPr id="216" name="Group 215">
              <a:extLst>
                <a:ext uri="{FF2B5EF4-FFF2-40B4-BE49-F238E27FC236}">
                  <a16:creationId xmlns:a16="http://schemas.microsoft.com/office/drawing/2014/main" id="{646B83B2-5C12-4B4B-918D-E04093E24C87}"/>
                </a:ext>
              </a:extLst>
            </p:cNvPr>
            <p:cNvGrpSpPr/>
            <p:nvPr/>
          </p:nvGrpSpPr>
          <p:grpSpPr>
            <a:xfrm rot="10800000" flipV="1">
              <a:off x="2144331" y="3858068"/>
              <a:ext cx="1815715" cy="1627961"/>
              <a:chOff x="7643465" y="1330780"/>
              <a:chExt cx="2350271" cy="2107241"/>
            </a:xfrm>
          </p:grpSpPr>
          <p:grpSp>
            <p:nvGrpSpPr>
              <p:cNvPr id="217" name="Group 216">
                <a:extLst>
                  <a:ext uri="{FF2B5EF4-FFF2-40B4-BE49-F238E27FC236}">
                    <a16:creationId xmlns:a16="http://schemas.microsoft.com/office/drawing/2014/main" id="{FE3879A5-C7A2-47B3-9270-381AD7805C1F}"/>
                  </a:ext>
                </a:extLst>
              </p:cNvPr>
              <p:cNvGrpSpPr/>
              <p:nvPr/>
            </p:nvGrpSpPr>
            <p:grpSpPr>
              <a:xfrm rot="14189974" flipH="1">
                <a:off x="7820788" y="2761873"/>
                <a:ext cx="449297" cy="803943"/>
                <a:chOff x="4860364" y="1440904"/>
                <a:chExt cx="607009" cy="1086144"/>
              </a:xfrm>
              <a:solidFill>
                <a:schemeClr val="accent2"/>
              </a:solidFill>
            </p:grpSpPr>
            <p:sp>
              <p:nvSpPr>
                <p:cNvPr id="234" name="Rectangle 233">
                  <a:extLst>
                    <a:ext uri="{FF2B5EF4-FFF2-40B4-BE49-F238E27FC236}">
                      <a16:creationId xmlns:a16="http://schemas.microsoft.com/office/drawing/2014/main" id="{DF682B80-7179-49B6-9DCF-073A955F9536}"/>
                    </a:ext>
                  </a:extLst>
                </p:cNvPr>
                <p:cNvSpPr/>
                <p:nvPr/>
              </p:nvSpPr>
              <p:spPr>
                <a:xfrm>
                  <a:off x="5133776" y="1776958"/>
                  <a:ext cx="106964" cy="75009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5" name="Freeform: Shape 234">
                  <a:extLst>
                    <a:ext uri="{FF2B5EF4-FFF2-40B4-BE49-F238E27FC236}">
                      <a16:creationId xmlns:a16="http://schemas.microsoft.com/office/drawing/2014/main" id="{8B4FA6AA-D9F7-45D7-8345-402BCB2C3263}"/>
                    </a:ext>
                  </a:extLst>
                </p:cNvPr>
                <p:cNvSpPr/>
                <p:nvPr/>
              </p:nvSpPr>
              <p:spPr>
                <a:xfrm>
                  <a:off x="4860364" y="1440904"/>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grpSp>
          <p:grpSp>
            <p:nvGrpSpPr>
              <p:cNvPr id="218" name="Group 217">
                <a:extLst>
                  <a:ext uri="{FF2B5EF4-FFF2-40B4-BE49-F238E27FC236}">
                    <a16:creationId xmlns:a16="http://schemas.microsoft.com/office/drawing/2014/main" id="{96FB9221-B912-44B0-8024-C88CC43D891F}"/>
                  </a:ext>
                </a:extLst>
              </p:cNvPr>
              <p:cNvGrpSpPr/>
              <p:nvPr/>
            </p:nvGrpSpPr>
            <p:grpSpPr>
              <a:xfrm>
                <a:off x="8590072" y="1330780"/>
                <a:ext cx="449297" cy="803943"/>
                <a:chOff x="4860364" y="1440904"/>
                <a:chExt cx="607009" cy="1086144"/>
              </a:xfrm>
              <a:solidFill>
                <a:schemeClr val="accent2"/>
              </a:solidFill>
            </p:grpSpPr>
            <p:sp>
              <p:nvSpPr>
                <p:cNvPr id="232" name="Rectangle 231">
                  <a:extLst>
                    <a:ext uri="{FF2B5EF4-FFF2-40B4-BE49-F238E27FC236}">
                      <a16:creationId xmlns:a16="http://schemas.microsoft.com/office/drawing/2014/main" id="{4B82ABEB-E2A4-4DBF-8681-613ED83E03CD}"/>
                    </a:ext>
                  </a:extLst>
                </p:cNvPr>
                <p:cNvSpPr/>
                <p:nvPr/>
              </p:nvSpPr>
              <p:spPr>
                <a:xfrm>
                  <a:off x="5133776" y="1776958"/>
                  <a:ext cx="106964" cy="75009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3" name="Freeform: Shape 232">
                  <a:extLst>
                    <a:ext uri="{FF2B5EF4-FFF2-40B4-BE49-F238E27FC236}">
                      <a16:creationId xmlns:a16="http://schemas.microsoft.com/office/drawing/2014/main" id="{4A76CF88-88C7-47AF-A92B-734EDB27DBF4}"/>
                    </a:ext>
                  </a:extLst>
                </p:cNvPr>
                <p:cNvSpPr/>
                <p:nvPr/>
              </p:nvSpPr>
              <p:spPr>
                <a:xfrm>
                  <a:off x="4860364" y="1440904"/>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grpSp>
          <p:sp>
            <p:nvSpPr>
              <p:cNvPr id="219" name="Freeform: Shape 218">
                <a:extLst>
                  <a:ext uri="{FF2B5EF4-FFF2-40B4-BE49-F238E27FC236}">
                    <a16:creationId xmlns:a16="http://schemas.microsoft.com/office/drawing/2014/main" id="{0706FD65-696F-4B8C-BDB2-CBFC95FEBD2D}"/>
                  </a:ext>
                </a:extLst>
              </p:cNvPr>
              <p:cNvSpPr/>
              <p:nvPr/>
            </p:nvSpPr>
            <p:spPr>
              <a:xfrm>
                <a:off x="8243473" y="2027766"/>
                <a:ext cx="1155334" cy="1315798"/>
              </a:xfrm>
              <a:custGeom>
                <a:avLst/>
                <a:gdLst>
                  <a:gd name="connsiteX0" fmla="*/ 789601 w 1560880"/>
                  <a:gd name="connsiteY0" fmla="*/ 147906 h 1777669"/>
                  <a:gd name="connsiteX1" fmla="*/ 1110449 w 1560880"/>
                  <a:gd name="connsiteY1" fmla="*/ 334345 h 1777669"/>
                  <a:gd name="connsiteX2" fmla="*/ 1431297 w 1560880"/>
                  <a:gd name="connsiteY2" fmla="*/ 520783 h 1777669"/>
                  <a:gd name="connsiteX3" fmla="*/ 1431297 w 1560880"/>
                  <a:gd name="connsiteY3" fmla="*/ 889324 h 1777669"/>
                  <a:gd name="connsiteX4" fmla="*/ 1431297 w 1560880"/>
                  <a:gd name="connsiteY4" fmla="*/ 1257866 h 1777669"/>
                  <a:gd name="connsiteX5" fmla="*/ 1110449 w 1560880"/>
                  <a:gd name="connsiteY5" fmla="*/ 1444304 h 1777669"/>
                  <a:gd name="connsiteX6" fmla="*/ 789601 w 1560880"/>
                  <a:gd name="connsiteY6" fmla="*/ 1630743 h 1777669"/>
                  <a:gd name="connsiteX7" fmla="*/ 468754 w 1560880"/>
                  <a:gd name="connsiteY7" fmla="*/ 1444304 h 1777669"/>
                  <a:gd name="connsiteX8" fmla="*/ 147906 w 1560880"/>
                  <a:gd name="connsiteY8" fmla="*/ 1257866 h 1777669"/>
                  <a:gd name="connsiteX9" fmla="*/ 147906 w 1560880"/>
                  <a:gd name="connsiteY9" fmla="*/ 889324 h 1777669"/>
                  <a:gd name="connsiteX10" fmla="*/ 147906 w 1560880"/>
                  <a:gd name="connsiteY10" fmla="*/ 520783 h 1777669"/>
                  <a:gd name="connsiteX11" fmla="*/ 468754 w 1560880"/>
                  <a:gd name="connsiteY11" fmla="*/ 334345 h 1777669"/>
                  <a:gd name="connsiteX12" fmla="*/ 789601 w 1560880"/>
                  <a:gd name="connsiteY12" fmla="*/ 147906 h 1777669"/>
                  <a:gd name="connsiteX13" fmla="*/ 789601 w 1560880"/>
                  <a:gd name="connsiteY13" fmla="*/ 147906 h 1777669"/>
                  <a:gd name="connsiteX14" fmla="*/ 789601 w 1560880"/>
                  <a:gd name="connsiteY14" fmla="*/ 277979 h 1777669"/>
                  <a:gd name="connsiteX15" fmla="*/ 264972 w 1560880"/>
                  <a:gd name="connsiteY15" fmla="*/ 581484 h 1777669"/>
                  <a:gd name="connsiteX16" fmla="*/ 264972 w 1560880"/>
                  <a:gd name="connsiteY16" fmla="*/ 1188493 h 1777669"/>
                  <a:gd name="connsiteX17" fmla="*/ 789601 w 1560880"/>
                  <a:gd name="connsiteY17" fmla="*/ 1491998 h 1777669"/>
                  <a:gd name="connsiteX18" fmla="*/ 1314231 w 1560880"/>
                  <a:gd name="connsiteY18" fmla="*/ 1188493 h 1777669"/>
                  <a:gd name="connsiteX19" fmla="*/ 1314231 w 1560880"/>
                  <a:gd name="connsiteY19" fmla="*/ 581484 h 1777669"/>
                  <a:gd name="connsiteX20" fmla="*/ 789601 w 1560880"/>
                  <a:gd name="connsiteY20" fmla="*/ 277979 h 1777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60880" h="1777669">
                    <a:moveTo>
                      <a:pt x="789601" y="147906"/>
                    </a:moveTo>
                    <a:lnTo>
                      <a:pt x="1110449" y="334345"/>
                    </a:lnTo>
                    <a:lnTo>
                      <a:pt x="1431297" y="520783"/>
                    </a:lnTo>
                    <a:lnTo>
                      <a:pt x="1431297" y="889324"/>
                    </a:lnTo>
                    <a:lnTo>
                      <a:pt x="1431297" y="1257866"/>
                    </a:lnTo>
                    <a:lnTo>
                      <a:pt x="1110449" y="1444304"/>
                    </a:lnTo>
                    <a:lnTo>
                      <a:pt x="789601" y="1630743"/>
                    </a:lnTo>
                    <a:lnTo>
                      <a:pt x="468754" y="1444304"/>
                    </a:lnTo>
                    <a:lnTo>
                      <a:pt x="147906" y="1257866"/>
                    </a:lnTo>
                    <a:lnTo>
                      <a:pt x="147906" y="889324"/>
                    </a:lnTo>
                    <a:lnTo>
                      <a:pt x="147906" y="520783"/>
                    </a:lnTo>
                    <a:lnTo>
                      <a:pt x="468754" y="334345"/>
                    </a:lnTo>
                    <a:lnTo>
                      <a:pt x="789601" y="147906"/>
                    </a:lnTo>
                    <a:lnTo>
                      <a:pt x="789601" y="147906"/>
                    </a:lnTo>
                    <a:close/>
                    <a:moveTo>
                      <a:pt x="789601" y="277979"/>
                    </a:moveTo>
                    <a:lnTo>
                      <a:pt x="264972" y="581484"/>
                    </a:lnTo>
                    <a:lnTo>
                      <a:pt x="264972" y="1188493"/>
                    </a:lnTo>
                    <a:lnTo>
                      <a:pt x="789601" y="1491998"/>
                    </a:lnTo>
                    <a:lnTo>
                      <a:pt x="1314231" y="1188493"/>
                    </a:lnTo>
                    <a:lnTo>
                      <a:pt x="1314231" y="581484"/>
                    </a:lnTo>
                    <a:lnTo>
                      <a:pt x="789601" y="277979"/>
                    </a:lnTo>
                    <a:close/>
                  </a:path>
                </a:pathLst>
              </a:custGeom>
              <a:solidFill>
                <a:schemeClr val="accent2"/>
              </a:solidFill>
              <a:ln w="43323" cap="flat">
                <a:noFill/>
                <a:prstDash val="solid"/>
                <a:miter/>
              </a:ln>
            </p:spPr>
            <p:txBody>
              <a:bodyPr rtlCol="0" anchor="ctr"/>
              <a:lstStyle/>
              <a:p>
                <a:endParaRPr lang="en-US"/>
              </a:p>
            </p:txBody>
          </p:sp>
          <p:sp>
            <p:nvSpPr>
              <p:cNvPr id="220" name="Freeform: Shape 219">
                <a:extLst>
                  <a:ext uri="{FF2B5EF4-FFF2-40B4-BE49-F238E27FC236}">
                    <a16:creationId xmlns:a16="http://schemas.microsoft.com/office/drawing/2014/main" id="{3583C68B-0DB3-4840-B3A5-EAA1AF0B80C9}"/>
                  </a:ext>
                </a:extLst>
              </p:cNvPr>
              <p:cNvSpPr/>
              <p:nvPr/>
            </p:nvSpPr>
            <p:spPr>
              <a:xfrm>
                <a:off x="8595937" y="1959818"/>
                <a:ext cx="449297" cy="449297"/>
              </a:xfrm>
              <a:custGeom>
                <a:avLst/>
                <a:gdLst>
                  <a:gd name="connsiteX0" fmla="*/ 486846 w 607009"/>
                  <a:gd name="connsiteY0" fmla="*/ 317351 h 607009"/>
                  <a:gd name="connsiteX1" fmla="*/ 318150 w 607009"/>
                  <a:gd name="connsiteY1" fmla="*/ 486846 h 607009"/>
                  <a:gd name="connsiteX2" fmla="*/ 148655 w 607009"/>
                  <a:gd name="connsiteY2" fmla="*/ 318150 h 607009"/>
                  <a:gd name="connsiteX3" fmla="*/ 317351 w 607009"/>
                  <a:gd name="connsiteY3" fmla="*/ 148655 h 607009"/>
                  <a:gd name="connsiteX4" fmla="*/ 486846 w 607009"/>
                  <a:gd name="connsiteY4" fmla="*/ 317351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486846" y="317351"/>
                    </a:moveTo>
                    <a:cubicBezTo>
                      <a:pt x="487066" y="410740"/>
                      <a:pt x="411538" y="486625"/>
                      <a:pt x="318150" y="486846"/>
                    </a:cubicBezTo>
                    <a:cubicBezTo>
                      <a:pt x="224761" y="487066"/>
                      <a:pt x="148875" y="411538"/>
                      <a:pt x="148655" y="318150"/>
                    </a:cubicBezTo>
                    <a:cubicBezTo>
                      <a:pt x="148434" y="224761"/>
                      <a:pt x="223962" y="148875"/>
                      <a:pt x="317351" y="148655"/>
                    </a:cubicBezTo>
                    <a:cubicBezTo>
                      <a:pt x="410740" y="148434"/>
                      <a:pt x="486625" y="223962"/>
                      <a:pt x="486846" y="317351"/>
                    </a:cubicBezTo>
                    <a:close/>
                  </a:path>
                </a:pathLst>
              </a:custGeom>
              <a:solidFill>
                <a:schemeClr val="accent2"/>
              </a:solidFill>
              <a:ln w="43323" cap="flat">
                <a:noFill/>
                <a:prstDash val="solid"/>
                <a:miter/>
              </a:ln>
            </p:spPr>
            <p:txBody>
              <a:bodyPr rtlCol="0" anchor="ctr"/>
              <a:lstStyle/>
              <a:p>
                <a:endParaRPr lang="en-US"/>
              </a:p>
            </p:txBody>
          </p:sp>
          <p:sp>
            <p:nvSpPr>
              <p:cNvPr id="221" name="Freeform: Shape 220">
                <a:extLst>
                  <a:ext uri="{FF2B5EF4-FFF2-40B4-BE49-F238E27FC236}">
                    <a16:creationId xmlns:a16="http://schemas.microsoft.com/office/drawing/2014/main" id="{43DDAD7F-6AD2-4D69-9A88-E16CC08A37FC}"/>
                  </a:ext>
                </a:extLst>
              </p:cNvPr>
              <p:cNvSpPr/>
              <p:nvPr/>
            </p:nvSpPr>
            <p:spPr>
              <a:xfrm>
                <a:off x="9023323" y="2704920"/>
                <a:ext cx="449297" cy="449297"/>
              </a:xfrm>
              <a:custGeom>
                <a:avLst/>
                <a:gdLst>
                  <a:gd name="connsiteX0" fmla="*/ 308330 w 607009"/>
                  <a:gd name="connsiteY0" fmla="*/ 468754 h 607009"/>
                  <a:gd name="connsiteX1" fmla="*/ 468754 w 607009"/>
                  <a:gd name="connsiteY1" fmla="*/ 308330 h 607009"/>
                  <a:gd name="connsiteX2" fmla="*/ 308330 w 607009"/>
                  <a:gd name="connsiteY2" fmla="*/ 147906 h 607009"/>
                  <a:gd name="connsiteX3" fmla="*/ 147906 w 607009"/>
                  <a:gd name="connsiteY3" fmla="*/ 308330 h 607009"/>
                  <a:gd name="connsiteX4" fmla="*/ 308330 w 607009"/>
                  <a:gd name="connsiteY4" fmla="*/ 468754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08330" y="468754"/>
                    </a:moveTo>
                    <a:cubicBezTo>
                      <a:pt x="395045" y="468754"/>
                      <a:pt x="468754" y="395045"/>
                      <a:pt x="468754" y="308330"/>
                    </a:cubicBezTo>
                    <a:cubicBezTo>
                      <a:pt x="468754" y="221614"/>
                      <a:pt x="395045" y="147906"/>
                      <a:pt x="308330" y="147906"/>
                    </a:cubicBezTo>
                    <a:cubicBezTo>
                      <a:pt x="221614" y="147906"/>
                      <a:pt x="147906" y="221614"/>
                      <a:pt x="147906" y="308330"/>
                    </a:cubicBezTo>
                    <a:cubicBezTo>
                      <a:pt x="147906" y="395045"/>
                      <a:pt x="221614" y="468754"/>
                      <a:pt x="308330" y="468754"/>
                    </a:cubicBezTo>
                    <a:close/>
                  </a:path>
                </a:pathLst>
              </a:custGeom>
              <a:solidFill>
                <a:schemeClr val="accent2"/>
              </a:solidFill>
              <a:ln w="43323" cap="flat">
                <a:noFill/>
                <a:prstDash val="solid"/>
                <a:miter/>
              </a:ln>
            </p:spPr>
            <p:txBody>
              <a:bodyPr rtlCol="0" anchor="ctr"/>
              <a:lstStyle/>
              <a:p>
                <a:endParaRPr lang="en-US"/>
              </a:p>
            </p:txBody>
          </p:sp>
          <p:sp>
            <p:nvSpPr>
              <p:cNvPr id="222" name="Freeform: Shape 221">
                <a:extLst>
                  <a:ext uri="{FF2B5EF4-FFF2-40B4-BE49-F238E27FC236}">
                    <a16:creationId xmlns:a16="http://schemas.microsoft.com/office/drawing/2014/main" id="{54314214-2FD1-4404-ABD9-67196AE99EB9}"/>
                  </a:ext>
                </a:extLst>
              </p:cNvPr>
              <p:cNvSpPr/>
              <p:nvPr/>
            </p:nvSpPr>
            <p:spPr>
              <a:xfrm>
                <a:off x="9142066" y="2704920"/>
                <a:ext cx="320926" cy="449297"/>
              </a:xfrm>
              <a:custGeom>
                <a:avLst/>
                <a:gdLst>
                  <a:gd name="connsiteX0" fmla="*/ 147906 w 433577"/>
                  <a:gd name="connsiteY0" fmla="*/ 468754 h 607009"/>
                  <a:gd name="connsiteX1" fmla="*/ 147906 w 433577"/>
                  <a:gd name="connsiteY1" fmla="*/ 147906 h 607009"/>
                  <a:gd name="connsiteX2" fmla="*/ 308330 w 433577"/>
                  <a:gd name="connsiteY2" fmla="*/ 308330 h 607009"/>
                  <a:gd name="connsiteX3" fmla="*/ 147906 w 433577"/>
                  <a:gd name="connsiteY3" fmla="*/ 468754 h 607009"/>
                </a:gdLst>
                <a:ahLst/>
                <a:cxnLst>
                  <a:cxn ang="0">
                    <a:pos x="connsiteX0" y="connsiteY0"/>
                  </a:cxn>
                  <a:cxn ang="0">
                    <a:pos x="connsiteX1" y="connsiteY1"/>
                  </a:cxn>
                  <a:cxn ang="0">
                    <a:pos x="connsiteX2" y="connsiteY2"/>
                  </a:cxn>
                  <a:cxn ang="0">
                    <a:pos x="connsiteX3" y="connsiteY3"/>
                  </a:cxn>
                </a:cxnLst>
                <a:rect l="l" t="t" r="r" b="b"/>
                <a:pathLst>
                  <a:path w="433577" h="607009">
                    <a:moveTo>
                      <a:pt x="147906" y="468754"/>
                    </a:moveTo>
                    <a:lnTo>
                      <a:pt x="147906" y="147906"/>
                    </a:lnTo>
                    <a:cubicBezTo>
                      <a:pt x="234622" y="147906"/>
                      <a:pt x="308330" y="221614"/>
                      <a:pt x="308330" y="308330"/>
                    </a:cubicBezTo>
                    <a:cubicBezTo>
                      <a:pt x="308330" y="395045"/>
                      <a:pt x="238957" y="468754"/>
                      <a:pt x="147906" y="468754"/>
                    </a:cubicBezTo>
                    <a:close/>
                  </a:path>
                </a:pathLst>
              </a:custGeom>
              <a:solidFill>
                <a:schemeClr val="accent2"/>
              </a:solidFill>
              <a:ln w="43323" cap="flat">
                <a:noFill/>
                <a:prstDash val="solid"/>
                <a:miter/>
              </a:ln>
            </p:spPr>
            <p:txBody>
              <a:bodyPr rtlCol="0" anchor="ctr"/>
              <a:lstStyle/>
              <a:p>
                <a:endParaRPr lang="en-US"/>
              </a:p>
            </p:txBody>
          </p:sp>
          <p:sp>
            <p:nvSpPr>
              <p:cNvPr id="223" name="Freeform: Shape 222">
                <a:extLst>
                  <a:ext uri="{FF2B5EF4-FFF2-40B4-BE49-F238E27FC236}">
                    <a16:creationId xmlns:a16="http://schemas.microsoft.com/office/drawing/2014/main" id="{7B8329FB-E31E-474B-9E73-0A1BD454C758}"/>
                  </a:ext>
                </a:extLst>
              </p:cNvPr>
              <p:cNvSpPr/>
              <p:nvPr/>
            </p:nvSpPr>
            <p:spPr>
              <a:xfrm>
                <a:off x="8166450" y="2708130"/>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1614" y="147906"/>
                      <a:pt x="147906" y="221614"/>
                      <a:pt x="147906" y="317001"/>
                    </a:cubicBezTo>
                    <a:cubicBezTo>
                      <a:pt x="147906" y="408053"/>
                      <a:pt x="221614" y="486097"/>
                      <a:pt x="317001" y="486097"/>
                    </a:cubicBezTo>
                    <a:close/>
                  </a:path>
                </a:pathLst>
              </a:custGeom>
              <a:solidFill>
                <a:schemeClr val="accent2"/>
              </a:solidFill>
              <a:ln w="43323" cap="flat">
                <a:noFill/>
                <a:prstDash val="solid"/>
                <a:miter/>
              </a:ln>
            </p:spPr>
            <p:txBody>
              <a:bodyPr rtlCol="0" anchor="ctr"/>
              <a:lstStyle/>
              <a:p>
                <a:endParaRPr lang="en-US"/>
              </a:p>
            </p:txBody>
          </p:sp>
          <p:sp>
            <p:nvSpPr>
              <p:cNvPr id="224" name="Freeform: Shape 223">
                <a:extLst>
                  <a:ext uri="{FF2B5EF4-FFF2-40B4-BE49-F238E27FC236}">
                    <a16:creationId xmlns:a16="http://schemas.microsoft.com/office/drawing/2014/main" id="{FC41A55B-4DDF-4BB9-92EE-FDB20593390D}"/>
                  </a:ext>
                </a:extLst>
              </p:cNvPr>
              <p:cNvSpPr/>
              <p:nvPr/>
            </p:nvSpPr>
            <p:spPr>
              <a:xfrm>
                <a:off x="8166450" y="2204275"/>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1614" y="147906"/>
                      <a:pt x="147906" y="225950"/>
                      <a:pt x="147906" y="317001"/>
                    </a:cubicBezTo>
                    <a:cubicBezTo>
                      <a:pt x="147906" y="412389"/>
                      <a:pt x="221614" y="486097"/>
                      <a:pt x="317001" y="486097"/>
                    </a:cubicBezTo>
                    <a:close/>
                  </a:path>
                </a:pathLst>
              </a:custGeom>
              <a:solidFill>
                <a:schemeClr val="accent2"/>
              </a:solidFill>
              <a:ln w="43323" cap="flat">
                <a:noFill/>
                <a:prstDash val="solid"/>
                <a:miter/>
              </a:ln>
            </p:spPr>
            <p:txBody>
              <a:bodyPr rtlCol="0" anchor="ctr"/>
              <a:lstStyle/>
              <a:p>
                <a:endParaRPr lang="en-US"/>
              </a:p>
            </p:txBody>
          </p:sp>
          <p:sp>
            <p:nvSpPr>
              <p:cNvPr id="225" name="Freeform: Shape 224">
                <a:extLst>
                  <a:ext uri="{FF2B5EF4-FFF2-40B4-BE49-F238E27FC236}">
                    <a16:creationId xmlns:a16="http://schemas.microsoft.com/office/drawing/2014/main" id="{293BCCF3-3FB0-40D8-81B0-3DE69F80D8B0}"/>
                  </a:ext>
                </a:extLst>
              </p:cNvPr>
              <p:cNvSpPr/>
              <p:nvPr/>
            </p:nvSpPr>
            <p:spPr>
              <a:xfrm>
                <a:off x="9142066" y="2704920"/>
                <a:ext cx="320926" cy="449297"/>
              </a:xfrm>
              <a:custGeom>
                <a:avLst/>
                <a:gdLst>
                  <a:gd name="connsiteX0" fmla="*/ 147906 w 433577"/>
                  <a:gd name="connsiteY0" fmla="*/ 468754 h 607009"/>
                  <a:gd name="connsiteX1" fmla="*/ 147906 w 433577"/>
                  <a:gd name="connsiteY1" fmla="*/ 147906 h 607009"/>
                  <a:gd name="connsiteX2" fmla="*/ 308330 w 433577"/>
                  <a:gd name="connsiteY2" fmla="*/ 308330 h 607009"/>
                  <a:gd name="connsiteX3" fmla="*/ 147906 w 433577"/>
                  <a:gd name="connsiteY3" fmla="*/ 468754 h 607009"/>
                </a:gdLst>
                <a:ahLst/>
                <a:cxnLst>
                  <a:cxn ang="0">
                    <a:pos x="connsiteX0" y="connsiteY0"/>
                  </a:cxn>
                  <a:cxn ang="0">
                    <a:pos x="connsiteX1" y="connsiteY1"/>
                  </a:cxn>
                  <a:cxn ang="0">
                    <a:pos x="connsiteX2" y="connsiteY2"/>
                  </a:cxn>
                  <a:cxn ang="0">
                    <a:pos x="connsiteX3" y="connsiteY3"/>
                  </a:cxn>
                </a:cxnLst>
                <a:rect l="l" t="t" r="r" b="b"/>
                <a:pathLst>
                  <a:path w="433577" h="607009">
                    <a:moveTo>
                      <a:pt x="147906" y="468754"/>
                    </a:moveTo>
                    <a:lnTo>
                      <a:pt x="147906" y="147906"/>
                    </a:lnTo>
                    <a:cubicBezTo>
                      <a:pt x="234622" y="147906"/>
                      <a:pt x="308330" y="221614"/>
                      <a:pt x="308330" y="308330"/>
                    </a:cubicBezTo>
                    <a:cubicBezTo>
                      <a:pt x="308330" y="395045"/>
                      <a:pt x="238957" y="468754"/>
                      <a:pt x="147906" y="468754"/>
                    </a:cubicBezTo>
                    <a:close/>
                  </a:path>
                </a:pathLst>
              </a:custGeom>
              <a:solidFill>
                <a:schemeClr val="accent2"/>
              </a:solidFill>
              <a:ln w="43323" cap="flat">
                <a:noFill/>
                <a:prstDash val="solid"/>
                <a:miter/>
              </a:ln>
            </p:spPr>
            <p:txBody>
              <a:bodyPr rtlCol="0" anchor="ctr"/>
              <a:lstStyle/>
              <a:p>
                <a:endParaRPr lang="en-US"/>
              </a:p>
            </p:txBody>
          </p:sp>
          <p:sp>
            <p:nvSpPr>
              <p:cNvPr id="226" name="Freeform: Shape 225">
                <a:extLst>
                  <a:ext uri="{FF2B5EF4-FFF2-40B4-BE49-F238E27FC236}">
                    <a16:creationId xmlns:a16="http://schemas.microsoft.com/office/drawing/2014/main" id="{48B4E1DE-3733-4096-8BEF-D8E2648E2B59}"/>
                  </a:ext>
                </a:extLst>
              </p:cNvPr>
              <p:cNvSpPr/>
              <p:nvPr/>
            </p:nvSpPr>
            <p:spPr>
              <a:xfrm>
                <a:off x="9016905" y="2197857"/>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8" y="147906"/>
                      <a:pt x="317001" y="147906"/>
                    </a:cubicBezTo>
                    <a:cubicBezTo>
                      <a:pt x="225950" y="147906"/>
                      <a:pt x="147906" y="221614"/>
                      <a:pt x="147906" y="317001"/>
                    </a:cubicBezTo>
                    <a:cubicBezTo>
                      <a:pt x="147906" y="412389"/>
                      <a:pt x="225950" y="486097"/>
                      <a:pt x="317001" y="486097"/>
                    </a:cubicBezTo>
                    <a:close/>
                  </a:path>
                </a:pathLst>
              </a:custGeom>
              <a:solidFill>
                <a:schemeClr val="accent2"/>
              </a:solidFill>
              <a:ln w="43323" cap="flat">
                <a:noFill/>
                <a:prstDash val="solid"/>
                <a:miter/>
              </a:ln>
            </p:spPr>
            <p:txBody>
              <a:bodyPr rtlCol="0" anchor="ctr"/>
              <a:lstStyle/>
              <a:p>
                <a:endParaRPr lang="en-US"/>
              </a:p>
            </p:txBody>
          </p:sp>
          <p:sp>
            <p:nvSpPr>
              <p:cNvPr id="227" name="Freeform: Shape 226">
                <a:extLst>
                  <a:ext uri="{FF2B5EF4-FFF2-40B4-BE49-F238E27FC236}">
                    <a16:creationId xmlns:a16="http://schemas.microsoft.com/office/drawing/2014/main" id="{D7F2C765-68CB-4F16-A71A-AD319AFC5F68}"/>
                  </a:ext>
                </a:extLst>
              </p:cNvPr>
              <p:cNvSpPr/>
              <p:nvPr/>
            </p:nvSpPr>
            <p:spPr>
              <a:xfrm>
                <a:off x="9016905" y="2692083"/>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8" y="147906"/>
                      <a:pt x="317001" y="147906"/>
                    </a:cubicBezTo>
                    <a:cubicBezTo>
                      <a:pt x="225950" y="147906"/>
                      <a:pt x="147906" y="221614"/>
                      <a:pt x="147906" y="317001"/>
                    </a:cubicBezTo>
                    <a:cubicBezTo>
                      <a:pt x="147906" y="408053"/>
                      <a:pt x="225950" y="486097"/>
                      <a:pt x="317001" y="486097"/>
                    </a:cubicBezTo>
                    <a:close/>
                  </a:path>
                </a:pathLst>
              </a:custGeom>
              <a:solidFill>
                <a:schemeClr val="accent2"/>
              </a:solidFill>
              <a:ln w="43323" cap="flat">
                <a:noFill/>
                <a:prstDash val="solid"/>
                <a:miter/>
              </a:ln>
            </p:spPr>
            <p:txBody>
              <a:bodyPr rtlCol="0" anchor="ctr"/>
              <a:lstStyle/>
              <a:p>
                <a:endParaRPr lang="en-US"/>
              </a:p>
            </p:txBody>
          </p:sp>
          <p:sp>
            <p:nvSpPr>
              <p:cNvPr id="228" name="Freeform: Shape 227">
                <a:extLst>
                  <a:ext uri="{FF2B5EF4-FFF2-40B4-BE49-F238E27FC236}">
                    <a16:creationId xmlns:a16="http://schemas.microsoft.com/office/drawing/2014/main" id="{A438B556-6FD3-467A-B7C3-325D3DFC20FF}"/>
                  </a:ext>
                </a:extLst>
              </p:cNvPr>
              <p:cNvSpPr/>
              <p:nvPr/>
            </p:nvSpPr>
            <p:spPr>
              <a:xfrm>
                <a:off x="8590073" y="2939196"/>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12389"/>
                      <a:pt x="225950" y="486097"/>
                      <a:pt x="317001" y="486097"/>
                    </a:cubicBezTo>
                    <a:close/>
                  </a:path>
                </a:pathLst>
              </a:custGeom>
              <a:solidFill>
                <a:schemeClr val="accent2"/>
              </a:solidFill>
              <a:ln w="43323" cap="flat">
                <a:noFill/>
                <a:prstDash val="solid"/>
                <a:miter/>
              </a:ln>
            </p:spPr>
            <p:txBody>
              <a:bodyPr rtlCol="0" anchor="ctr"/>
              <a:lstStyle/>
              <a:p>
                <a:endParaRPr lang="en-US"/>
              </a:p>
            </p:txBody>
          </p:sp>
          <p:grpSp>
            <p:nvGrpSpPr>
              <p:cNvPr id="229" name="Group 228">
                <a:extLst>
                  <a:ext uri="{FF2B5EF4-FFF2-40B4-BE49-F238E27FC236}">
                    <a16:creationId xmlns:a16="http://schemas.microsoft.com/office/drawing/2014/main" id="{4F85162B-A061-45E7-8836-55CD784D7A79}"/>
                  </a:ext>
                </a:extLst>
              </p:cNvPr>
              <p:cNvGrpSpPr/>
              <p:nvPr/>
            </p:nvGrpSpPr>
            <p:grpSpPr>
              <a:xfrm rot="7661305" flipH="1">
                <a:off x="9367116" y="2811401"/>
                <a:ext cx="449297" cy="803943"/>
                <a:chOff x="4860364" y="1440904"/>
                <a:chExt cx="607009" cy="1086144"/>
              </a:xfrm>
              <a:solidFill>
                <a:schemeClr val="accent2"/>
              </a:solidFill>
            </p:grpSpPr>
            <p:sp>
              <p:nvSpPr>
                <p:cNvPr id="230" name="Rectangle 229">
                  <a:extLst>
                    <a:ext uri="{FF2B5EF4-FFF2-40B4-BE49-F238E27FC236}">
                      <a16:creationId xmlns:a16="http://schemas.microsoft.com/office/drawing/2014/main" id="{606169E1-10C9-4C82-A350-E0463B5A020D}"/>
                    </a:ext>
                  </a:extLst>
                </p:cNvPr>
                <p:cNvSpPr/>
                <p:nvPr/>
              </p:nvSpPr>
              <p:spPr>
                <a:xfrm>
                  <a:off x="5133776" y="1776958"/>
                  <a:ext cx="106964" cy="75009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1" name="Freeform: Shape 230">
                  <a:extLst>
                    <a:ext uri="{FF2B5EF4-FFF2-40B4-BE49-F238E27FC236}">
                      <a16:creationId xmlns:a16="http://schemas.microsoft.com/office/drawing/2014/main" id="{E33F71F4-4E08-40FE-9270-A3062A017715}"/>
                    </a:ext>
                  </a:extLst>
                </p:cNvPr>
                <p:cNvSpPr/>
                <p:nvPr/>
              </p:nvSpPr>
              <p:spPr>
                <a:xfrm>
                  <a:off x="4860364" y="1440904"/>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grpSp>
        </p:grpSp>
        <p:grpSp>
          <p:nvGrpSpPr>
            <p:cNvPr id="248" name="Group 247">
              <a:extLst>
                <a:ext uri="{FF2B5EF4-FFF2-40B4-BE49-F238E27FC236}">
                  <a16:creationId xmlns:a16="http://schemas.microsoft.com/office/drawing/2014/main" id="{C3F096DD-7825-434F-A4D1-385F9F1488A7}"/>
                </a:ext>
              </a:extLst>
            </p:cNvPr>
            <p:cNvGrpSpPr/>
            <p:nvPr/>
          </p:nvGrpSpPr>
          <p:grpSpPr>
            <a:xfrm rot="5400000" flipV="1">
              <a:off x="3486287" y="4541505"/>
              <a:ext cx="1815715" cy="1627961"/>
              <a:chOff x="7643465" y="1330780"/>
              <a:chExt cx="2350271" cy="2107241"/>
            </a:xfrm>
          </p:grpSpPr>
          <p:grpSp>
            <p:nvGrpSpPr>
              <p:cNvPr id="249" name="Group 248">
                <a:extLst>
                  <a:ext uri="{FF2B5EF4-FFF2-40B4-BE49-F238E27FC236}">
                    <a16:creationId xmlns:a16="http://schemas.microsoft.com/office/drawing/2014/main" id="{EE44208C-7F67-4936-93D5-FE37C681F801}"/>
                  </a:ext>
                </a:extLst>
              </p:cNvPr>
              <p:cNvGrpSpPr/>
              <p:nvPr/>
            </p:nvGrpSpPr>
            <p:grpSpPr>
              <a:xfrm rot="14189974" flipH="1">
                <a:off x="7820788" y="2761873"/>
                <a:ext cx="449297" cy="803943"/>
                <a:chOff x="4860364" y="1440904"/>
                <a:chExt cx="607009" cy="1086144"/>
              </a:xfrm>
              <a:solidFill>
                <a:schemeClr val="accent2"/>
              </a:solidFill>
            </p:grpSpPr>
            <p:sp>
              <p:nvSpPr>
                <p:cNvPr id="266" name="Rectangle 265">
                  <a:extLst>
                    <a:ext uri="{FF2B5EF4-FFF2-40B4-BE49-F238E27FC236}">
                      <a16:creationId xmlns:a16="http://schemas.microsoft.com/office/drawing/2014/main" id="{99D9F374-F220-4425-8161-6069960B4AE1}"/>
                    </a:ext>
                  </a:extLst>
                </p:cNvPr>
                <p:cNvSpPr/>
                <p:nvPr/>
              </p:nvSpPr>
              <p:spPr>
                <a:xfrm>
                  <a:off x="5133776" y="1776958"/>
                  <a:ext cx="106964" cy="75009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7" name="Freeform: Shape 266">
                  <a:extLst>
                    <a:ext uri="{FF2B5EF4-FFF2-40B4-BE49-F238E27FC236}">
                      <a16:creationId xmlns:a16="http://schemas.microsoft.com/office/drawing/2014/main" id="{C9D4D044-6C93-4D31-8630-95080C616223}"/>
                    </a:ext>
                  </a:extLst>
                </p:cNvPr>
                <p:cNvSpPr/>
                <p:nvPr/>
              </p:nvSpPr>
              <p:spPr>
                <a:xfrm>
                  <a:off x="4860364" y="1440904"/>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grpSp>
          <p:grpSp>
            <p:nvGrpSpPr>
              <p:cNvPr id="250" name="Group 249">
                <a:extLst>
                  <a:ext uri="{FF2B5EF4-FFF2-40B4-BE49-F238E27FC236}">
                    <a16:creationId xmlns:a16="http://schemas.microsoft.com/office/drawing/2014/main" id="{F8EA9FF3-266D-419E-A430-8E0A602D56E9}"/>
                  </a:ext>
                </a:extLst>
              </p:cNvPr>
              <p:cNvGrpSpPr/>
              <p:nvPr/>
            </p:nvGrpSpPr>
            <p:grpSpPr>
              <a:xfrm>
                <a:off x="8590072" y="1330780"/>
                <a:ext cx="449297" cy="803943"/>
                <a:chOff x="4860364" y="1440904"/>
                <a:chExt cx="607009" cy="1086144"/>
              </a:xfrm>
              <a:solidFill>
                <a:schemeClr val="accent2"/>
              </a:solidFill>
            </p:grpSpPr>
            <p:sp>
              <p:nvSpPr>
                <p:cNvPr id="264" name="Rectangle 263">
                  <a:extLst>
                    <a:ext uri="{FF2B5EF4-FFF2-40B4-BE49-F238E27FC236}">
                      <a16:creationId xmlns:a16="http://schemas.microsoft.com/office/drawing/2014/main" id="{3E67EF11-02DD-4E76-A70F-FD12A56F7852}"/>
                    </a:ext>
                  </a:extLst>
                </p:cNvPr>
                <p:cNvSpPr/>
                <p:nvPr/>
              </p:nvSpPr>
              <p:spPr>
                <a:xfrm>
                  <a:off x="5133776" y="1776958"/>
                  <a:ext cx="106964" cy="75009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5" name="Freeform: Shape 264">
                  <a:extLst>
                    <a:ext uri="{FF2B5EF4-FFF2-40B4-BE49-F238E27FC236}">
                      <a16:creationId xmlns:a16="http://schemas.microsoft.com/office/drawing/2014/main" id="{B1FAE0B2-0BA3-4A78-89F2-1AE0CB8B8EA1}"/>
                    </a:ext>
                  </a:extLst>
                </p:cNvPr>
                <p:cNvSpPr/>
                <p:nvPr/>
              </p:nvSpPr>
              <p:spPr>
                <a:xfrm>
                  <a:off x="4860364" y="1440904"/>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grpSp>
          <p:sp>
            <p:nvSpPr>
              <p:cNvPr id="251" name="Freeform: Shape 250">
                <a:extLst>
                  <a:ext uri="{FF2B5EF4-FFF2-40B4-BE49-F238E27FC236}">
                    <a16:creationId xmlns:a16="http://schemas.microsoft.com/office/drawing/2014/main" id="{4CF51128-B74F-4C4F-8706-DF7919A56A48}"/>
                  </a:ext>
                </a:extLst>
              </p:cNvPr>
              <p:cNvSpPr/>
              <p:nvPr/>
            </p:nvSpPr>
            <p:spPr>
              <a:xfrm>
                <a:off x="8243473" y="2027766"/>
                <a:ext cx="1155334" cy="1315798"/>
              </a:xfrm>
              <a:custGeom>
                <a:avLst/>
                <a:gdLst>
                  <a:gd name="connsiteX0" fmla="*/ 789601 w 1560880"/>
                  <a:gd name="connsiteY0" fmla="*/ 147906 h 1777669"/>
                  <a:gd name="connsiteX1" fmla="*/ 1110449 w 1560880"/>
                  <a:gd name="connsiteY1" fmla="*/ 334345 h 1777669"/>
                  <a:gd name="connsiteX2" fmla="*/ 1431297 w 1560880"/>
                  <a:gd name="connsiteY2" fmla="*/ 520783 h 1777669"/>
                  <a:gd name="connsiteX3" fmla="*/ 1431297 w 1560880"/>
                  <a:gd name="connsiteY3" fmla="*/ 889324 h 1777669"/>
                  <a:gd name="connsiteX4" fmla="*/ 1431297 w 1560880"/>
                  <a:gd name="connsiteY4" fmla="*/ 1257866 h 1777669"/>
                  <a:gd name="connsiteX5" fmla="*/ 1110449 w 1560880"/>
                  <a:gd name="connsiteY5" fmla="*/ 1444304 h 1777669"/>
                  <a:gd name="connsiteX6" fmla="*/ 789601 w 1560880"/>
                  <a:gd name="connsiteY6" fmla="*/ 1630743 h 1777669"/>
                  <a:gd name="connsiteX7" fmla="*/ 468754 w 1560880"/>
                  <a:gd name="connsiteY7" fmla="*/ 1444304 h 1777669"/>
                  <a:gd name="connsiteX8" fmla="*/ 147906 w 1560880"/>
                  <a:gd name="connsiteY8" fmla="*/ 1257866 h 1777669"/>
                  <a:gd name="connsiteX9" fmla="*/ 147906 w 1560880"/>
                  <a:gd name="connsiteY9" fmla="*/ 889324 h 1777669"/>
                  <a:gd name="connsiteX10" fmla="*/ 147906 w 1560880"/>
                  <a:gd name="connsiteY10" fmla="*/ 520783 h 1777669"/>
                  <a:gd name="connsiteX11" fmla="*/ 468754 w 1560880"/>
                  <a:gd name="connsiteY11" fmla="*/ 334345 h 1777669"/>
                  <a:gd name="connsiteX12" fmla="*/ 789601 w 1560880"/>
                  <a:gd name="connsiteY12" fmla="*/ 147906 h 1777669"/>
                  <a:gd name="connsiteX13" fmla="*/ 789601 w 1560880"/>
                  <a:gd name="connsiteY13" fmla="*/ 147906 h 1777669"/>
                  <a:gd name="connsiteX14" fmla="*/ 789601 w 1560880"/>
                  <a:gd name="connsiteY14" fmla="*/ 277979 h 1777669"/>
                  <a:gd name="connsiteX15" fmla="*/ 264972 w 1560880"/>
                  <a:gd name="connsiteY15" fmla="*/ 581484 h 1777669"/>
                  <a:gd name="connsiteX16" fmla="*/ 264972 w 1560880"/>
                  <a:gd name="connsiteY16" fmla="*/ 1188493 h 1777669"/>
                  <a:gd name="connsiteX17" fmla="*/ 789601 w 1560880"/>
                  <a:gd name="connsiteY17" fmla="*/ 1491998 h 1777669"/>
                  <a:gd name="connsiteX18" fmla="*/ 1314231 w 1560880"/>
                  <a:gd name="connsiteY18" fmla="*/ 1188493 h 1777669"/>
                  <a:gd name="connsiteX19" fmla="*/ 1314231 w 1560880"/>
                  <a:gd name="connsiteY19" fmla="*/ 581484 h 1777669"/>
                  <a:gd name="connsiteX20" fmla="*/ 789601 w 1560880"/>
                  <a:gd name="connsiteY20" fmla="*/ 277979 h 1777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60880" h="1777669">
                    <a:moveTo>
                      <a:pt x="789601" y="147906"/>
                    </a:moveTo>
                    <a:lnTo>
                      <a:pt x="1110449" y="334345"/>
                    </a:lnTo>
                    <a:lnTo>
                      <a:pt x="1431297" y="520783"/>
                    </a:lnTo>
                    <a:lnTo>
                      <a:pt x="1431297" y="889324"/>
                    </a:lnTo>
                    <a:lnTo>
                      <a:pt x="1431297" y="1257866"/>
                    </a:lnTo>
                    <a:lnTo>
                      <a:pt x="1110449" y="1444304"/>
                    </a:lnTo>
                    <a:lnTo>
                      <a:pt x="789601" y="1630743"/>
                    </a:lnTo>
                    <a:lnTo>
                      <a:pt x="468754" y="1444304"/>
                    </a:lnTo>
                    <a:lnTo>
                      <a:pt x="147906" y="1257866"/>
                    </a:lnTo>
                    <a:lnTo>
                      <a:pt x="147906" y="889324"/>
                    </a:lnTo>
                    <a:lnTo>
                      <a:pt x="147906" y="520783"/>
                    </a:lnTo>
                    <a:lnTo>
                      <a:pt x="468754" y="334345"/>
                    </a:lnTo>
                    <a:lnTo>
                      <a:pt x="789601" y="147906"/>
                    </a:lnTo>
                    <a:lnTo>
                      <a:pt x="789601" y="147906"/>
                    </a:lnTo>
                    <a:close/>
                    <a:moveTo>
                      <a:pt x="789601" y="277979"/>
                    </a:moveTo>
                    <a:lnTo>
                      <a:pt x="264972" y="581484"/>
                    </a:lnTo>
                    <a:lnTo>
                      <a:pt x="264972" y="1188493"/>
                    </a:lnTo>
                    <a:lnTo>
                      <a:pt x="789601" y="1491998"/>
                    </a:lnTo>
                    <a:lnTo>
                      <a:pt x="1314231" y="1188493"/>
                    </a:lnTo>
                    <a:lnTo>
                      <a:pt x="1314231" y="581484"/>
                    </a:lnTo>
                    <a:lnTo>
                      <a:pt x="789601" y="277979"/>
                    </a:lnTo>
                    <a:close/>
                  </a:path>
                </a:pathLst>
              </a:custGeom>
              <a:solidFill>
                <a:schemeClr val="accent2"/>
              </a:solidFill>
              <a:ln w="43323" cap="flat">
                <a:noFill/>
                <a:prstDash val="solid"/>
                <a:miter/>
              </a:ln>
            </p:spPr>
            <p:txBody>
              <a:bodyPr rtlCol="0" anchor="ctr"/>
              <a:lstStyle/>
              <a:p>
                <a:endParaRPr lang="en-US"/>
              </a:p>
            </p:txBody>
          </p:sp>
          <p:sp>
            <p:nvSpPr>
              <p:cNvPr id="252" name="Freeform: Shape 251">
                <a:extLst>
                  <a:ext uri="{FF2B5EF4-FFF2-40B4-BE49-F238E27FC236}">
                    <a16:creationId xmlns:a16="http://schemas.microsoft.com/office/drawing/2014/main" id="{21BDFC87-1F68-4099-ACC5-7CB791D34036}"/>
                  </a:ext>
                </a:extLst>
              </p:cNvPr>
              <p:cNvSpPr/>
              <p:nvPr/>
            </p:nvSpPr>
            <p:spPr>
              <a:xfrm>
                <a:off x="8595937" y="1959818"/>
                <a:ext cx="449297" cy="449297"/>
              </a:xfrm>
              <a:custGeom>
                <a:avLst/>
                <a:gdLst>
                  <a:gd name="connsiteX0" fmla="*/ 486846 w 607009"/>
                  <a:gd name="connsiteY0" fmla="*/ 317351 h 607009"/>
                  <a:gd name="connsiteX1" fmla="*/ 318150 w 607009"/>
                  <a:gd name="connsiteY1" fmla="*/ 486846 h 607009"/>
                  <a:gd name="connsiteX2" fmla="*/ 148655 w 607009"/>
                  <a:gd name="connsiteY2" fmla="*/ 318150 h 607009"/>
                  <a:gd name="connsiteX3" fmla="*/ 317351 w 607009"/>
                  <a:gd name="connsiteY3" fmla="*/ 148655 h 607009"/>
                  <a:gd name="connsiteX4" fmla="*/ 486846 w 607009"/>
                  <a:gd name="connsiteY4" fmla="*/ 317351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486846" y="317351"/>
                    </a:moveTo>
                    <a:cubicBezTo>
                      <a:pt x="487066" y="410740"/>
                      <a:pt x="411538" y="486625"/>
                      <a:pt x="318150" y="486846"/>
                    </a:cubicBezTo>
                    <a:cubicBezTo>
                      <a:pt x="224761" y="487066"/>
                      <a:pt x="148875" y="411538"/>
                      <a:pt x="148655" y="318150"/>
                    </a:cubicBezTo>
                    <a:cubicBezTo>
                      <a:pt x="148434" y="224761"/>
                      <a:pt x="223962" y="148875"/>
                      <a:pt x="317351" y="148655"/>
                    </a:cubicBezTo>
                    <a:cubicBezTo>
                      <a:pt x="410740" y="148434"/>
                      <a:pt x="486625" y="223962"/>
                      <a:pt x="486846" y="317351"/>
                    </a:cubicBezTo>
                    <a:close/>
                  </a:path>
                </a:pathLst>
              </a:custGeom>
              <a:solidFill>
                <a:schemeClr val="accent2"/>
              </a:solidFill>
              <a:ln w="43323" cap="flat">
                <a:noFill/>
                <a:prstDash val="solid"/>
                <a:miter/>
              </a:ln>
            </p:spPr>
            <p:txBody>
              <a:bodyPr rtlCol="0" anchor="ctr"/>
              <a:lstStyle/>
              <a:p>
                <a:endParaRPr lang="en-US"/>
              </a:p>
            </p:txBody>
          </p:sp>
          <p:sp>
            <p:nvSpPr>
              <p:cNvPr id="253" name="Freeform: Shape 252">
                <a:extLst>
                  <a:ext uri="{FF2B5EF4-FFF2-40B4-BE49-F238E27FC236}">
                    <a16:creationId xmlns:a16="http://schemas.microsoft.com/office/drawing/2014/main" id="{F3116CFF-0FE6-4D97-9EEF-D084794DBBD5}"/>
                  </a:ext>
                </a:extLst>
              </p:cNvPr>
              <p:cNvSpPr/>
              <p:nvPr/>
            </p:nvSpPr>
            <p:spPr>
              <a:xfrm>
                <a:off x="9023323" y="2704920"/>
                <a:ext cx="449297" cy="449297"/>
              </a:xfrm>
              <a:custGeom>
                <a:avLst/>
                <a:gdLst>
                  <a:gd name="connsiteX0" fmla="*/ 308330 w 607009"/>
                  <a:gd name="connsiteY0" fmla="*/ 468754 h 607009"/>
                  <a:gd name="connsiteX1" fmla="*/ 468754 w 607009"/>
                  <a:gd name="connsiteY1" fmla="*/ 308330 h 607009"/>
                  <a:gd name="connsiteX2" fmla="*/ 308330 w 607009"/>
                  <a:gd name="connsiteY2" fmla="*/ 147906 h 607009"/>
                  <a:gd name="connsiteX3" fmla="*/ 147906 w 607009"/>
                  <a:gd name="connsiteY3" fmla="*/ 308330 h 607009"/>
                  <a:gd name="connsiteX4" fmla="*/ 308330 w 607009"/>
                  <a:gd name="connsiteY4" fmla="*/ 468754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08330" y="468754"/>
                    </a:moveTo>
                    <a:cubicBezTo>
                      <a:pt x="395045" y="468754"/>
                      <a:pt x="468754" y="395045"/>
                      <a:pt x="468754" y="308330"/>
                    </a:cubicBezTo>
                    <a:cubicBezTo>
                      <a:pt x="468754" y="221614"/>
                      <a:pt x="395045" y="147906"/>
                      <a:pt x="308330" y="147906"/>
                    </a:cubicBezTo>
                    <a:cubicBezTo>
                      <a:pt x="221614" y="147906"/>
                      <a:pt x="147906" y="221614"/>
                      <a:pt x="147906" y="308330"/>
                    </a:cubicBezTo>
                    <a:cubicBezTo>
                      <a:pt x="147906" y="395045"/>
                      <a:pt x="221614" y="468754"/>
                      <a:pt x="308330" y="468754"/>
                    </a:cubicBezTo>
                    <a:close/>
                  </a:path>
                </a:pathLst>
              </a:custGeom>
              <a:solidFill>
                <a:schemeClr val="accent2"/>
              </a:solidFill>
              <a:ln w="43323" cap="flat">
                <a:noFill/>
                <a:prstDash val="solid"/>
                <a:miter/>
              </a:ln>
            </p:spPr>
            <p:txBody>
              <a:bodyPr rtlCol="0" anchor="ctr"/>
              <a:lstStyle/>
              <a:p>
                <a:endParaRPr lang="en-US"/>
              </a:p>
            </p:txBody>
          </p:sp>
          <p:sp>
            <p:nvSpPr>
              <p:cNvPr id="254" name="Freeform: Shape 253">
                <a:extLst>
                  <a:ext uri="{FF2B5EF4-FFF2-40B4-BE49-F238E27FC236}">
                    <a16:creationId xmlns:a16="http://schemas.microsoft.com/office/drawing/2014/main" id="{4F6E80B0-F022-4075-89DA-35839E1B2764}"/>
                  </a:ext>
                </a:extLst>
              </p:cNvPr>
              <p:cNvSpPr/>
              <p:nvPr/>
            </p:nvSpPr>
            <p:spPr>
              <a:xfrm>
                <a:off x="9142066" y="2704920"/>
                <a:ext cx="320926" cy="449297"/>
              </a:xfrm>
              <a:custGeom>
                <a:avLst/>
                <a:gdLst>
                  <a:gd name="connsiteX0" fmla="*/ 147906 w 433577"/>
                  <a:gd name="connsiteY0" fmla="*/ 468754 h 607009"/>
                  <a:gd name="connsiteX1" fmla="*/ 147906 w 433577"/>
                  <a:gd name="connsiteY1" fmla="*/ 147906 h 607009"/>
                  <a:gd name="connsiteX2" fmla="*/ 308330 w 433577"/>
                  <a:gd name="connsiteY2" fmla="*/ 308330 h 607009"/>
                  <a:gd name="connsiteX3" fmla="*/ 147906 w 433577"/>
                  <a:gd name="connsiteY3" fmla="*/ 468754 h 607009"/>
                </a:gdLst>
                <a:ahLst/>
                <a:cxnLst>
                  <a:cxn ang="0">
                    <a:pos x="connsiteX0" y="connsiteY0"/>
                  </a:cxn>
                  <a:cxn ang="0">
                    <a:pos x="connsiteX1" y="connsiteY1"/>
                  </a:cxn>
                  <a:cxn ang="0">
                    <a:pos x="connsiteX2" y="connsiteY2"/>
                  </a:cxn>
                  <a:cxn ang="0">
                    <a:pos x="connsiteX3" y="connsiteY3"/>
                  </a:cxn>
                </a:cxnLst>
                <a:rect l="l" t="t" r="r" b="b"/>
                <a:pathLst>
                  <a:path w="433577" h="607009">
                    <a:moveTo>
                      <a:pt x="147906" y="468754"/>
                    </a:moveTo>
                    <a:lnTo>
                      <a:pt x="147906" y="147906"/>
                    </a:lnTo>
                    <a:cubicBezTo>
                      <a:pt x="234622" y="147906"/>
                      <a:pt x="308330" y="221614"/>
                      <a:pt x="308330" y="308330"/>
                    </a:cubicBezTo>
                    <a:cubicBezTo>
                      <a:pt x="308330" y="395045"/>
                      <a:pt x="238957" y="468754"/>
                      <a:pt x="147906" y="468754"/>
                    </a:cubicBezTo>
                    <a:close/>
                  </a:path>
                </a:pathLst>
              </a:custGeom>
              <a:solidFill>
                <a:schemeClr val="accent2"/>
              </a:solidFill>
              <a:ln w="43323" cap="flat">
                <a:noFill/>
                <a:prstDash val="solid"/>
                <a:miter/>
              </a:ln>
            </p:spPr>
            <p:txBody>
              <a:bodyPr rtlCol="0" anchor="ctr"/>
              <a:lstStyle/>
              <a:p>
                <a:endParaRPr lang="en-US"/>
              </a:p>
            </p:txBody>
          </p:sp>
          <p:sp>
            <p:nvSpPr>
              <p:cNvPr id="255" name="Freeform: Shape 254">
                <a:extLst>
                  <a:ext uri="{FF2B5EF4-FFF2-40B4-BE49-F238E27FC236}">
                    <a16:creationId xmlns:a16="http://schemas.microsoft.com/office/drawing/2014/main" id="{5688BFF9-3E59-43C0-85F4-856A4B1A3DC4}"/>
                  </a:ext>
                </a:extLst>
              </p:cNvPr>
              <p:cNvSpPr/>
              <p:nvPr/>
            </p:nvSpPr>
            <p:spPr>
              <a:xfrm>
                <a:off x="8166450" y="2708130"/>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1614" y="147906"/>
                      <a:pt x="147906" y="221614"/>
                      <a:pt x="147906" y="317001"/>
                    </a:cubicBezTo>
                    <a:cubicBezTo>
                      <a:pt x="147906" y="408053"/>
                      <a:pt x="221614" y="486097"/>
                      <a:pt x="317001" y="486097"/>
                    </a:cubicBezTo>
                    <a:close/>
                  </a:path>
                </a:pathLst>
              </a:custGeom>
              <a:solidFill>
                <a:schemeClr val="accent2"/>
              </a:solidFill>
              <a:ln w="43323" cap="flat">
                <a:noFill/>
                <a:prstDash val="solid"/>
                <a:miter/>
              </a:ln>
            </p:spPr>
            <p:txBody>
              <a:bodyPr rtlCol="0" anchor="ctr"/>
              <a:lstStyle/>
              <a:p>
                <a:endParaRPr lang="en-US"/>
              </a:p>
            </p:txBody>
          </p:sp>
          <p:sp>
            <p:nvSpPr>
              <p:cNvPr id="256" name="Freeform: Shape 255">
                <a:extLst>
                  <a:ext uri="{FF2B5EF4-FFF2-40B4-BE49-F238E27FC236}">
                    <a16:creationId xmlns:a16="http://schemas.microsoft.com/office/drawing/2014/main" id="{81A3B172-E1FF-41EC-B762-9145BF36A301}"/>
                  </a:ext>
                </a:extLst>
              </p:cNvPr>
              <p:cNvSpPr/>
              <p:nvPr/>
            </p:nvSpPr>
            <p:spPr>
              <a:xfrm>
                <a:off x="8166450" y="2204275"/>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1614" y="147906"/>
                      <a:pt x="147906" y="225950"/>
                      <a:pt x="147906" y="317001"/>
                    </a:cubicBezTo>
                    <a:cubicBezTo>
                      <a:pt x="147906" y="412389"/>
                      <a:pt x="221614" y="486097"/>
                      <a:pt x="317001" y="486097"/>
                    </a:cubicBezTo>
                    <a:close/>
                  </a:path>
                </a:pathLst>
              </a:custGeom>
              <a:solidFill>
                <a:schemeClr val="accent2"/>
              </a:solidFill>
              <a:ln w="43323" cap="flat">
                <a:noFill/>
                <a:prstDash val="solid"/>
                <a:miter/>
              </a:ln>
            </p:spPr>
            <p:txBody>
              <a:bodyPr rtlCol="0" anchor="ctr"/>
              <a:lstStyle/>
              <a:p>
                <a:endParaRPr lang="en-US"/>
              </a:p>
            </p:txBody>
          </p:sp>
          <p:sp>
            <p:nvSpPr>
              <p:cNvPr id="257" name="Freeform: Shape 256">
                <a:extLst>
                  <a:ext uri="{FF2B5EF4-FFF2-40B4-BE49-F238E27FC236}">
                    <a16:creationId xmlns:a16="http://schemas.microsoft.com/office/drawing/2014/main" id="{362B118C-59A8-482D-95BE-A3224DA62040}"/>
                  </a:ext>
                </a:extLst>
              </p:cNvPr>
              <p:cNvSpPr/>
              <p:nvPr/>
            </p:nvSpPr>
            <p:spPr>
              <a:xfrm>
                <a:off x="9142066" y="2704920"/>
                <a:ext cx="320926" cy="449297"/>
              </a:xfrm>
              <a:custGeom>
                <a:avLst/>
                <a:gdLst>
                  <a:gd name="connsiteX0" fmla="*/ 147906 w 433577"/>
                  <a:gd name="connsiteY0" fmla="*/ 468754 h 607009"/>
                  <a:gd name="connsiteX1" fmla="*/ 147906 w 433577"/>
                  <a:gd name="connsiteY1" fmla="*/ 147906 h 607009"/>
                  <a:gd name="connsiteX2" fmla="*/ 308330 w 433577"/>
                  <a:gd name="connsiteY2" fmla="*/ 308330 h 607009"/>
                  <a:gd name="connsiteX3" fmla="*/ 147906 w 433577"/>
                  <a:gd name="connsiteY3" fmla="*/ 468754 h 607009"/>
                </a:gdLst>
                <a:ahLst/>
                <a:cxnLst>
                  <a:cxn ang="0">
                    <a:pos x="connsiteX0" y="connsiteY0"/>
                  </a:cxn>
                  <a:cxn ang="0">
                    <a:pos x="connsiteX1" y="connsiteY1"/>
                  </a:cxn>
                  <a:cxn ang="0">
                    <a:pos x="connsiteX2" y="connsiteY2"/>
                  </a:cxn>
                  <a:cxn ang="0">
                    <a:pos x="connsiteX3" y="connsiteY3"/>
                  </a:cxn>
                </a:cxnLst>
                <a:rect l="l" t="t" r="r" b="b"/>
                <a:pathLst>
                  <a:path w="433577" h="607009">
                    <a:moveTo>
                      <a:pt x="147906" y="468754"/>
                    </a:moveTo>
                    <a:lnTo>
                      <a:pt x="147906" y="147906"/>
                    </a:lnTo>
                    <a:cubicBezTo>
                      <a:pt x="234622" y="147906"/>
                      <a:pt x="308330" y="221614"/>
                      <a:pt x="308330" y="308330"/>
                    </a:cubicBezTo>
                    <a:cubicBezTo>
                      <a:pt x="308330" y="395045"/>
                      <a:pt x="238957" y="468754"/>
                      <a:pt x="147906" y="468754"/>
                    </a:cubicBezTo>
                    <a:close/>
                  </a:path>
                </a:pathLst>
              </a:custGeom>
              <a:solidFill>
                <a:schemeClr val="accent2"/>
              </a:solidFill>
              <a:ln w="43323" cap="flat">
                <a:noFill/>
                <a:prstDash val="solid"/>
                <a:miter/>
              </a:ln>
            </p:spPr>
            <p:txBody>
              <a:bodyPr rtlCol="0" anchor="ctr"/>
              <a:lstStyle/>
              <a:p>
                <a:endParaRPr lang="en-US"/>
              </a:p>
            </p:txBody>
          </p:sp>
          <p:sp>
            <p:nvSpPr>
              <p:cNvPr id="258" name="Freeform: Shape 257">
                <a:extLst>
                  <a:ext uri="{FF2B5EF4-FFF2-40B4-BE49-F238E27FC236}">
                    <a16:creationId xmlns:a16="http://schemas.microsoft.com/office/drawing/2014/main" id="{240A2C3D-81A0-4DFA-B348-424EB3F6233C}"/>
                  </a:ext>
                </a:extLst>
              </p:cNvPr>
              <p:cNvSpPr/>
              <p:nvPr/>
            </p:nvSpPr>
            <p:spPr>
              <a:xfrm>
                <a:off x="9016905" y="2197857"/>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8" y="147906"/>
                      <a:pt x="317001" y="147906"/>
                    </a:cubicBezTo>
                    <a:cubicBezTo>
                      <a:pt x="225950" y="147906"/>
                      <a:pt x="147906" y="221614"/>
                      <a:pt x="147906" y="317001"/>
                    </a:cubicBezTo>
                    <a:cubicBezTo>
                      <a:pt x="147906" y="412389"/>
                      <a:pt x="225950" y="486097"/>
                      <a:pt x="317001" y="486097"/>
                    </a:cubicBezTo>
                    <a:close/>
                  </a:path>
                </a:pathLst>
              </a:custGeom>
              <a:solidFill>
                <a:schemeClr val="accent2"/>
              </a:solidFill>
              <a:ln w="43323" cap="flat">
                <a:noFill/>
                <a:prstDash val="solid"/>
                <a:miter/>
              </a:ln>
            </p:spPr>
            <p:txBody>
              <a:bodyPr rtlCol="0" anchor="ctr"/>
              <a:lstStyle/>
              <a:p>
                <a:endParaRPr lang="en-US"/>
              </a:p>
            </p:txBody>
          </p:sp>
          <p:sp>
            <p:nvSpPr>
              <p:cNvPr id="259" name="Freeform: Shape 258">
                <a:extLst>
                  <a:ext uri="{FF2B5EF4-FFF2-40B4-BE49-F238E27FC236}">
                    <a16:creationId xmlns:a16="http://schemas.microsoft.com/office/drawing/2014/main" id="{CF308D9A-6505-46F2-BC85-00C924B6151F}"/>
                  </a:ext>
                </a:extLst>
              </p:cNvPr>
              <p:cNvSpPr/>
              <p:nvPr/>
            </p:nvSpPr>
            <p:spPr>
              <a:xfrm>
                <a:off x="9016905" y="2692083"/>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8" y="147906"/>
                      <a:pt x="317001" y="147906"/>
                    </a:cubicBezTo>
                    <a:cubicBezTo>
                      <a:pt x="225950" y="147906"/>
                      <a:pt x="147906" y="221614"/>
                      <a:pt x="147906" y="317001"/>
                    </a:cubicBezTo>
                    <a:cubicBezTo>
                      <a:pt x="147906" y="408053"/>
                      <a:pt x="225950" y="486097"/>
                      <a:pt x="317001" y="486097"/>
                    </a:cubicBezTo>
                    <a:close/>
                  </a:path>
                </a:pathLst>
              </a:custGeom>
              <a:solidFill>
                <a:schemeClr val="accent2"/>
              </a:solidFill>
              <a:ln w="43323" cap="flat">
                <a:noFill/>
                <a:prstDash val="solid"/>
                <a:miter/>
              </a:ln>
            </p:spPr>
            <p:txBody>
              <a:bodyPr rtlCol="0" anchor="ctr"/>
              <a:lstStyle/>
              <a:p>
                <a:endParaRPr lang="en-US"/>
              </a:p>
            </p:txBody>
          </p:sp>
          <p:sp>
            <p:nvSpPr>
              <p:cNvPr id="260" name="Freeform: Shape 259">
                <a:extLst>
                  <a:ext uri="{FF2B5EF4-FFF2-40B4-BE49-F238E27FC236}">
                    <a16:creationId xmlns:a16="http://schemas.microsoft.com/office/drawing/2014/main" id="{2C31A250-F614-44F6-B808-D91D64AED38E}"/>
                  </a:ext>
                </a:extLst>
              </p:cNvPr>
              <p:cNvSpPr/>
              <p:nvPr/>
            </p:nvSpPr>
            <p:spPr>
              <a:xfrm>
                <a:off x="8590073" y="2939196"/>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12389"/>
                      <a:pt x="225950" y="486097"/>
                      <a:pt x="317001" y="486097"/>
                    </a:cubicBezTo>
                    <a:close/>
                  </a:path>
                </a:pathLst>
              </a:custGeom>
              <a:solidFill>
                <a:schemeClr val="accent2"/>
              </a:solidFill>
              <a:ln w="43323" cap="flat">
                <a:noFill/>
                <a:prstDash val="solid"/>
                <a:miter/>
              </a:ln>
            </p:spPr>
            <p:txBody>
              <a:bodyPr rtlCol="0" anchor="ctr"/>
              <a:lstStyle/>
              <a:p>
                <a:endParaRPr lang="en-US"/>
              </a:p>
            </p:txBody>
          </p:sp>
          <p:grpSp>
            <p:nvGrpSpPr>
              <p:cNvPr id="261" name="Group 260">
                <a:extLst>
                  <a:ext uri="{FF2B5EF4-FFF2-40B4-BE49-F238E27FC236}">
                    <a16:creationId xmlns:a16="http://schemas.microsoft.com/office/drawing/2014/main" id="{C92D00D8-8E8E-4C05-90A4-76A9E8A136BB}"/>
                  </a:ext>
                </a:extLst>
              </p:cNvPr>
              <p:cNvGrpSpPr/>
              <p:nvPr/>
            </p:nvGrpSpPr>
            <p:grpSpPr>
              <a:xfrm rot="7661305" flipH="1">
                <a:off x="9367116" y="2811401"/>
                <a:ext cx="449297" cy="803943"/>
                <a:chOff x="4860364" y="1440904"/>
                <a:chExt cx="607009" cy="1086144"/>
              </a:xfrm>
              <a:solidFill>
                <a:schemeClr val="accent2"/>
              </a:solidFill>
            </p:grpSpPr>
            <p:sp>
              <p:nvSpPr>
                <p:cNvPr id="262" name="Rectangle 261">
                  <a:extLst>
                    <a:ext uri="{FF2B5EF4-FFF2-40B4-BE49-F238E27FC236}">
                      <a16:creationId xmlns:a16="http://schemas.microsoft.com/office/drawing/2014/main" id="{73254FA2-A76E-4F75-B40A-1ADF31B9A2BC}"/>
                    </a:ext>
                  </a:extLst>
                </p:cNvPr>
                <p:cNvSpPr/>
                <p:nvPr/>
              </p:nvSpPr>
              <p:spPr>
                <a:xfrm>
                  <a:off x="5133776" y="1776958"/>
                  <a:ext cx="106964" cy="75009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3" name="Freeform: Shape 262">
                  <a:extLst>
                    <a:ext uri="{FF2B5EF4-FFF2-40B4-BE49-F238E27FC236}">
                      <a16:creationId xmlns:a16="http://schemas.microsoft.com/office/drawing/2014/main" id="{1BD635CA-ECB2-4062-B70C-69B49835A8E9}"/>
                    </a:ext>
                  </a:extLst>
                </p:cNvPr>
                <p:cNvSpPr/>
                <p:nvPr/>
              </p:nvSpPr>
              <p:spPr>
                <a:xfrm>
                  <a:off x="4860364" y="1440904"/>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grpSp>
        </p:grpSp>
        <p:grpSp>
          <p:nvGrpSpPr>
            <p:cNvPr id="276" name="Group 275">
              <a:extLst>
                <a:ext uri="{FF2B5EF4-FFF2-40B4-BE49-F238E27FC236}">
                  <a16:creationId xmlns:a16="http://schemas.microsoft.com/office/drawing/2014/main" id="{9994E081-6D25-42BE-9DB7-953898268218}"/>
                </a:ext>
              </a:extLst>
            </p:cNvPr>
            <p:cNvGrpSpPr/>
            <p:nvPr/>
          </p:nvGrpSpPr>
          <p:grpSpPr>
            <a:xfrm>
              <a:off x="1257348" y="4876976"/>
              <a:ext cx="826550" cy="358906"/>
              <a:chOff x="7658774" y="5514706"/>
              <a:chExt cx="826550" cy="358906"/>
            </a:xfrm>
          </p:grpSpPr>
          <p:sp>
            <p:nvSpPr>
              <p:cNvPr id="273" name="Rectangle 272">
                <a:extLst>
                  <a:ext uri="{FF2B5EF4-FFF2-40B4-BE49-F238E27FC236}">
                    <a16:creationId xmlns:a16="http://schemas.microsoft.com/office/drawing/2014/main" id="{2AF5332A-F6AC-4D78-81C7-015493DD6CF3}"/>
                  </a:ext>
                </a:extLst>
              </p:cNvPr>
              <p:cNvSpPr/>
              <p:nvPr/>
            </p:nvSpPr>
            <p:spPr>
              <a:xfrm rot="16053454" flipH="1">
                <a:off x="8032513" y="5501122"/>
                <a:ext cx="60369" cy="42333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4" name="Freeform: Shape 273">
                <a:extLst>
                  <a:ext uri="{FF2B5EF4-FFF2-40B4-BE49-F238E27FC236}">
                    <a16:creationId xmlns:a16="http://schemas.microsoft.com/office/drawing/2014/main" id="{4211C318-8ADC-425B-B7E9-52A7ADADECD0}"/>
                  </a:ext>
                </a:extLst>
              </p:cNvPr>
              <p:cNvSpPr/>
              <p:nvPr/>
            </p:nvSpPr>
            <p:spPr>
              <a:xfrm rot="19653185" flipH="1">
                <a:off x="7658774" y="5531026"/>
                <a:ext cx="342587" cy="342586"/>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solidFill>
                <a:schemeClr val="accent2"/>
              </a:solidFill>
              <a:ln w="43323" cap="flat">
                <a:noFill/>
                <a:prstDash val="solid"/>
                <a:miter/>
              </a:ln>
            </p:spPr>
            <p:txBody>
              <a:bodyPr rtlCol="0" anchor="ctr"/>
              <a:lstStyle/>
              <a:p>
                <a:endParaRPr lang="en-US"/>
              </a:p>
            </p:txBody>
          </p:sp>
          <p:sp>
            <p:nvSpPr>
              <p:cNvPr id="275" name="Freeform: Shape 274">
                <a:extLst>
                  <a:ext uri="{FF2B5EF4-FFF2-40B4-BE49-F238E27FC236}">
                    <a16:creationId xmlns:a16="http://schemas.microsoft.com/office/drawing/2014/main" id="{5D89F6BC-10DD-4661-ABD0-CA33FBAB6AEA}"/>
                  </a:ext>
                </a:extLst>
              </p:cNvPr>
              <p:cNvSpPr/>
              <p:nvPr/>
            </p:nvSpPr>
            <p:spPr>
              <a:xfrm rot="19653185">
                <a:off x="8142737" y="5514706"/>
                <a:ext cx="342587" cy="342586"/>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solidFill>
                <a:schemeClr val="accent2"/>
              </a:solidFill>
              <a:ln w="43323" cap="flat">
                <a:noFill/>
                <a:prstDash val="solid"/>
                <a:miter/>
              </a:ln>
            </p:spPr>
            <p:txBody>
              <a:bodyPr rtlCol="0" anchor="ctr"/>
              <a:lstStyle/>
              <a:p>
                <a:endParaRPr lang="en-US"/>
              </a:p>
            </p:txBody>
          </p:sp>
        </p:grpSp>
      </p:grpSp>
      <p:grpSp>
        <p:nvGrpSpPr>
          <p:cNvPr id="277" name="Group 276">
            <a:extLst>
              <a:ext uri="{FF2B5EF4-FFF2-40B4-BE49-F238E27FC236}">
                <a16:creationId xmlns:a16="http://schemas.microsoft.com/office/drawing/2014/main" id="{FCD49419-1FBA-4904-8511-898767175567}"/>
              </a:ext>
            </a:extLst>
          </p:cNvPr>
          <p:cNvGrpSpPr/>
          <p:nvPr/>
        </p:nvGrpSpPr>
        <p:grpSpPr>
          <a:xfrm rot="18886007">
            <a:off x="10704044" y="609266"/>
            <a:ext cx="826550" cy="358906"/>
            <a:chOff x="7658774" y="5514706"/>
            <a:chExt cx="826550" cy="358906"/>
          </a:xfrm>
        </p:grpSpPr>
        <p:sp>
          <p:nvSpPr>
            <p:cNvPr id="278" name="Rectangle 277">
              <a:extLst>
                <a:ext uri="{FF2B5EF4-FFF2-40B4-BE49-F238E27FC236}">
                  <a16:creationId xmlns:a16="http://schemas.microsoft.com/office/drawing/2014/main" id="{28D52B3F-D7AC-4719-8AA6-BAC791D68925}"/>
                </a:ext>
              </a:extLst>
            </p:cNvPr>
            <p:cNvSpPr/>
            <p:nvPr/>
          </p:nvSpPr>
          <p:spPr>
            <a:xfrm rot="16053454" flipH="1">
              <a:off x="8032513" y="5501122"/>
              <a:ext cx="60369" cy="42333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9" name="Freeform: Shape 278">
              <a:extLst>
                <a:ext uri="{FF2B5EF4-FFF2-40B4-BE49-F238E27FC236}">
                  <a16:creationId xmlns:a16="http://schemas.microsoft.com/office/drawing/2014/main" id="{364C1050-19DF-4900-A6A1-2B16E38FDF74}"/>
                </a:ext>
              </a:extLst>
            </p:cNvPr>
            <p:cNvSpPr/>
            <p:nvPr/>
          </p:nvSpPr>
          <p:spPr>
            <a:xfrm rot="19653185" flipH="1">
              <a:off x="7658774" y="5531026"/>
              <a:ext cx="342587" cy="342586"/>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solidFill>
              <a:schemeClr val="accent2"/>
            </a:solidFill>
            <a:ln w="43323" cap="flat">
              <a:noFill/>
              <a:prstDash val="solid"/>
              <a:miter/>
            </a:ln>
          </p:spPr>
          <p:txBody>
            <a:bodyPr rtlCol="0" anchor="ctr"/>
            <a:lstStyle/>
            <a:p>
              <a:endParaRPr lang="en-US"/>
            </a:p>
          </p:txBody>
        </p:sp>
        <p:sp>
          <p:nvSpPr>
            <p:cNvPr id="280" name="Freeform: Shape 279">
              <a:extLst>
                <a:ext uri="{FF2B5EF4-FFF2-40B4-BE49-F238E27FC236}">
                  <a16:creationId xmlns:a16="http://schemas.microsoft.com/office/drawing/2014/main" id="{EA928F47-830A-4304-89F7-A0548551A715}"/>
                </a:ext>
              </a:extLst>
            </p:cNvPr>
            <p:cNvSpPr/>
            <p:nvPr/>
          </p:nvSpPr>
          <p:spPr>
            <a:xfrm rot="19653185">
              <a:off x="8142737" y="5514706"/>
              <a:ext cx="342587" cy="342586"/>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solidFill>
              <a:schemeClr val="accent2"/>
            </a:solidFill>
            <a:ln w="43323" cap="flat">
              <a:noFill/>
              <a:prstDash val="solid"/>
              <a:miter/>
            </a:ln>
          </p:spPr>
          <p:txBody>
            <a:bodyPr rtlCol="0" anchor="ctr"/>
            <a:lstStyle/>
            <a:p>
              <a:endParaRPr lang="en-US"/>
            </a:p>
          </p:txBody>
        </p:sp>
      </p:grpSp>
      <p:grpSp>
        <p:nvGrpSpPr>
          <p:cNvPr id="281" name="Group 280">
            <a:extLst>
              <a:ext uri="{FF2B5EF4-FFF2-40B4-BE49-F238E27FC236}">
                <a16:creationId xmlns:a16="http://schemas.microsoft.com/office/drawing/2014/main" id="{40BAB07A-8DA2-4835-B4A5-DC9D9EA2B0E7}"/>
              </a:ext>
            </a:extLst>
          </p:cNvPr>
          <p:cNvGrpSpPr/>
          <p:nvPr/>
        </p:nvGrpSpPr>
        <p:grpSpPr>
          <a:xfrm rot="5400000" flipV="1">
            <a:off x="10368581" y="5508922"/>
            <a:ext cx="1274057" cy="1142313"/>
            <a:chOff x="7643465" y="1330780"/>
            <a:chExt cx="2350271" cy="2107241"/>
          </a:xfrm>
        </p:grpSpPr>
        <p:grpSp>
          <p:nvGrpSpPr>
            <p:cNvPr id="282" name="Group 281">
              <a:extLst>
                <a:ext uri="{FF2B5EF4-FFF2-40B4-BE49-F238E27FC236}">
                  <a16:creationId xmlns:a16="http://schemas.microsoft.com/office/drawing/2014/main" id="{AD139328-267D-4BD1-8727-D691163C4B8D}"/>
                </a:ext>
              </a:extLst>
            </p:cNvPr>
            <p:cNvGrpSpPr/>
            <p:nvPr/>
          </p:nvGrpSpPr>
          <p:grpSpPr>
            <a:xfrm rot="14189974" flipH="1">
              <a:off x="7820788" y="2761873"/>
              <a:ext cx="449297" cy="803943"/>
              <a:chOff x="4860364" y="1440904"/>
              <a:chExt cx="607009" cy="1086144"/>
            </a:xfrm>
            <a:solidFill>
              <a:schemeClr val="accent2"/>
            </a:solidFill>
          </p:grpSpPr>
          <p:sp>
            <p:nvSpPr>
              <p:cNvPr id="299" name="Rectangle 298">
                <a:extLst>
                  <a:ext uri="{FF2B5EF4-FFF2-40B4-BE49-F238E27FC236}">
                    <a16:creationId xmlns:a16="http://schemas.microsoft.com/office/drawing/2014/main" id="{EA955226-0EAF-48EB-A81A-5D6255E40A9B}"/>
                  </a:ext>
                </a:extLst>
              </p:cNvPr>
              <p:cNvSpPr/>
              <p:nvPr/>
            </p:nvSpPr>
            <p:spPr>
              <a:xfrm>
                <a:off x="5133776" y="1776958"/>
                <a:ext cx="106964" cy="75009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0" name="Freeform: Shape 299">
                <a:extLst>
                  <a:ext uri="{FF2B5EF4-FFF2-40B4-BE49-F238E27FC236}">
                    <a16:creationId xmlns:a16="http://schemas.microsoft.com/office/drawing/2014/main" id="{CE700F0F-337D-46D8-95C8-2C6C137C4F7D}"/>
                  </a:ext>
                </a:extLst>
              </p:cNvPr>
              <p:cNvSpPr/>
              <p:nvPr/>
            </p:nvSpPr>
            <p:spPr>
              <a:xfrm>
                <a:off x="4860364" y="1440904"/>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grpSp>
        <p:grpSp>
          <p:nvGrpSpPr>
            <p:cNvPr id="283" name="Group 282">
              <a:extLst>
                <a:ext uri="{FF2B5EF4-FFF2-40B4-BE49-F238E27FC236}">
                  <a16:creationId xmlns:a16="http://schemas.microsoft.com/office/drawing/2014/main" id="{5F5B6871-A72A-4B96-9435-E5F602D831BF}"/>
                </a:ext>
              </a:extLst>
            </p:cNvPr>
            <p:cNvGrpSpPr/>
            <p:nvPr/>
          </p:nvGrpSpPr>
          <p:grpSpPr>
            <a:xfrm>
              <a:off x="8590072" y="1330780"/>
              <a:ext cx="449297" cy="803943"/>
              <a:chOff x="4860364" y="1440904"/>
              <a:chExt cx="607009" cy="1086144"/>
            </a:xfrm>
            <a:solidFill>
              <a:schemeClr val="accent2"/>
            </a:solidFill>
          </p:grpSpPr>
          <p:sp>
            <p:nvSpPr>
              <p:cNvPr id="297" name="Rectangle 296">
                <a:extLst>
                  <a:ext uri="{FF2B5EF4-FFF2-40B4-BE49-F238E27FC236}">
                    <a16:creationId xmlns:a16="http://schemas.microsoft.com/office/drawing/2014/main" id="{C3D12746-E34B-4869-8B8F-A38D7DCCFC50}"/>
                  </a:ext>
                </a:extLst>
              </p:cNvPr>
              <p:cNvSpPr/>
              <p:nvPr/>
            </p:nvSpPr>
            <p:spPr>
              <a:xfrm>
                <a:off x="5133776" y="1776958"/>
                <a:ext cx="106964" cy="75009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8" name="Freeform: Shape 297">
                <a:extLst>
                  <a:ext uri="{FF2B5EF4-FFF2-40B4-BE49-F238E27FC236}">
                    <a16:creationId xmlns:a16="http://schemas.microsoft.com/office/drawing/2014/main" id="{67AC616C-5DCB-42A1-92FB-C67522FC7463}"/>
                  </a:ext>
                </a:extLst>
              </p:cNvPr>
              <p:cNvSpPr/>
              <p:nvPr/>
            </p:nvSpPr>
            <p:spPr>
              <a:xfrm>
                <a:off x="4860364" y="1440904"/>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grpSp>
        <p:sp>
          <p:nvSpPr>
            <p:cNvPr id="284" name="Freeform: Shape 283">
              <a:extLst>
                <a:ext uri="{FF2B5EF4-FFF2-40B4-BE49-F238E27FC236}">
                  <a16:creationId xmlns:a16="http://schemas.microsoft.com/office/drawing/2014/main" id="{93920EFD-3B96-4BA7-A914-0534BAB0F123}"/>
                </a:ext>
              </a:extLst>
            </p:cNvPr>
            <p:cNvSpPr/>
            <p:nvPr/>
          </p:nvSpPr>
          <p:spPr>
            <a:xfrm>
              <a:off x="8243473" y="2027766"/>
              <a:ext cx="1155334" cy="1315798"/>
            </a:xfrm>
            <a:custGeom>
              <a:avLst/>
              <a:gdLst>
                <a:gd name="connsiteX0" fmla="*/ 789601 w 1560880"/>
                <a:gd name="connsiteY0" fmla="*/ 147906 h 1777669"/>
                <a:gd name="connsiteX1" fmla="*/ 1110449 w 1560880"/>
                <a:gd name="connsiteY1" fmla="*/ 334345 h 1777669"/>
                <a:gd name="connsiteX2" fmla="*/ 1431297 w 1560880"/>
                <a:gd name="connsiteY2" fmla="*/ 520783 h 1777669"/>
                <a:gd name="connsiteX3" fmla="*/ 1431297 w 1560880"/>
                <a:gd name="connsiteY3" fmla="*/ 889324 h 1777669"/>
                <a:gd name="connsiteX4" fmla="*/ 1431297 w 1560880"/>
                <a:gd name="connsiteY4" fmla="*/ 1257866 h 1777669"/>
                <a:gd name="connsiteX5" fmla="*/ 1110449 w 1560880"/>
                <a:gd name="connsiteY5" fmla="*/ 1444304 h 1777669"/>
                <a:gd name="connsiteX6" fmla="*/ 789601 w 1560880"/>
                <a:gd name="connsiteY6" fmla="*/ 1630743 h 1777669"/>
                <a:gd name="connsiteX7" fmla="*/ 468754 w 1560880"/>
                <a:gd name="connsiteY7" fmla="*/ 1444304 h 1777669"/>
                <a:gd name="connsiteX8" fmla="*/ 147906 w 1560880"/>
                <a:gd name="connsiteY8" fmla="*/ 1257866 h 1777669"/>
                <a:gd name="connsiteX9" fmla="*/ 147906 w 1560880"/>
                <a:gd name="connsiteY9" fmla="*/ 889324 h 1777669"/>
                <a:gd name="connsiteX10" fmla="*/ 147906 w 1560880"/>
                <a:gd name="connsiteY10" fmla="*/ 520783 h 1777669"/>
                <a:gd name="connsiteX11" fmla="*/ 468754 w 1560880"/>
                <a:gd name="connsiteY11" fmla="*/ 334345 h 1777669"/>
                <a:gd name="connsiteX12" fmla="*/ 789601 w 1560880"/>
                <a:gd name="connsiteY12" fmla="*/ 147906 h 1777669"/>
                <a:gd name="connsiteX13" fmla="*/ 789601 w 1560880"/>
                <a:gd name="connsiteY13" fmla="*/ 147906 h 1777669"/>
                <a:gd name="connsiteX14" fmla="*/ 789601 w 1560880"/>
                <a:gd name="connsiteY14" fmla="*/ 277979 h 1777669"/>
                <a:gd name="connsiteX15" fmla="*/ 264972 w 1560880"/>
                <a:gd name="connsiteY15" fmla="*/ 581484 h 1777669"/>
                <a:gd name="connsiteX16" fmla="*/ 264972 w 1560880"/>
                <a:gd name="connsiteY16" fmla="*/ 1188493 h 1777669"/>
                <a:gd name="connsiteX17" fmla="*/ 789601 w 1560880"/>
                <a:gd name="connsiteY17" fmla="*/ 1491998 h 1777669"/>
                <a:gd name="connsiteX18" fmla="*/ 1314231 w 1560880"/>
                <a:gd name="connsiteY18" fmla="*/ 1188493 h 1777669"/>
                <a:gd name="connsiteX19" fmla="*/ 1314231 w 1560880"/>
                <a:gd name="connsiteY19" fmla="*/ 581484 h 1777669"/>
                <a:gd name="connsiteX20" fmla="*/ 789601 w 1560880"/>
                <a:gd name="connsiteY20" fmla="*/ 277979 h 1777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60880" h="1777669">
                  <a:moveTo>
                    <a:pt x="789601" y="147906"/>
                  </a:moveTo>
                  <a:lnTo>
                    <a:pt x="1110449" y="334345"/>
                  </a:lnTo>
                  <a:lnTo>
                    <a:pt x="1431297" y="520783"/>
                  </a:lnTo>
                  <a:lnTo>
                    <a:pt x="1431297" y="889324"/>
                  </a:lnTo>
                  <a:lnTo>
                    <a:pt x="1431297" y="1257866"/>
                  </a:lnTo>
                  <a:lnTo>
                    <a:pt x="1110449" y="1444304"/>
                  </a:lnTo>
                  <a:lnTo>
                    <a:pt x="789601" y="1630743"/>
                  </a:lnTo>
                  <a:lnTo>
                    <a:pt x="468754" y="1444304"/>
                  </a:lnTo>
                  <a:lnTo>
                    <a:pt x="147906" y="1257866"/>
                  </a:lnTo>
                  <a:lnTo>
                    <a:pt x="147906" y="889324"/>
                  </a:lnTo>
                  <a:lnTo>
                    <a:pt x="147906" y="520783"/>
                  </a:lnTo>
                  <a:lnTo>
                    <a:pt x="468754" y="334345"/>
                  </a:lnTo>
                  <a:lnTo>
                    <a:pt x="789601" y="147906"/>
                  </a:lnTo>
                  <a:lnTo>
                    <a:pt x="789601" y="147906"/>
                  </a:lnTo>
                  <a:close/>
                  <a:moveTo>
                    <a:pt x="789601" y="277979"/>
                  </a:moveTo>
                  <a:lnTo>
                    <a:pt x="264972" y="581484"/>
                  </a:lnTo>
                  <a:lnTo>
                    <a:pt x="264972" y="1188493"/>
                  </a:lnTo>
                  <a:lnTo>
                    <a:pt x="789601" y="1491998"/>
                  </a:lnTo>
                  <a:lnTo>
                    <a:pt x="1314231" y="1188493"/>
                  </a:lnTo>
                  <a:lnTo>
                    <a:pt x="1314231" y="581484"/>
                  </a:lnTo>
                  <a:lnTo>
                    <a:pt x="789601" y="277979"/>
                  </a:lnTo>
                  <a:close/>
                </a:path>
              </a:pathLst>
            </a:custGeom>
            <a:solidFill>
              <a:schemeClr val="accent2"/>
            </a:solidFill>
            <a:ln w="43323" cap="flat">
              <a:noFill/>
              <a:prstDash val="solid"/>
              <a:miter/>
            </a:ln>
          </p:spPr>
          <p:txBody>
            <a:bodyPr rtlCol="0" anchor="ctr"/>
            <a:lstStyle/>
            <a:p>
              <a:endParaRPr lang="en-US"/>
            </a:p>
          </p:txBody>
        </p:sp>
        <p:sp>
          <p:nvSpPr>
            <p:cNvPr id="285" name="Freeform: Shape 284">
              <a:extLst>
                <a:ext uri="{FF2B5EF4-FFF2-40B4-BE49-F238E27FC236}">
                  <a16:creationId xmlns:a16="http://schemas.microsoft.com/office/drawing/2014/main" id="{997A904F-345D-426B-B70A-970D33DAFCD9}"/>
                </a:ext>
              </a:extLst>
            </p:cNvPr>
            <p:cNvSpPr/>
            <p:nvPr/>
          </p:nvSpPr>
          <p:spPr>
            <a:xfrm>
              <a:off x="8595937" y="1959818"/>
              <a:ext cx="449297" cy="449297"/>
            </a:xfrm>
            <a:custGeom>
              <a:avLst/>
              <a:gdLst>
                <a:gd name="connsiteX0" fmla="*/ 486846 w 607009"/>
                <a:gd name="connsiteY0" fmla="*/ 317351 h 607009"/>
                <a:gd name="connsiteX1" fmla="*/ 318150 w 607009"/>
                <a:gd name="connsiteY1" fmla="*/ 486846 h 607009"/>
                <a:gd name="connsiteX2" fmla="*/ 148655 w 607009"/>
                <a:gd name="connsiteY2" fmla="*/ 318150 h 607009"/>
                <a:gd name="connsiteX3" fmla="*/ 317351 w 607009"/>
                <a:gd name="connsiteY3" fmla="*/ 148655 h 607009"/>
                <a:gd name="connsiteX4" fmla="*/ 486846 w 607009"/>
                <a:gd name="connsiteY4" fmla="*/ 317351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486846" y="317351"/>
                  </a:moveTo>
                  <a:cubicBezTo>
                    <a:pt x="487066" y="410740"/>
                    <a:pt x="411538" y="486625"/>
                    <a:pt x="318150" y="486846"/>
                  </a:cubicBezTo>
                  <a:cubicBezTo>
                    <a:pt x="224761" y="487066"/>
                    <a:pt x="148875" y="411538"/>
                    <a:pt x="148655" y="318150"/>
                  </a:cubicBezTo>
                  <a:cubicBezTo>
                    <a:pt x="148434" y="224761"/>
                    <a:pt x="223962" y="148875"/>
                    <a:pt x="317351" y="148655"/>
                  </a:cubicBezTo>
                  <a:cubicBezTo>
                    <a:pt x="410740" y="148434"/>
                    <a:pt x="486625" y="223962"/>
                    <a:pt x="486846" y="317351"/>
                  </a:cubicBezTo>
                  <a:close/>
                </a:path>
              </a:pathLst>
            </a:custGeom>
            <a:solidFill>
              <a:schemeClr val="accent2"/>
            </a:solidFill>
            <a:ln w="43323" cap="flat">
              <a:noFill/>
              <a:prstDash val="solid"/>
              <a:miter/>
            </a:ln>
          </p:spPr>
          <p:txBody>
            <a:bodyPr rtlCol="0" anchor="ctr"/>
            <a:lstStyle/>
            <a:p>
              <a:endParaRPr lang="en-US"/>
            </a:p>
          </p:txBody>
        </p:sp>
        <p:sp>
          <p:nvSpPr>
            <p:cNvPr id="286" name="Freeform: Shape 285">
              <a:extLst>
                <a:ext uri="{FF2B5EF4-FFF2-40B4-BE49-F238E27FC236}">
                  <a16:creationId xmlns:a16="http://schemas.microsoft.com/office/drawing/2014/main" id="{870A1FF1-6EA2-486D-8EA9-2AD93BB43C9B}"/>
                </a:ext>
              </a:extLst>
            </p:cNvPr>
            <p:cNvSpPr/>
            <p:nvPr/>
          </p:nvSpPr>
          <p:spPr>
            <a:xfrm>
              <a:off x="9023323" y="2704920"/>
              <a:ext cx="449297" cy="449297"/>
            </a:xfrm>
            <a:custGeom>
              <a:avLst/>
              <a:gdLst>
                <a:gd name="connsiteX0" fmla="*/ 308330 w 607009"/>
                <a:gd name="connsiteY0" fmla="*/ 468754 h 607009"/>
                <a:gd name="connsiteX1" fmla="*/ 468754 w 607009"/>
                <a:gd name="connsiteY1" fmla="*/ 308330 h 607009"/>
                <a:gd name="connsiteX2" fmla="*/ 308330 w 607009"/>
                <a:gd name="connsiteY2" fmla="*/ 147906 h 607009"/>
                <a:gd name="connsiteX3" fmla="*/ 147906 w 607009"/>
                <a:gd name="connsiteY3" fmla="*/ 308330 h 607009"/>
                <a:gd name="connsiteX4" fmla="*/ 308330 w 607009"/>
                <a:gd name="connsiteY4" fmla="*/ 468754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08330" y="468754"/>
                  </a:moveTo>
                  <a:cubicBezTo>
                    <a:pt x="395045" y="468754"/>
                    <a:pt x="468754" y="395045"/>
                    <a:pt x="468754" y="308330"/>
                  </a:cubicBezTo>
                  <a:cubicBezTo>
                    <a:pt x="468754" y="221614"/>
                    <a:pt x="395045" y="147906"/>
                    <a:pt x="308330" y="147906"/>
                  </a:cubicBezTo>
                  <a:cubicBezTo>
                    <a:pt x="221614" y="147906"/>
                    <a:pt x="147906" y="221614"/>
                    <a:pt x="147906" y="308330"/>
                  </a:cubicBezTo>
                  <a:cubicBezTo>
                    <a:pt x="147906" y="395045"/>
                    <a:pt x="221614" y="468754"/>
                    <a:pt x="308330" y="468754"/>
                  </a:cubicBezTo>
                  <a:close/>
                </a:path>
              </a:pathLst>
            </a:custGeom>
            <a:solidFill>
              <a:schemeClr val="accent2"/>
            </a:solidFill>
            <a:ln w="43323" cap="flat">
              <a:noFill/>
              <a:prstDash val="solid"/>
              <a:miter/>
            </a:ln>
          </p:spPr>
          <p:txBody>
            <a:bodyPr rtlCol="0" anchor="ctr"/>
            <a:lstStyle/>
            <a:p>
              <a:endParaRPr lang="en-US"/>
            </a:p>
          </p:txBody>
        </p:sp>
        <p:sp>
          <p:nvSpPr>
            <p:cNvPr id="287" name="Freeform: Shape 286">
              <a:extLst>
                <a:ext uri="{FF2B5EF4-FFF2-40B4-BE49-F238E27FC236}">
                  <a16:creationId xmlns:a16="http://schemas.microsoft.com/office/drawing/2014/main" id="{CA8CBA7F-5596-474C-87AF-C042F11824B9}"/>
                </a:ext>
              </a:extLst>
            </p:cNvPr>
            <p:cNvSpPr/>
            <p:nvPr/>
          </p:nvSpPr>
          <p:spPr>
            <a:xfrm>
              <a:off x="9142066" y="2704920"/>
              <a:ext cx="320926" cy="449297"/>
            </a:xfrm>
            <a:custGeom>
              <a:avLst/>
              <a:gdLst>
                <a:gd name="connsiteX0" fmla="*/ 147906 w 433577"/>
                <a:gd name="connsiteY0" fmla="*/ 468754 h 607009"/>
                <a:gd name="connsiteX1" fmla="*/ 147906 w 433577"/>
                <a:gd name="connsiteY1" fmla="*/ 147906 h 607009"/>
                <a:gd name="connsiteX2" fmla="*/ 308330 w 433577"/>
                <a:gd name="connsiteY2" fmla="*/ 308330 h 607009"/>
                <a:gd name="connsiteX3" fmla="*/ 147906 w 433577"/>
                <a:gd name="connsiteY3" fmla="*/ 468754 h 607009"/>
              </a:gdLst>
              <a:ahLst/>
              <a:cxnLst>
                <a:cxn ang="0">
                  <a:pos x="connsiteX0" y="connsiteY0"/>
                </a:cxn>
                <a:cxn ang="0">
                  <a:pos x="connsiteX1" y="connsiteY1"/>
                </a:cxn>
                <a:cxn ang="0">
                  <a:pos x="connsiteX2" y="connsiteY2"/>
                </a:cxn>
                <a:cxn ang="0">
                  <a:pos x="connsiteX3" y="connsiteY3"/>
                </a:cxn>
              </a:cxnLst>
              <a:rect l="l" t="t" r="r" b="b"/>
              <a:pathLst>
                <a:path w="433577" h="607009">
                  <a:moveTo>
                    <a:pt x="147906" y="468754"/>
                  </a:moveTo>
                  <a:lnTo>
                    <a:pt x="147906" y="147906"/>
                  </a:lnTo>
                  <a:cubicBezTo>
                    <a:pt x="234622" y="147906"/>
                    <a:pt x="308330" y="221614"/>
                    <a:pt x="308330" y="308330"/>
                  </a:cubicBezTo>
                  <a:cubicBezTo>
                    <a:pt x="308330" y="395045"/>
                    <a:pt x="238957" y="468754"/>
                    <a:pt x="147906" y="468754"/>
                  </a:cubicBezTo>
                  <a:close/>
                </a:path>
              </a:pathLst>
            </a:custGeom>
            <a:solidFill>
              <a:schemeClr val="accent2"/>
            </a:solidFill>
            <a:ln w="43323" cap="flat">
              <a:noFill/>
              <a:prstDash val="solid"/>
              <a:miter/>
            </a:ln>
          </p:spPr>
          <p:txBody>
            <a:bodyPr rtlCol="0" anchor="ctr"/>
            <a:lstStyle/>
            <a:p>
              <a:endParaRPr lang="en-US"/>
            </a:p>
          </p:txBody>
        </p:sp>
        <p:sp>
          <p:nvSpPr>
            <p:cNvPr id="288" name="Freeform: Shape 287">
              <a:extLst>
                <a:ext uri="{FF2B5EF4-FFF2-40B4-BE49-F238E27FC236}">
                  <a16:creationId xmlns:a16="http://schemas.microsoft.com/office/drawing/2014/main" id="{39D2D0E2-189C-4353-9655-67943D717D95}"/>
                </a:ext>
              </a:extLst>
            </p:cNvPr>
            <p:cNvSpPr/>
            <p:nvPr/>
          </p:nvSpPr>
          <p:spPr>
            <a:xfrm>
              <a:off x="8166450" y="2708130"/>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1614" y="147906"/>
                    <a:pt x="147906" y="221614"/>
                    <a:pt x="147906" y="317001"/>
                  </a:cubicBezTo>
                  <a:cubicBezTo>
                    <a:pt x="147906" y="408053"/>
                    <a:pt x="221614" y="486097"/>
                    <a:pt x="317001" y="486097"/>
                  </a:cubicBezTo>
                  <a:close/>
                </a:path>
              </a:pathLst>
            </a:custGeom>
            <a:solidFill>
              <a:schemeClr val="accent2"/>
            </a:solidFill>
            <a:ln w="43323" cap="flat">
              <a:noFill/>
              <a:prstDash val="solid"/>
              <a:miter/>
            </a:ln>
          </p:spPr>
          <p:txBody>
            <a:bodyPr rtlCol="0" anchor="ctr"/>
            <a:lstStyle/>
            <a:p>
              <a:endParaRPr lang="en-US"/>
            </a:p>
          </p:txBody>
        </p:sp>
        <p:sp>
          <p:nvSpPr>
            <p:cNvPr id="289" name="Freeform: Shape 288">
              <a:extLst>
                <a:ext uri="{FF2B5EF4-FFF2-40B4-BE49-F238E27FC236}">
                  <a16:creationId xmlns:a16="http://schemas.microsoft.com/office/drawing/2014/main" id="{48E77B67-5F25-48C2-986C-C525D123755D}"/>
                </a:ext>
              </a:extLst>
            </p:cNvPr>
            <p:cNvSpPr/>
            <p:nvPr/>
          </p:nvSpPr>
          <p:spPr>
            <a:xfrm>
              <a:off x="8166450" y="2204275"/>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1614" y="147906"/>
                    <a:pt x="147906" y="225950"/>
                    <a:pt x="147906" y="317001"/>
                  </a:cubicBezTo>
                  <a:cubicBezTo>
                    <a:pt x="147906" y="412389"/>
                    <a:pt x="221614" y="486097"/>
                    <a:pt x="317001" y="486097"/>
                  </a:cubicBezTo>
                  <a:close/>
                </a:path>
              </a:pathLst>
            </a:custGeom>
            <a:solidFill>
              <a:schemeClr val="accent2"/>
            </a:solidFill>
            <a:ln w="43323" cap="flat">
              <a:noFill/>
              <a:prstDash val="solid"/>
              <a:miter/>
            </a:ln>
          </p:spPr>
          <p:txBody>
            <a:bodyPr rtlCol="0" anchor="ctr"/>
            <a:lstStyle/>
            <a:p>
              <a:endParaRPr lang="en-US"/>
            </a:p>
          </p:txBody>
        </p:sp>
        <p:sp>
          <p:nvSpPr>
            <p:cNvPr id="290" name="Freeform: Shape 289">
              <a:extLst>
                <a:ext uri="{FF2B5EF4-FFF2-40B4-BE49-F238E27FC236}">
                  <a16:creationId xmlns:a16="http://schemas.microsoft.com/office/drawing/2014/main" id="{406A0E4A-FAE5-4268-A75D-A440AD688CE8}"/>
                </a:ext>
              </a:extLst>
            </p:cNvPr>
            <p:cNvSpPr/>
            <p:nvPr/>
          </p:nvSpPr>
          <p:spPr>
            <a:xfrm>
              <a:off x="9142066" y="2704920"/>
              <a:ext cx="320926" cy="449297"/>
            </a:xfrm>
            <a:custGeom>
              <a:avLst/>
              <a:gdLst>
                <a:gd name="connsiteX0" fmla="*/ 147906 w 433577"/>
                <a:gd name="connsiteY0" fmla="*/ 468754 h 607009"/>
                <a:gd name="connsiteX1" fmla="*/ 147906 w 433577"/>
                <a:gd name="connsiteY1" fmla="*/ 147906 h 607009"/>
                <a:gd name="connsiteX2" fmla="*/ 308330 w 433577"/>
                <a:gd name="connsiteY2" fmla="*/ 308330 h 607009"/>
                <a:gd name="connsiteX3" fmla="*/ 147906 w 433577"/>
                <a:gd name="connsiteY3" fmla="*/ 468754 h 607009"/>
              </a:gdLst>
              <a:ahLst/>
              <a:cxnLst>
                <a:cxn ang="0">
                  <a:pos x="connsiteX0" y="connsiteY0"/>
                </a:cxn>
                <a:cxn ang="0">
                  <a:pos x="connsiteX1" y="connsiteY1"/>
                </a:cxn>
                <a:cxn ang="0">
                  <a:pos x="connsiteX2" y="connsiteY2"/>
                </a:cxn>
                <a:cxn ang="0">
                  <a:pos x="connsiteX3" y="connsiteY3"/>
                </a:cxn>
              </a:cxnLst>
              <a:rect l="l" t="t" r="r" b="b"/>
              <a:pathLst>
                <a:path w="433577" h="607009">
                  <a:moveTo>
                    <a:pt x="147906" y="468754"/>
                  </a:moveTo>
                  <a:lnTo>
                    <a:pt x="147906" y="147906"/>
                  </a:lnTo>
                  <a:cubicBezTo>
                    <a:pt x="234622" y="147906"/>
                    <a:pt x="308330" y="221614"/>
                    <a:pt x="308330" y="308330"/>
                  </a:cubicBezTo>
                  <a:cubicBezTo>
                    <a:pt x="308330" y="395045"/>
                    <a:pt x="238957" y="468754"/>
                    <a:pt x="147906" y="468754"/>
                  </a:cubicBezTo>
                  <a:close/>
                </a:path>
              </a:pathLst>
            </a:custGeom>
            <a:solidFill>
              <a:schemeClr val="accent2"/>
            </a:solidFill>
            <a:ln w="43323" cap="flat">
              <a:noFill/>
              <a:prstDash val="solid"/>
              <a:miter/>
            </a:ln>
          </p:spPr>
          <p:txBody>
            <a:bodyPr rtlCol="0" anchor="ctr"/>
            <a:lstStyle/>
            <a:p>
              <a:endParaRPr lang="en-US"/>
            </a:p>
          </p:txBody>
        </p:sp>
        <p:sp>
          <p:nvSpPr>
            <p:cNvPr id="291" name="Freeform: Shape 290">
              <a:extLst>
                <a:ext uri="{FF2B5EF4-FFF2-40B4-BE49-F238E27FC236}">
                  <a16:creationId xmlns:a16="http://schemas.microsoft.com/office/drawing/2014/main" id="{E65C2624-6606-43F5-BB5A-995C3A071E0E}"/>
                </a:ext>
              </a:extLst>
            </p:cNvPr>
            <p:cNvSpPr/>
            <p:nvPr/>
          </p:nvSpPr>
          <p:spPr>
            <a:xfrm>
              <a:off x="9016905" y="2197857"/>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8" y="147906"/>
                    <a:pt x="317001" y="147906"/>
                  </a:cubicBezTo>
                  <a:cubicBezTo>
                    <a:pt x="225950" y="147906"/>
                    <a:pt x="147906" y="221614"/>
                    <a:pt x="147906" y="317001"/>
                  </a:cubicBezTo>
                  <a:cubicBezTo>
                    <a:pt x="147906" y="412389"/>
                    <a:pt x="225950" y="486097"/>
                    <a:pt x="317001" y="486097"/>
                  </a:cubicBezTo>
                  <a:close/>
                </a:path>
              </a:pathLst>
            </a:custGeom>
            <a:solidFill>
              <a:schemeClr val="accent2"/>
            </a:solidFill>
            <a:ln w="43323" cap="flat">
              <a:noFill/>
              <a:prstDash val="solid"/>
              <a:miter/>
            </a:ln>
          </p:spPr>
          <p:txBody>
            <a:bodyPr rtlCol="0" anchor="ctr"/>
            <a:lstStyle/>
            <a:p>
              <a:endParaRPr lang="en-US"/>
            </a:p>
          </p:txBody>
        </p:sp>
        <p:sp>
          <p:nvSpPr>
            <p:cNvPr id="292" name="Freeform: Shape 291">
              <a:extLst>
                <a:ext uri="{FF2B5EF4-FFF2-40B4-BE49-F238E27FC236}">
                  <a16:creationId xmlns:a16="http://schemas.microsoft.com/office/drawing/2014/main" id="{53E28B02-F608-42B7-80FB-31F626DCAF97}"/>
                </a:ext>
              </a:extLst>
            </p:cNvPr>
            <p:cNvSpPr/>
            <p:nvPr/>
          </p:nvSpPr>
          <p:spPr>
            <a:xfrm>
              <a:off x="9016905" y="2692083"/>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8" y="147906"/>
                    <a:pt x="317001" y="147906"/>
                  </a:cubicBezTo>
                  <a:cubicBezTo>
                    <a:pt x="225950" y="147906"/>
                    <a:pt x="147906" y="221614"/>
                    <a:pt x="147906" y="317001"/>
                  </a:cubicBezTo>
                  <a:cubicBezTo>
                    <a:pt x="147906" y="408053"/>
                    <a:pt x="225950" y="486097"/>
                    <a:pt x="317001" y="486097"/>
                  </a:cubicBezTo>
                  <a:close/>
                </a:path>
              </a:pathLst>
            </a:custGeom>
            <a:solidFill>
              <a:schemeClr val="accent2"/>
            </a:solidFill>
            <a:ln w="43323" cap="flat">
              <a:noFill/>
              <a:prstDash val="solid"/>
              <a:miter/>
            </a:ln>
          </p:spPr>
          <p:txBody>
            <a:bodyPr rtlCol="0" anchor="ctr"/>
            <a:lstStyle/>
            <a:p>
              <a:endParaRPr lang="en-US"/>
            </a:p>
          </p:txBody>
        </p:sp>
        <p:sp>
          <p:nvSpPr>
            <p:cNvPr id="293" name="Freeform: Shape 292">
              <a:extLst>
                <a:ext uri="{FF2B5EF4-FFF2-40B4-BE49-F238E27FC236}">
                  <a16:creationId xmlns:a16="http://schemas.microsoft.com/office/drawing/2014/main" id="{9646BEA4-1CA6-4697-83AD-DEC1CC88A9E8}"/>
                </a:ext>
              </a:extLst>
            </p:cNvPr>
            <p:cNvSpPr/>
            <p:nvPr/>
          </p:nvSpPr>
          <p:spPr>
            <a:xfrm>
              <a:off x="8590073" y="2939196"/>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12389"/>
                    <a:pt x="225950" y="486097"/>
                    <a:pt x="317001" y="486097"/>
                  </a:cubicBezTo>
                  <a:close/>
                </a:path>
              </a:pathLst>
            </a:custGeom>
            <a:solidFill>
              <a:schemeClr val="accent2"/>
            </a:solidFill>
            <a:ln w="43323" cap="flat">
              <a:noFill/>
              <a:prstDash val="solid"/>
              <a:miter/>
            </a:ln>
          </p:spPr>
          <p:txBody>
            <a:bodyPr rtlCol="0" anchor="ctr"/>
            <a:lstStyle/>
            <a:p>
              <a:endParaRPr lang="en-US"/>
            </a:p>
          </p:txBody>
        </p:sp>
        <p:grpSp>
          <p:nvGrpSpPr>
            <p:cNvPr id="294" name="Group 293">
              <a:extLst>
                <a:ext uri="{FF2B5EF4-FFF2-40B4-BE49-F238E27FC236}">
                  <a16:creationId xmlns:a16="http://schemas.microsoft.com/office/drawing/2014/main" id="{4AD3D0BF-C30A-4FBC-883E-40CD17A775AC}"/>
                </a:ext>
              </a:extLst>
            </p:cNvPr>
            <p:cNvGrpSpPr/>
            <p:nvPr/>
          </p:nvGrpSpPr>
          <p:grpSpPr>
            <a:xfrm rot="7661305" flipH="1">
              <a:off x="9367116" y="2811401"/>
              <a:ext cx="449297" cy="803943"/>
              <a:chOff x="4860364" y="1440904"/>
              <a:chExt cx="607009" cy="1086144"/>
            </a:xfrm>
            <a:solidFill>
              <a:schemeClr val="accent2"/>
            </a:solidFill>
          </p:grpSpPr>
          <p:sp>
            <p:nvSpPr>
              <p:cNvPr id="295" name="Rectangle 294">
                <a:extLst>
                  <a:ext uri="{FF2B5EF4-FFF2-40B4-BE49-F238E27FC236}">
                    <a16:creationId xmlns:a16="http://schemas.microsoft.com/office/drawing/2014/main" id="{6D97CB95-4784-408E-AACC-54999C1E3B3D}"/>
                  </a:ext>
                </a:extLst>
              </p:cNvPr>
              <p:cNvSpPr/>
              <p:nvPr/>
            </p:nvSpPr>
            <p:spPr>
              <a:xfrm>
                <a:off x="5133776" y="1776958"/>
                <a:ext cx="106964" cy="75009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6" name="Freeform: Shape 295">
                <a:extLst>
                  <a:ext uri="{FF2B5EF4-FFF2-40B4-BE49-F238E27FC236}">
                    <a16:creationId xmlns:a16="http://schemas.microsoft.com/office/drawing/2014/main" id="{E1E6644C-39C6-44EB-A8C5-45B074E505C7}"/>
                  </a:ext>
                </a:extLst>
              </p:cNvPr>
              <p:cNvSpPr/>
              <p:nvPr/>
            </p:nvSpPr>
            <p:spPr>
              <a:xfrm>
                <a:off x="4860364" y="1440904"/>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grpSp>
      </p:grpSp>
    </p:spTree>
    <p:extLst>
      <p:ext uri="{BB962C8B-B14F-4D97-AF65-F5344CB8AC3E}">
        <p14:creationId xmlns:p14="http://schemas.microsoft.com/office/powerpoint/2010/main" val="11005882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5">
            <a:extLst>
              <a:ext uri="{FF2B5EF4-FFF2-40B4-BE49-F238E27FC236}">
                <a16:creationId xmlns:a16="http://schemas.microsoft.com/office/drawing/2014/main" id="{038832A7-FAD2-4B83-AC75-9ED90AAEEB61}"/>
              </a:ext>
            </a:extLst>
          </p:cNvPr>
          <p:cNvGraphicFramePr>
            <a:graphicFrameLocks noGrp="1"/>
          </p:cNvGraphicFramePr>
          <p:nvPr>
            <p:extLst>
              <p:ext uri="{D42A27DB-BD31-4B8C-83A1-F6EECF244321}">
                <p14:modId xmlns:p14="http://schemas.microsoft.com/office/powerpoint/2010/main" val="1229728757"/>
              </p:ext>
            </p:extLst>
          </p:nvPr>
        </p:nvGraphicFramePr>
        <p:xfrm>
          <a:off x="85725" y="1526827"/>
          <a:ext cx="11953878" cy="4458759"/>
        </p:xfrm>
        <a:graphic>
          <a:graphicData uri="http://schemas.openxmlformats.org/drawingml/2006/table">
            <a:tbl>
              <a:tblPr firstRow="1" bandRow="1">
                <a:tableStyleId>{5C22544A-7EE6-4342-B048-85BDC9FD1C3A}</a:tableStyleId>
              </a:tblPr>
              <a:tblGrid>
                <a:gridCol w="2307698">
                  <a:extLst>
                    <a:ext uri="{9D8B030D-6E8A-4147-A177-3AD203B41FA5}">
                      <a16:colId xmlns:a16="http://schemas.microsoft.com/office/drawing/2014/main" val="2216261037"/>
                    </a:ext>
                  </a:extLst>
                </a:gridCol>
                <a:gridCol w="1107695">
                  <a:extLst>
                    <a:ext uri="{9D8B030D-6E8A-4147-A177-3AD203B41FA5}">
                      <a16:colId xmlns:a16="http://schemas.microsoft.com/office/drawing/2014/main" val="2168219786"/>
                    </a:ext>
                  </a:extLst>
                </a:gridCol>
                <a:gridCol w="1707697">
                  <a:extLst>
                    <a:ext uri="{9D8B030D-6E8A-4147-A177-3AD203B41FA5}">
                      <a16:colId xmlns:a16="http://schemas.microsoft.com/office/drawing/2014/main" val="701348172"/>
                    </a:ext>
                  </a:extLst>
                </a:gridCol>
                <a:gridCol w="1707697">
                  <a:extLst>
                    <a:ext uri="{9D8B030D-6E8A-4147-A177-3AD203B41FA5}">
                      <a16:colId xmlns:a16="http://schemas.microsoft.com/office/drawing/2014/main" val="3782708629"/>
                    </a:ext>
                  </a:extLst>
                </a:gridCol>
                <a:gridCol w="1707697">
                  <a:extLst>
                    <a:ext uri="{9D8B030D-6E8A-4147-A177-3AD203B41FA5}">
                      <a16:colId xmlns:a16="http://schemas.microsoft.com/office/drawing/2014/main" val="2850236076"/>
                    </a:ext>
                  </a:extLst>
                </a:gridCol>
                <a:gridCol w="1707697">
                  <a:extLst>
                    <a:ext uri="{9D8B030D-6E8A-4147-A177-3AD203B41FA5}">
                      <a16:colId xmlns:a16="http://schemas.microsoft.com/office/drawing/2014/main" val="4064159523"/>
                    </a:ext>
                  </a:extLst>
                </a:gridCol>
                <a:gridCol w="1707697">
                  <a:extLst>
                    <a:ext uri="{9D8B030D-6E8A-4147-A177-3AD203B41FA5}">
                      <a16:colId xmlns:a16="http://schemas.microsoft.com/office/drawing/2014/main" val="3242092429"/>
                    </a:ext>
                  </a:extLst>
                </a:gridCol>
              </a:tblGrid>
              <a:tr h="829057">
                <a:tc>
                  <a:txBody>
                    <a:bodyPr/>
                    <a:lstStyle/>
                    <a:p>
                      <a:pPr algn="ctr"/>
                      <a:endParaRPr lang="en-US" sz="1300" dirty="0">
                        <a:latin typeface="Bahnschrift" panose="020B0502040204020203" pitchFamily="34" charset="0"/>
                      </a:endParaRPr>
                    </a:p>
                    <a:p>
                      <a:pPr algn="ctr"/>
                      <a:r>
                        <a:rPr lang="en-US" sz="1300" b="1" dirty="0">
                          <a:latin typeface="Bahnschrift" panose="020B0502040204020203" pitchFamily="34" charset="0"/>
                        </a:rPr>
                        <a:t>Features</a:t>
                      </a:r>
                    </a:p>
                  </a:txBody>
                  <a:tcPr/>
                </a:tc>
                <a:tc>
                  <a:txBody>
                    <a:bodyPr/>
                    <a:lstStyle/>
                    <a:p>
                      <a:pPr algn="ctr"/>
                      <a:endParaRPr lang="en-US" sz="1300" dirty="0">
                        <a:latin typeface="Bahnschrift" panose="020B0502040204020203" pitchFamily="34" charset="0"/>
                      </a:endParaRPr>
                    </a:p>
                    <a:p>
                      <a:pPr algn="ctr"/>
                      <a:r>
                        <a:rPr lang="en-US" sz="1300" dirty="0">
                          <a:latin typeface="Bahnschrift" panose="020B0502040204020203" pitchFamily="34" charset="0"/>
                        </a:rPr>
                        <a:t>Best</a:t>
                      </a:r>
                    </a:p>
                    <a:p>
                      <a:pPr algn="ctr"/>
                      <a:r>
                        <a:rPr lang="en-US" sz="1300" dirty="0">
                          <a:latin typeface="Bahnschrift" panose="020B0502040204020203" pitchFamily="34" charset="0"/>
                        </a:rPr>
                        <a:t>Acc</a:t>
                      </a:r>
                    </a:p>
                    <a:p>
                      <a:pPr algn="ctr"/>
                      <a:r>
                        <a:rPr lang="en-US" sz="1300" dirty="0">
                          <a:latin typeface="Bahnschrift" panose="020B0502040204020203" pitchFamily="34" charset="0"/>
                        </a:rPr>
                        <a:t>(cv=10)</a:t>
                      </a:r>
                    </a:p>
                  </a:txBody>
                  <a:tcPr/>
                </a:tc>
                <a:tc>
                  <a:txBody>
                    <a:bodyPr/>
                    <a:lstStyle/>
                    <a:p>
                      <a:pPr algn="ctr"/>
                      <a:endParaRPr lang="en-US" sz="1300" dirty="0">
                        <a:latin typeface="Bahnschrift" panose="020B0502040204020203" pitchFamily="34" charset="0"/>
                      </a:endParaRPr>
                    </a:p>
                    <a:p>
                      <a:pPr algn="ctr"/>
                      <a:r>
                        <a:rPr lang="en-US" sz="1300" dirty="0">
                          <a:latin typeface="Bahnschrift" panose="020B0502040204020203" pitchFamily="34" charset="0"/>
                        </a:rPr>
                        <a:t>Best</a:t>
                      </a:r>
                    </a:p>
                    <a:p>
                      <a:pPr algn="ctr"/>
                      <a:r>
                        <a:rPr lang="en-US" sz="1300" dirty="0" err="1">
                          <a:latin typeface="Bahnschrift" panose="020B0502040204020203" pitchFamily="34" charset="0"/>
                        </a:rPr>
                        <a:t>roc_auc</a:t>
                      </a:r>
                      <a:endParaRPr lang="en-US" sz="1300" dirty="0">
                        <a:latin typeface="Bahnschrift" panose="020B0502040204020203" pitchFamily="34" charset="0"/>
                      </a:endParaRPr>
                    </a:p>
                    <a:p>
                      <a:pPr algn="ctr"/>
                      <a:r>
                        <a:rPr lang="en-US" sz="1300" dirty="0">
                          <a:latin typeface="Bahnschrift" panose="020B0502040204020203" pitchFamily="34" charset="0"/>
                        </a:rPr>
                        <a:t>(cv=10)</a:t>
                      </a:r>
                    </a:p>
                    <a:p>
                      <a:pPr algn="ctr"/>
                      <a:endParaRPr lang="en-US" sz="1300" dirty="0">
                        <a:latin typeface="Bahnschrift" panose="020B0502040204020203" pitchFamily="34" charset="0"/>
                      </a:endParaRPr>
                    </a:p>
                  </a:txBody>
                  <a:tcPr/>
                </a:tc>
                <a:tc>
                  <a:txBody>
                    <a:bodyPr/>
                    <a:lstStyle/>
                    <a:p>
                      <a:pPr algn="ctr"/>
                      <a:endParaRPr lang="en-US" sz="1300" dirty="0">
                        <a:latin typeface="Bahnschrift" panose="020B0502040204020203" pitchFamily="34" charset="0"/>
                      </a:endParaRPr>
                    </a:p>
                    <a:p>
                      <a:pPr algn="ctr"/>
                      <a:r>
                        <a:rPr lang="en-US" sz="1300" dirty="0">
                          <a:latin typeface="Bahnschrift" panose="020B0502040204020203" pitchFamily="34" charset="0"/>
                        </a:rPr>
                        <a:t>ACC</a:t>
                      </a:r>
                    </a:p>
                    <a:p>
                      <a:pPr marL="0" marR="0" lvl="0" indent="0" algn="ctr" defTabSz="914423" rtl="0" eaLnBrk="1" fontAlgn="auto" latinLnBrk="0" hangingPunct="1">
                        <a:lnSpc>
                          <a:spcPct val="100000"/>
                        </a:lnSpc>
                        <a:spcBef>
                          <a:spcPts val="0"/>
                        </a:spcBef>
                        <a:spcAft>
                          <a:spcPts val="0"/>
                        </a:spcAft>
                        <a:buClrTx/>
                        <a:buSzTx/>
                        <a:buFontTx/>
                        <a:buNone/>
                        <a:tabLst/>
                        <a:defRPr/>
                      </a:pPr>
                      <a:r>
                        <a:rPr lang="en-US" sz="1300" dirty="0">
                          <a:latin typeface="Bahnschrift" panose="020B0502040204020203" pitchFamily="34" charset="0"/>
                        </a:rPr>
                        <a:t>(Independent test)</a:t>
                      </a:r>
                    </a:p>
                  </a:txBody>
                  <a:tcPr/>
                </a:tc>
                <a:tc>
                  <a:txBody>
                    <a:bodyPr/>
                    <a:lstStyle/>
                    <a:p>
                      <a:pPr algn="ctr"/>
                      <a:endParaRPr lang="en-US" sz="1300" dirty="0">
                        <a:latin typeface="Bahnschrift" panose="020B0502040204020203" pitchFamily="34" charset="0"/>
                      </a:endParaRPr>
                    </a:p>
                    <a:p>
                      <a:pPr algn="ctr"/>
                      <a:r>
                        <a:rPr lang="en-US" sz="1300" dirty="0">
                          <a:latin typeface="Bahnschrift" panose="020B0502040204020203" pitchFamily="34" charset="0"/>
                        </a:rPr>
                        <a:t>Precision</a:t>
                      </a:r>
                    </a:p>
                    <a:p>
                      <a:pPr marL="0" marR="0" lvl="0" indent="0" algn="ctr" defTabSz="914423" rtl="0" eaLnBrk="1" fontAlgn="auto" latinLnBrk="0" hangingPunct="1">
                        <a:lnSpc>
                          <a:spcPct val="100000"/>
                        </a:lnSpc>
                        <a:spcBef>
                          <a:spcPts val="0"/>
                        </a:spcBef>
                        <a:spcAft>
                          <a:spcPts val="0"/>
                        </a:spcAft>
                        <a:buClrTx/>
                        <a:buSzTx/>
                        <a:buFontTx/>
                        <a:buNone/>
                        <a:tabLst/>
                        <a:defRPr/>
                      </a:pPr>
                      <a:r>
                        <a:rPr lang="en-US" sz="1300" dirty="0">
                          <a:latin typeface="Bahnschrift" panose="020B0502040204020203" pitchFamily="34" charset="0"/>
                        </a:rPr>
                        <a:t>(Independent test)</a:t>
                      </a:r>
                    </a:p>
                  </a:txBody>
                  <a:tcPr/>
                </a:tc>
                <a:tc>
                  <a:txBody>
                    <a:bodyPr/>
                    <a:lstStyle/>
                    <a:p>
                      <a:pPr algn="ctr"/>
                      <a:endParaRPr lang="en-US" sz="1300" dirty="0">
                        <a:latin typeface="Bahnschrift" panose="020B0502040204020203" pitchFamily="34" charset="0"/>
                      </a:endParaRPr>
                    </a:p>
                    <a:p>
                      <a:pPr algn="ctr"/>
                      <a:r>
                        <a:rPr lang="en-US" sz="1300" dirty="0">
                          <a:latin typeface="Bahnschrift" panose="020B0502040204020203" pitchFamily="34" charset="0"/>
                        </a:rPr>
                        <a:t>Recall</a:t>
                      </a:r>
                    </a:p>
                    <a:p>
                      <a:pPr marL="0" marR="0" lvl="0" indent="0" algn="ctr" defTabSz="914423" rtl="0" eaLnBrk="1" fontAlgn="auto" latinLnBrk="0" hangingPunct="1">
                        <a:lnSpc>
                          <a:spcPct val="100000"/>
                        </a:lnSpc>
                        <a:spcBef>
                          <a:spcPts val="0"/>
                        </a:spcBef>
                        <a:spcAft>
                          <a:spcPts val="0"/>
                        </a:spcAft>
                        <a:buClrTx/>
                        <a:buSzTx/>
                        <a:buFontTx/>
                        <a:buNone/>
                        <a:tabLst/>
                        <a:defRPr/>
                      </a:pPr>
                      <a:r>
                        <a:rPr lang="en-US" sz="1300" dirty="0">
                          <a:latin typeface="Bahnschrift" panose="020B0502040204020203" pitchFamily="34" charset="0"/>
                        </a:rPr>
                        <a:t>(Independent test)</a:t>
                      </a:r>
                    </a:p>
                  </a:txBody>
                  <a:tcPr/>
                </a:tc>
                <a:tc>
                  <a:txBody>
                    <a:bodyPr/>
                    <a:lstStyle/>
                    <a:p>
                      <a:pPr algn="ctr"/>
                      <a:endParaRPr lang="en-US" sz="1300" dirty="0">
                        <a:latin typeface="Bahnschrift" panose="020B0502040204020203" pitchFamily="34" charset="0"/>
                      </a:endParaRPr>
                    </a:p>
                    <a:p>
                      <a:pPr algn="ctr"/>
                      <a:r>
                        <a:rPr lang="en-US" sz="1300" dirty="0">
                          <a:latin typeface="Bahnschrift" panose="020B0502040204020203" pitchFamily="34" charset="0"/>
                        </a:rPr>
                        <a:t>F1-score</a:t>
                      </a:r>
                    </a:p>
                    <a:p>
                      <a:pPr marL="0" marR="0" lvl="0" indent="0" algn="ctr" defTabSz="914423" rtl="0" eaLnBrk="1" fontAlgn="auto" latinLnBrk="0" hangingPunct="1">
                        <a:lnSpc>
                          <a:spcPct val="100000"/>
                        </a:lnSpc>
                        <a:spcBef>
                          <a:spcPts val="0"/>
                        </a:spcBef>
                        <a:spcAft>
                          <a:spcPts val="0"/>
                        </a:spcAft>
                        <a:buClrTx/>
                        <a:buSzTx/>
                        <a:buFontTx/>
                        <a:buNone/>
                        <a:tabLst/>
                        <a:defRPr/>
                      </a:pPr>
                      <a:r>
                        <a:rPr lang="en-US" sz="1300" dirty="0">
                          <a:latin typeface="Bahnschrift" panose="020B0502040204020203" pitchFamily="34" charset="0"/>
                        </a:rPr>
                        <a:t>(Independent test)</a:t>
                      </a:r>
                    </a:p>
                  </a:txBody>
                  <a:tcPr/>
                </a:tc>
                <a:extLst>
                  <a:ext uri="{0D108BD9-81ED-4DB2-BD59-A6C34878D82A}">
                    <a16:rowId xmlns:a16="http://schemas.microsoft.com/office/drawing/2014/main" val="81187506"/>
                  </a:ext>
                </a:extLst>
              </a:tr>
              <a:tr h="334238">
                <a:tc>
                  <a:txBody>
                    <a:bodyPr/>
                    <a:lstStyle/>
                    <a:p>
                      <a:pPr algn="ctr"/>
                      <a:r>
                        <a:rPr lang="en-US" sz="1300" b="1" dirty="0" err="1">
                          <a:latin typeface="Bahnschrift" panose="020B0502040204020203" pitchFamily="34" charset="0"/>
                        </a:rPr>
                        <a:t>QSOrder+CKSAAP</a:t>
                      </a:r>
                      <a:endParaRPr lang="en-US" sz="1300" b="1" dirty="0">
                        <a:latin typeface="Bahnschrift" panose="020B0502040204020203" pitchFamily="34" charset="0"/>
                      </a:endParaRPr>
                    </a:p>
                  </a:txBody>
                  <a:tcPr/>
                </a:tc>
                <a:tc>
                  <a:txBody>
                    <a:bodyPr/>
                    <a:lstStyle/>
                    <a:p>
                      <a:pPr algn="ctr"/>
                      <a:r>
                        <a:rPr lang="en-US" sz="1300" b="1" dirty="0">
                          <a:latin typeface="Bahnschrift" panose="020B0502040204020203" pitchFamily="34" charset="0"/>
                        </a:rPr>
                        <a:t>0.82</a:t>
                      </a:r>
                    </a:p>
                  </a:txBody>
                  <a:tcPr>
                    <a:solidFill>
                      <a:srgbClr val="05FFB2"/>
                    </a:solidFill>
                  </a:tcPr>
                </a:tc>
                <a:tc>
                  <a:txBody>
                    <a:bodyPr/>
                    <a:lstStyle/>
                    <a:p>
                      <a:pPr algn="ctr"/>
                      <a:r>
                        <a:rPr lang="en-US" sz="1300" b="1" dirty="0">
                          <a:latin typeface="Bahnschrift" panose="020B0502040204020203" pitchFamily="34" charset="0"/>
                        </a:rPr>
                        <a:t>0.89</a:t>
                      </a:r>
                    </a:p>
                  </a:txBody>
                  <a:tcPr/>
                </a:tc>
                <a:tc>
                  <a:txBody>
                    <a:bodyPr/>
                    <a:lstStyle/>
                    <a:p>
                      <a:pPr algn="ctr"/>
                      <a:r>
                        <a:rPr lang="en-US" sz="1300" b="1" dirty="0">
                          <a:latin typeface="Bahnschrift" panose="020B0502040204020203" pitchFamily="34" charset="0"/>
                        </a:rPr>
                        <a:t>0.80</a:t>
                      </a:r>
                    </a:p>
                  </a:txBody>
                  <a:tcPr/>
                </a:tc>
                <a:tc>
                  <a:txBody>
                    <a:bodyPr/>
                    <a:lstStyle/>
                    <a:p>
                      <a:pPr marL="0" marR="0" lvl="0" indent="0" algn="ctr" defTabSz="914423" rtl="0" eaLnBrk="1" fontAlgn="auto" latinLnBrk="0" hangingPunct="1">
                        <a:lnSpc>
                          <a:spcPct val="100000"/>
                        </a:lnSpc>
                        <a:spcBef>
                          <a:spcPts val="0"/>
                        </a:spcBef>
                        <a:spcAft>
                          <a:spcPts val="0"/>
                        </a:spcAft>
                        <a:buClrTx/>
                        <a:buSzTx/>
                        <a:buFontTx/>
                        <a:buNone/>
                        <a:tabLst/>
                        <a:defRPr/>
                      </a:pPr>
                      <a:r>
                        <a:rPr lang="en-US" sz="1300" b="1" dirty="0">
                          <a:latin typeface="Bahnschrift" panose="020B0502040204020203" pitchFamily="34" charset="0"/>
                        </a:rPr>
                        <a:t>0.80</a:t>
                      </a:r>
                    </a:p>
                  </a:txBody>
                  <a:tcPr/>
                </a:tc>
                <a:tc>
                  <a:txBody>
                    <a:bodyPr/>
                    <a:lstStyle/>
                    <a:p>
                      <a:pPr marL="0" marR="0" lvl="0" indent="0" algn="ctr" defTabSz="914423" rtl="0" eaLnBrk="1" fontAlgn="auto" latinLnBrk="0" hangingPunct="1">
                        <a:lnSpc>
                          <a:spcPct val="100000"/>
                        </a:lnSpc>
                        <a:spcBef>
                          <a:spcPts val="0"/>
                        </a:spcBef>
                        <a:spcAft>
                          <a:spcPts val="0"/>
                        </a:spcAft>
                        <a:buClrTx/>
                        <a:buSzTx/>
                        <a:buFontTx/>
                        <a:buNone/>
                        <a:tabLst/>
                        <a:defRPr/>
                      </a:pPr>
                      <a:r>
                        <a:rPr lang="en-US" sz="1300" b="1" dirty="0">
                          <a:latin typeface="Bahnschrift" panose="020B0502040204020203" pitchFamily="34" charset="0"/>
                        </a:rPr>
                        <a:t>0.80</a:t>
                      </a:r>
                    </a:p>
                  </a:txBody>
                  <a:tcPr/>
                </a:tc>
                <a:tc>
                  <a:txBody>
                    <a:bodyPr/>
                    <a:lstStyle/>
                    <a:p>
                      <a:pPr marL="0" marR="0" lvl="0" indent="0" algn="ctr" defTabSz="914423" rtl="0" eaLnBrk="1" fontAlgn="auto" latinLnBrk="0" hangingPunct="1">
                        <a:lnSpc>
                          <a:spcPct val="100000"/>
                        </a:lnSpc>
                        <a:spcBef>
                          <a:spcPts val="0"/>
                        </a:spcBef>
                        <a:spcAft>
                          <a:spcPts val="0"/>
                        </a:spcAft>
                        <a:buClrTx/>
                        <a:buSzTx/>
                        <a:buFontTx/>
                        <a:buNone/>
                        <a:tabLst/>
                        <a:defRPr/>
                      </a:pPr>
                      <a:r>
                        <a:rPr lang="en-US" sz="1300" b="1" dirty="0">
                          <a:latin typeface="Bahnschrift" panose="020B0502040204020203" pitchFamily="34" charset="0"/>
                        </a:rPr>
                        <a:t>0.80</a:t>
                      </a:r>
                    </a:p>
                  </a:txBody>
                  <a:tcPr/>
                </a:tc>
                <a:extLst>
                  <a:ext uri="{0D108BD9-81ED-4DB2-BD59-A6C34878D82A}">
                    <a16:rowId xmlns:a16="http://schemas.microsoft.com/office/drawing/2014/main" val="2311414011"/>
                  </a:ext>
                </a:extLst>
              </a:tr>
              <a:tr h="313245">
                <a:tc>
                  <a:txBody>
                    <a:bodyPr/>
                    <a:lstStyle/>
                    <a:p>
                      <a:pPr algn="ctr"/>
                      <a:r>
                        <a:rPr lang="en-US" sz="1300" b="1" dirty="0" err="1">
                          <a:latin typeface="Bahnschrift" panose="020B0502040204020203" pitchFamily="34" charset="0"/>
                        </a:rPr>
                        <a:t>QSOrder+CTD</a:t>
                      </a:r>
                      <a:endParaRPr lang="en-US" sz="1300" b="1" dirty="0">
                        <a:latin typeface="Bahnschrift" panose="020B0502040204020203" pitchFamily="34" charset="0"/>
                      </a:endParaRPr>
                    </a:p>
                  </a:txBody>
                  <a:tcPr/>
                </a:tc>
                <a:tc>
                  <a:txBody>
                    <a:bodyPr/>
                    <a:lstStyle/>
                    <a:p>
                      <a:pPr algn="ctr"/>
                      <a:r>
                        <a:rPr lang="en-US" sz="1300" b="1" dirty="0">
                          <a:latin typeface="Bahnschrift" panose="020B0502040204020203" pitchFamily="34" charset="0"/>
                        </a:rPr>
                        <a:t>0.76</a:t>
                      </a:r>
                    </a:p>
                  </a:txBody>
                  <a:tcPr/>
                </a:tc>
                <a:tc>
                  <a:txBody>
                    <a:bodyPr/>
                    <a:lstStyle/>
                    <a:p>
                      <a:pPr algn="ctr"/>
                      <a:r>
                        <a:rPr lang="en-US" sz="1300" b="1" dirty="0">
                          <a:latin typeface="Bahnschrift" panose="020B0502040204020203" pitchFamily="34" charset="0"/>
                        </a:rPr>
                        <a:t>0.84</a:t>
                      </a:r>
                    </a:p>
                  </a:txBody>
                  <a:tcPr/>
                </a:tc>
                <a:tc>
                  <a:txBody>
                    <a:bodyPr/>
                    <a:lstStyle/>
                    <a:p>
                      <a:pPr algn="ctr"/>
                      <a:r>
                        <a:rPr lang="en-US" sz="1300" b="1" dirty="0">
                          <a:latin typeface="Bahnschrift" panose="020B0502040204020203" pitchFamily="34" charset="0"/>
                        </a:rPr>
                        <a:t>0.76</a:t>
                      </a:r>
                    </a:p>
                  </a:txBody>
                  <a:tcPr/>
                </a:tc>
                <a:tc>
                  <a:txBody>
                    <a:bodyPr/>
                    <a:lstStyle/>
                    <a:p>
                      <a:pPr algn="ctr"/>
                      <a:r>
                        <a:rPr lang="en-US" sz="1300" b="1" dirty="0">
                          <a:latin typeface="Bahnschrift" panose="020B0502040204020203" pitchFamily="34" charset="0"/>
                        </a:rPr>
                        <a:t>0.76</a:t>
                      </a:r>
                    </a:p>
                  </a:txBody>
                  <a:tcPr/>
                </a:tc>
                <a:tc>
                  <a:txBody>
                    <a:bodyPr/>
                    <a:lstStyle/>
                    <a:p>
                      <a:pPr algn="ctr"/>
                      <a:r>
                        <a:rPr lang="en-US" sz="1300" b="1" dirty="0">
                          <a:latin typeface="Bahnschrift" panose="020B0502040204020203" pitchFamily="34" charset="0"/>
                        </a:rPr>
                        <a:t>0.75</a:t>
                      </a:r>
                    </a:p>
                  </a:txBody>
                  <a:tcPr/>
                </a:tc>
                <a:tc>
                  <a:txBody>
                    <a:bodyPr/>
                    <a:lstStyle/>
                    <a:p>
                      <a:pPr algn="ctr"/>
                      <a:r>
                        <a:rPr lang="en-US" sz="1300" b="1" dirty="0">
                          <a:latin typeface="Bahnschrift" panose="020B0502040204020203" pitchFamily="34" charset="0"/>
                        </a:rPr>
                        <a:t>0.75</a:t>
                      </a:r>
                    </a:p>
                  </a:txBody>
                  <a:tcPr/>
                </a:tc>
                <a:extLst>
                  <a:ext uri="{0D108BD9-81ED-4DB2-BD59-A6C34878D82A}">
                    <a16:rowId xmlns:a16="http://schemas.microsoft.com/office/drawing/2014/main" val="583184484"/>
                  </a:ext>
                </a:extLst>
              </a:tr>
              <a:tr h="323850">
                <a:tc>
                  <a:txBody>
                    <a:bodyPr/>
                    <a:lstStyle/>
                    <a:p>
                      <a:pPr algn="ctr"/>
                      <a:r>
                        <a:rPr lang="en-US" sz="1300" b="1" dirty="0" err="1">
                          <a:latin typeface="Bahnschrift" panose="020B0502040204020203" pitchFamily="34" charset="0"/>
                        </a:rPr>
                        <a:t>QSOrder+DDE</a:t>
                      </a:r>
                      <a:endParaRPr lang="en-US" sz="1300" b="1" dirty="0">
                        <a:latin typeface="Bahnschrift" panose="020B0502040204020203" pitchFamily="34" charset="0"/>
                      </a:endParaRPr>
                    </a:p>
                  </a:txBody>
                  <a:tcPr/>
                </a:tc>
                <a:tc>
                  <a:txBody>
                    <a:bodyPr/>
                    <a:lstStyle/>
                    <a:p>
                      <a:pPr algn="ctr"/>
                      <a:r>
                        <a:rPr lang="en-US" sz="1300" b="1" dirty="0">
                          <a:latin typeface="Bahnschrift" panose="020B0502040204020203" pitchFamily="34" charset="0"/>
                        </a:rPr>
                        <a:t>0.83</a:t>
                      </a:r>
                    </a:p>
                  </a:txBody>
                  <a:tcPr/>
                </a:tc>
                <a:tc>
                  <a:txBody>
                    <a:bodyPr/>
                    <a:lstStyle/>
                    <a:p>
                      <a:pPr algn="ctr"/>
                      <a:r>
                        <a:rPr lang="en-US" sz="1300" b="1" dirty="0">
                          <a:latin typeface="Bahnschrift" panose="020B0502040204020203" pitchFamily="34" charset="0"/>
                        </a:rPr>
                        <a:t>0.89</a:t>
                      </a:r>
                    </a:p>
                  </a:txBody>
                  <a:tcPr/>
                </a:tc>
                <a:tc>
                  <a:txBody>
                    <a:bodyPr/>
                    <a:lstStyle/>
                    <a:p>
                      <a:pPr algn="ctr"/>
                      <a:r>
                        <a:rPr lang="en-US" sz="1300" b="1" dirty="0">
                          <a:latin typeface="Bahnschrift" panose="020B0502040204020203" pitchFamily="34" charset="0"/>
                        </a:rPr>
                        <a:t>0.80</a:t>
                      </a:r>
                    </a:p>
                  </a:txBody>
                  <a:tcPr/>
                </a:tc>
                <a:tc>
                  <a:txBody>
                    <a:bodyPr/>
                    <a:lstStyle/>
                    <a:p>
                      <a:pPr algn="ctr"/>
                      <a:r>
                        <a:rPr lang="en-US" sz="1300" b="1" dirty="0">
                          <a:latin typeface="Bahnschrift" panose="020B0502040204020203" pitchFamily="34" charset="0"/>
                        </a:rPr>
                        <a:t>0.79</a:t>
                      </a:r>
                    </a:p>
                  </a:txBody>
                  <a:tcPr/>
                </a:tc>
                <a:tc>
                  <a:txBody>
                    <a:bodyPr/>
                    <a:lstStyle/>
                    <a:p>
                      <a:pPr algn="ctr"/>
                      <a:r>
                        <a:rPr lang="en-US" sz="1300" b="1" dirty="0">
                          <a:latin typeface="Bahnschrift" panose="020B0502040204020203" pitchFamily="34" charset="0"/>
                        </a:rPr>
                        <a:t>0.80</a:t>
                      </a:r>
                    </a:p>
                  </a:txBody>
                  <a:tcPr/>
                </a:tc>
                <a:tc>
                  <a:txBody>
                    <a:bodyPr/>
                    <a:lstStyle/>
                    <a:p>
                      <a:pPr algn="ctr"/>
                      <a:r>
                        <a:rPr lang="en-US" sz="1300" b="1" dirty="0">
                          <a:latin typeface="Bahnschrift" panose="020B0502040204020203" pitchFamily="34" charset="0"/>
                        </a:rPr>
                        <a:t>0.79</a:t>
                      </a:r>
                    </a:p>
                  </a:txBody>
                  <a:tcPr/>
                </a:tc>
                <a:extLst>
                  <a:ext uri="{0D108BD9-81ED-4DB2-BD59-A6C34878D82A}">
                    <a16:rowId xmlns:a16="http://schemas.microsoft.com/office/drawing/2014/main" val="4082952285"/>
                  </a:ext>
                </a:extLst>
              </a:tr>
              <a:tr h="280784">
                <a:tc>
                  <a:txBody>
                    <a:bodyPr/>
                    <a:lstStyle/>
                    <a:p>
                      <a:pPr algn="ctr"/>
                      <a:r>
                        <a:rPr lang="en-US" sz="1300" b="1" dirty="0" err="1">
                          <a:latin typeface="Bahnschrift" panose="020B0502040204020203" pitchFamily="34" charset="0"/>
                        </a:rPr>
                        <a:t>QSOrder+KSCTriad</a:t>
                      </a:r>
                      <a:endParaRPr lang="en-US" sz="1300" b="1" dirty="0">
                        <a:latin typeface="Bahnschrift" panose="020B0502040204020203" pitchFamily="34" charset="0"/>
                      </a:endParaRPr>
                    </a:p>
                  </a:txBody>
                  <a:tcPr/>
                </a:tc>
                <a:tc>
                  <a:txBody>
                    <a:bodyPr/>
                    <a:lstStyle/>
                    <a:p>
                      <a:pPr algn="ctr"/>
                      <a:r>
                        <a:rPr lang="en-US" sz="1300" b="1" dirty="0">
                          <a:latin typeface="Bahnschrift" panose="020B0502040204020203" pitchFamily="34" charset="0"/>
                        </a:rPr>
                        <a:t>0.79</a:t>
                      </a:r>
                    </a:p>
                  </a:txBody>
                  <a:tcPr/>
                </a:tc>
                <a:tc>
                  <a:txBody>
                    <a:bodyPr/>
                    <a:lstStyle/>
                    <a:p>
                      <a:pPr algn="ctr"/>
                      <a:r>
                        <a:rPr lang="en-US" sz="1300" b="1" dirty="0">
                          <a:latin typeface="Bahnschrift" panose="020B0502040204020203" pitchFamily="34" charset="0"/>
                        </a:rPr>
                        <a:t>0.86</a:t>
                      </a:r>
                    </a:p>
                  </a:txBody>
                  <a:tcPr/>
                </a:tc>
                <a:tc>
                  <a:txBody>
                    <a:bodyPr/>
                    <a:lstStyle/>
                    <a:p>
                      <a:pPr marL="0" marR="0" lvl="0" indent="0" algn="ctr" defTabSz="914423" rtl="0" eaLnBrk="1" fontAlgn="auto" latinLnBrk="0" hangingPunct="1">
                        <a:lnSpc>
                          <a:spcPct val="100000"/>
                        </a:lnSpc>
                        <a:spcBef>
                          <a:spcPts val="0"/>
                        </a:spcBef>
                        <a:spcAft>
                          <a:spcPts val="0"/>
                        </a:spcAft>
                        <a:buClrTx/>
                        <a:buSzTx/>
                        <a:buFontTx/>
                        <a:buNone/>
                        <a:tabLst/>
                        <a:defRPr/>
                      </a:pPr>
                      <a:r>
                        <a:rPr lang="en-US" sz="1300" b="1" dirty="0">
                          <a:latin typeface="Bahnschrift" panose="020B0502040204020203" pitchFamily="34" charset="0"/>
                        </a:rPr>
                        <a:t>0.77</a:t>
                      </a:r>
                    </a:p>
                  </a:txBody>
                  <a:tcPr/>
                </a:tc>
                <a:tc>
                  <a:txBody>
                    <a:bodyPr/>
                    <a:lstStyle/>
                    <a:p>
                      <a:pPr marL="0" marR="0" lvl="0" indent="0" algn="ctr" defTabSz="914423" rtl="0" eaLnBrk="1" fontAlgn="auto" latinLnBrk="0" hangingPunct="1">
                        <a:lnSpc>
                          <a:spcPct val="100000"/>
                        </a:lnSpc>
                        <a:spcBef>
                          <a:spcPts val="0"/>
                        </a:spcBef>
                        <a:spcAft>
                          <a:spcPts val="0"/>
                        </a:spcAft>
                        <a:buClrTx/>
                        <a:buSzTx/>
                        <a:buFontTx/>
                        <a:buNone/>
                        <a:tabLst/>
                        <a:defRPr/>
                      </a:pPr>
                      <a:r>
                        <a:rPr lang="en-US" sz="1300" b="1" dirty="0">
                          <a:latin typeface="Bahnschrift" panose="020B0502040204020203" pitchFamily="34" charset="0"/>
                        </a:rPr>
                        <a:t>0.77</a:t>
                      </a:r>
                    </a:p>
                  </a:txBody>
                  <a:tcPr/>
                </a:tc>
                <a:tc>
                  <a:txBody>
                    <a:bodyPr/>
                    <a:lstStyle/>
                    <a:p>
                      <a:pPr marL="0" marR="0" lvl="0" indent="0" algn="ctr" defTabSz="914423" rtl="0" eaLnBrk="1" fontAlgn="auto" latinLnBrk="0" hangingPunct="1">
                        <a:lnSpc>
                          <a:spcPct val="100000"/>
                        </a:lnSpc>
                        <a:spcBef>
                          <a:spcPts val="0"/>
                        </a:spcBef>
                        <a:spcAft>
                          <a:spcPts val="0"/>
                        </a:spcAft>
                        <a:buClrTx/>
                        <a:buSzTx/>
                        <a:buFontTx/>
                        <a:buNone/>
                        <a:tabLst/>
                        <a:defRPr/>
                      </a:pPr>
                      <a:r>
                        <a:rPr lang="en-US" sz="1300" b="1" dirty="0">
                          <a:latin typeface="Bahnschrift" panose="020B0502040204020203" pitchFamily="34" charset="0"/>
                        </a:rPr>
                        <a:t>0.76</a:t>
                      </a:r>
                    </a:p>
                  </a:txBody>
                  <a:tcPr/>
                </a:tc>
                <a:tc>
                  <a:txBody>
                    <a:bodyPr/>
                    <a:lstStyle/>
                    <a:p>
                      <a:pPr marL="0" marR="0" lvl="0" indent="0" algn="ctr" defTabSz="914423" rtl="0" eaLnBrk="1" fontAlgn="auto" latinLnBrk="0" hangingPunct="1">
                        <a:lnSpc>
                          <a:spcPct val="100000"/>
                        </a:lnSpc>
                        <a:spcBef>
                          <a:spcPts val="0"/>
                        </a:spcBef>
                        <a:spcAft>
                          <a:spcPts val="0"/>
                        </a:spcAft>
                        <a:buClrTx/>
                        <a:buSzTx/>
                        <a:buFontTx/>
                        <a:buNone/>
                        <a:tabLst/>
                        <a:defRPr/>
                      </a:pPr>
                      <a:r>
                        <a:rPr lang="en-US" sz="1300" b="1" dirty="0">
                          <a:latin typeface="Bahnschrift" panose="020B0502040204020203" pitchFamily="34" charset="0"/>
                        </a:rPr>
                        <a:t>0.76</a:t>
                      </a:r>
                    </a:p>
                  </a:txBody>
                  <a:tcPr/>
                </a:tc>
                <a:extLst>
                  <a:ext uri="{0D108BD9-81ED-4DB2-BD59-A6C34878D82A}">
                    <a16:rowId xmlns:a16="http://schemas.microsoft.com/office/drawing/2014/main" val="1414641593"/>
                  </a:ext>
                </a:extLst>
              </a:tr>
              <a:tr h="283851">
                <a:tc>
                  <a:txBody>
                    <a:bodyPr/>
                    <a:lstStyle/>
                    <a:p>
                      <a:pPr algn="ctr"/>
                      <a:r>
                        <a:rPr lang="en-US" sz="1300" b="1" dirty="0" err="1">
                          <a:latin typeface="Bahnschrift" panose="020B0502040204020203" pitchFamily="34" charset="0"/>
                        </a:rPr>
                        <a:t>QSOrder+PseudoAAC</a:t>
                      </a:r>
                      <a:endParaRPr lang="en-US" sz="1300" b="1" dirty="0">
                        <a:latin typeface="Bahnschrift" panose="020B0502040204020203" pitchFamily="34" charset="0"/>
                      </a:endParaRPr>
                    </a:p>
                  </a:txBody>
                  <a:tcPr/>
                </a:tc>
                <a:tc>
                  <a:txBody>
                    <a:bodyPr/>
                    <a:lstStyle/>
                    <a:p>
                      <a:pPr algn="ctr"/>
                      <a:r>
                        <a:rPr lang="en-US" sz="1300" b="1" dirty="0">
                          <a:latin typeface="Bahnschrift" panose="020B0502040204020203" pitchFamily="34" charset="0"/>
                        </a:rPr>
                        <a:t>0.81</a:t>
                      </a:r>
                    </a:p>
                  </a:txBody>
                  <a:tcPr/>
                </a:tc>
                <a:tc>
                  <a:txBody>
                    <a:bodyPr/>
                    <a:lstStyle/>
                    <a:p>
                      <a:pPr algn="ctr"/>
                      <a:r>
                        <a:rPr lang="en-US" sz="1300" b="1" dirty="0">
                          <a:latin typeface="Bahnschrift" panose="020B0502040204020203" pitchFamily="34" charset="0"/>
                        </a:rPr>
                        <a:t>0.88</a:t>
                      </a:r>
                    </a:p>
                  </a:txBody>
                  <a:tcPr/>
                </a:tc>
                <a:tc>
                  <a:txBody>
                    <a:bodyPr/>
                    <a:lstStyle/>
                    <a:p>
                      <a:pPr algn="ctr"/>
                      <a:r>
                        <a:rPr lang="en-US" sz="1300" b="1" dirty="0">
                          <a:latin typeface="Bahnschrift" panose="020B0502040204020203" pitchFamily="34" charset="0"/>
                        </a:rPr>
                        <a:t>0.81</a:t>
                      </a:r>
                    </a:p>
                  </a:txBody>
                  <a:tcPr>
                    <a:solidFill>
                      <a:srgbClr val="00AE78"/>
                    </a:solidFill>
                  </a:tcPr>
                </a:tc>
                <a:tc>
                  <a:txBody>
                    <a:bodyPr/>
                    <a:lstStyle/>
                    <a:p>
                      <a:pPr marL="0" marR="0" lvl="0" indent="0" algn="ctr" defTabSz="914423" rtl="0" eaLnBrk="1" fontAlgn="auto" latinLnBrk="0" hangingPunct="1">
                        <a:lnSpc>
                          <a:spcPct val="100000"/>
                        </a:lnSpc>
                        <a:spcBef>
                          <a:spcPts val="0"/>
                        </a:spcBef>
                        <a:spcAft>
                          <a:spcPts val="0"/>
                        </a:spcAft>
                        <a:buClrTx/>
                        <a:buSzTx/>
                        <a:buFontTx/>
                        <a:buNone/>
                        <a:tabLst/>
                        <a:defRPr/>
                      </a:pPr>
                      <a:r>
                        <a:rPr lang="en-US" sz="1300" b="1" dirty="0">
                          <a:latin typeface="Bahnschrift" panose="020B0502040204020203" pitchFamily="34" charset="0"/>
                        </a:rPr>
                        <a:t>0.81</a:t>
                      </a:r>
                    </a:p>
                  </a:txBody>
                  <a:tcPr/>
                </a:tc>
                <a:tc>
                  <a:txBody>
                    <a:bodyPr/>
                    <a:lstStyle/>
                    <a:p>
                      <a:pPr marL="0" marR="0" lvl="0" indent="0" algn="ctr" defTabSz="914423" rtl="0" eaLnBrk="1" fontAlgn="auto" latinLnBrk="0" hangingPunct="1">
                        <a:lnSpc>
                          <a:spcPct val="100000"/>
                        </a:lnSpc>
                        <a:spcBef>
                          <a:spcPts val="0"/>
                        </a:spcBef>
                        <a:spcAft>
                          <a:spcPts val="0"/>
                        </a:spcAft>
                        <a:buClrTx/>
                        <a:buSzTx/>
                        <a:buFontTx/>
                        <a:buNone/>
                        <a:tabLst/>
                        <a:defRPr/>
                      </a:pPr>
                      <a:r>
                        <a:rPr lang="en-US" sz="1300" b="1" dirty="0">
                          <a:latin typeface="Bahnschrift" panose="020B0502040204020203" pitchFamily="34" charset="0"/>
                        </a:rPr>
                        <a:t>0.81</a:t>
                      </a:r>
                    </a:p>
                  </a:txBody>
                  <a:tcPr/>
                </a:tc>
                <a:tc>
                  <a:txBody>
                    <a:bodyPr/>
                    <a:lstStyle/>
                    <a:p>
                      <a:pPr marL="0" marR="0" lvl="0" indent="0" algn="ctr" defTabSz="914423" rtl="0" eaLnBrk="1" fontAlgn="auto" latinLnBrk="0" hangingPunct="1">
                        <a:lnSpc>
                          <a:spcPct val="100000"/>
                        </a:lnSpc>
                        <a:spcBef>
                          <a:spcPts val="0"/>
                        </a:spcBef>
                        <a:spcAft>
                          <a:spcPts val="0"/>
                        </a:spcAft>
                        <a:buClrTx/>
                        <a:buSzTx/>
                        <a:buFontTx/>
                        <a:buNone/>
                        <a:tabLst/>
                        <a:defRPr/>
                      </a:pPr>
                      <a:r>
                        <a:rPr lang="en-US" sz="1300" b="1" dirty="0">
                          <a:latin typeface="Bahnschrift" panose="020B0502040204020203" pitchFamily="34" charset="0"/>
                        </a:rPr>
                        <a:t>0.81</a:t>
                      </a:r>
                    </a:p>
                  </a:txBody>
                  <a:tcPr/>
                </a:tc>
                <a:extLst>
                  <a:ext uri="{0D108BD9-81ED-4DB2-BD59-A6C34878D82A}">
                    <a16:rowId xmlns:a16="http://schemas.microsoft.com/office/drawing/2014/main" val="4211607569"/>
                  </a:ext>
                </a:extLst>
              </a:tr>
              <a:tr h="336480">
                <a:tc>
                  <a:txBody>
                    <a:bodyPr/>
                    <a:lstStyle/>
                    <a:p>
                      <a:pPr algn="ctr"/>
                      <a:r>
                        <a:rPr lang="en-US" sz="1300" b="1" dirty="0" err="1">
                          <a:latin typeface="Bahnschrift" panose="020B0502040204020203" pitchFamily="34" charset="0"/>
                        </a:rPr>
                        <a:t>QSOrder+APseudoAAC</a:t>
                      </a:r>
                      <a:endParaRPr lang="en-US" sz="1300" b="1" dirty="0">
                        <a:latin typeface="Bahnschrift" panose="020B0502040204020203" pitchFamily="34" charset="0"/>
                      </a:endParaRPr>
                    </a:p>
                  </a:txBody>
                  <a:tcPr/>
                </a:tc>
                <a:tc>
                  <a:txBody>
                    <a:bodyPr/>
                    <a:lstStyle/>
                    <a:p>
                      <a:pPr algn="ctr"/>
                      <a:r>
                        <a:rPr lang="en-US" sz="1300" b="1" dirty="0">
                          <a:latin typeface="Bahnschrift" panose="020B0502040204020203" pitchFamily="34" charset="0"/>
                        </a:rPr>
                        <a:t>0.81</a:t>
                      </a:r>
                    </a:p>
                  </a:txBody>
                  <a:tcPr/>
                </a:tc>
                <a:tc>
                  <a:txBody>
                    <a:bodyPr/>
                    <a:lstStyle/>
                    <a:p>
                      <a:pPr algn="ctr"/>
                      <a:r>
                        <a:rPr lang="en-US" sz="1300" b="1" dirty="0">
                          <a:latin typeface="Bahnschrift" panose="020B0502040204020203" pitchFamily="34" charset="0"/>
                        </a:rPr>
                        <a:t>0.88</a:t>
                      </a:r>
                    </a:p>
                  </a:txBody>
                  <a:tcPr/>
                </a:tc>
                <a:tc>
                  <a:txBody>
                    <a:bodyPr/>
                    <a:lstStyle/>
                    <a:p>
                      <a:pPr algn="ctr"/>
                      <a:r>
                        <a:rPr lang="en-US" sz="1300" b="1" dirty="0">
                          <a:latin typeface="Bahnschrift" panose="020B0502040204020203" pitchFamily="34" charset="0"/>
                        </a:rPr>
                        <a:t>0.81</a:t>
                      </a:r>
                    </a:p>
                  </a:txBody>
                  <a:tcPr>
                    <a:solidFill>
                      <a:srgbClr val="00AE78"/>
                    </a:solidFill>
                  </a:tcPr>
                </a:tc>
                <a:tc>
                  <a:txBody>
                    <a:bodyPr/>
                    <a:lstStyle/>
                    <a:p>
                      <a:pPr marL="0" marR="0" lvl="0" indent="0" algn="ctr" defTabSz="914423" rtl="0" eaLnBrk="1" fontAlgn="auto" latinLnBrk="0" hangingPunct="1">
                        <a:lnSpc>
                          <a:spcPct val="100000"/>
                        </a:lnSpc>
                        <a:spcBef>
                          <a:spcPts val="0"/>
                        </a:spcBef>
                        <a:spcAft>
                          <a:spcPts val="0"/>
                        </a:spcAft>
                        <a:buClrTx/>
                        <a:buSzTx/>
                        <a:buFontTx/>
                        <a:buNone/>
                        <a:tabLst/>
                        <a:defRPr/>
                      </a:pPr>
                      <a:r>
                        <a:rPr lang="en-US" sz="1300" b="1" dirty="0">
                          <a:latin typeface="Bahnschrift" panose="020B0502040204020203" pitchFamily="34" charset="0"/>
                        </a:rPr>
                        <a:t>0.81</a:t>
                      </a:r>
                    </a:p>
                  </a:txBody>
                  <a:tcPr/>
                </a:tc>
                <a:tc>
                  <a:txBody>
                    <a:bodyPr/>
                    <a:lstStyle/>
                    <a:p>
                      <a:pPr marL="0" marR="0" lvl="0" indent="0" algn="ctr" defTabSz="914423" rtl="0" eaLnBrk="1" fontAlgn="auto" latinLnBrk="0" hangingPunct="1">
                        <a:lnSpc>
                          <a:spcPct val="100000"/>
                        </a:lnSpc>
                        <a:spcBef>
                          <a:spcPts val="0"/>
                        </a:spcBef>
                        <a:spcAft>
                          <a:spcPts val="0"/>
                        </a:spcAft>
                        <a:buClrTx/>
                        <a:buSzTx/>
                        <a:buFontTx/>
                        <a:buNone/>
                        <a:tabLst/>
                        <a:defRPr/>
                      </a:pPr>
                      <a:r>
                        <a:rPr lang="en-US" sz="1300" b="1" dirty="0">
                          <a:latin typeface="Bahnschrift" panose="020B0502040204020203" pitchFamily="34" charset="0"/>
                        </a:rPr>
                        <a:t>0.81</a:t>
                      </a:r>
                    </a:p>
                  </a:txBody>
                  <a:tcPr/>
                </a:tc>
                <a:tc>
                  <a:txBody>
                    <a:bodyPr/>
                    <a:lstStyle/>
                    <a:p>
                      <a:pPr marL="0" marR="0" lvl="0" indent="0" algn="ctr" defTabSz="914423" rtl="0" eaLnBrk="1" fontAlgn="auto" latinLnBrk="0" hangingPunct="1">
                        <a:lnSpc>
                          <a:spcPct val="100000"/>
                        </a:lnSpc>
                        <a:spcBef>
                          <a:spcPts val="0"/>
                        </a:spcBef>
                        <a:spcAft>
                          <a:spcPts val="0"/>
                        </a:spcAft>
                        <a:buClrTx/>
                        <a:buSzTx/>
                        <a:buFontTx/>
                        <a:buNone/>
                        <a:tabLst/>
                        <a:defRPr/>
                      </a:pPr>
                      <a:r>
                        <a:rPr lang="en-US" sz="1300" b="1" dirty="0">
                          <a:latin typeface="Bahnschrift" panose="020B0502040204020203" pitchFamily="34" charset="0"/>
                        </a:rPr>
                        <a:t>0.81</a:t>
                      </a:r>
                    </a:p>
                  </a:txBody>
                  <a:tcPr/>
                </a:tc>
                <a:extLst>
                  <a:ext uri="{0D108BD9-81ED-4DB2-BD59-A6C34878D82A}">
                    <a16:rowId xmlns:a16="http://schemas.microsoft.com/office/drawing/2014/main" val="3044206967"/>
                  </a:ext>
                </a:extLst>
              </a:tr>
              <a:tr h="342900">
                <a:tc>
                  <a:txBody>
                    <a:bodyPr/>
                    <a:lstStyle/>
                    <a:p>
                      <a:pPr algn="ctr"/>
                      <a:r>
                        <a:rPr lang="en-US" sz="1280" b="1" dirty="0" err="1">
                          <a:latin typeface="Bahnschrift" panose="020B0502040204020203" pitchFamily="34" charset="0"/>
                        </a:rPr>
                        <a:t>PseudoAAC+APseudoAAC</a:t>
                      </a:r>
                      <a:endParaRPr lang="en-US" sz="1280" b="1" dirty="0">
                        <a:latin typeface="Bahnschrift" panose="020B0502040204020203" pitchFamily="34" charset="0"/>
                      </a:endParaRPr>
                    </a:p>
                  </a:txBody>
                  <a:tcPr/>
                </a:tc>
                <a:tc>
                  <a:txBody>
                    <a:bodyPr/>
                    <a:lstStyle/>
                    <a:p>
                      <a:pPr algn="ctr"/>
                      <a:r>
                        <a:rPr lang="en-US" sz="1300" b="1" dirty="0">
                          <a:latin typeface="Bahnschrift" panose="020B0502040204020203" pitchFamily="34" charset="0"/>
                        </a:rPr>
                        <a:t>0.79</a:t>
                      </a:r>
                    </a:p>
                  </a:txBody>
                  <a:tcPr/>
                </a:tc>
                <a:tc>
                  <a:txBody>
                    <a:bodyPr/>
                    <a:lstStyle/>
                    <a:p>
                      <a:pPr algn="ctr"/>
                      <a:r>
                        <a:rPr lang="en-US" sz="1300" b="1" dirty="0">
                          <a:latin typeface="Bahnschrift" panose="020B0502040204020203" pitchFamily="34" charset="0"/>
                        </a:rPr>
                        <a:t>0.87</a:t>
                      </a:r>
                    </a:p>
                  </a:txBody>
                  <a:tcPr/>
                </a:tc>
                <a:tc>
                  <a:txBody>
                    <a:bodyPr/>
                    <a:lstStyle/>
                    <a:p>
                      <a:pPr algn="ctr"/>
                      <a:r>
                        <a:rPr lang="en-US" sz="1300" b="1" dirty="0">
                          <a:latin typeface="Bahnschrift" panose="020B0502040204020203" pitchFamily="34" charset="0"/>
                        </a:rPr>
                        <a:t>0.79</a:t>
                      </a:r>
                    </a:p>
                  </a:txBody>
                  <a:tcPr/>
                </a:tc>
                <a:tc>
                  <a:txBody>
                    <a:bodyPr/>
                    <a:lstStyle/>
                    <a:p>
                      <a:pPr marL="0" marR="0" lvl="0" indent="0" algn="ctr" defTabSz="914423" rtl="0" eaLnBrk="1" fontAlgn="auto" latinLnBrk="0" hangingPunct="1">
                        <a:lnSpc>
                          <a:spcPct val="100000"/>
                        </a:lnSpc>
                        <a:spcBef>
                          <a:spcPts val="0"/>
                        </a:spcBef>
                        <a:spcAft>
                          <a:spcPts val="0"/>
                        </a:spcAft>
                        <a:buClrTx/>
                        <a:buSzTx/>
                        <a:buFontTx/>
                        <a:buNone/>
                        <a:tabLst/>
                        <a:defRPr/>
                      </a:pPr>
                      <a:r>
                        <a:rPr lang="en-US" sz="1300" b="1" dirty="0">
                          <a:latin typeface="Bahnschrift" panose="020B0502040204020203" pitchFamily="34" charset="0"/>
                        </a:rPr>
                        <a:t>0.79</a:t>
                      </a:r>
                    </a:p>
                  </a:txBody>
                  <a:tcPr/>
                </a:tc>
                <a:tc>
                  <a:txBody>
                    <a:bodyPr/>
                    <a:lstStyle/>
                    <a:p>
                      <a:pPr marL="0" marR="0" lvl="0" indent="0" algn="ctr" defTabSz="914423" rtl="0" eaLnBrk="1" fontAlgn="auto" latinLnBrk="0" hangingPunct="1">
                        <a:lnSpc>
                          <a:spcPct val="100000"/>
                        </a:lnSpc>
                        <a:spcBef>
                          <a:spcPts val="0"/>
                        </a:spcBef>
                        <a:spcAft>
                          <a:spcPts val="0"/>
                        </a:spcAft>
                        <a:buClrTx/>
                        <a:buSzTx/>
                        <a:buFontTx/>
                        <a:buNone/>
                        <a:tabLst/>
                        <a:defRPr/>
                      </a:pPr>
                      <a:r>
                        <a:rPr lang="en-US" sz="1300" b="1" dirty="0">
                          <a:latin typeface="Bahnschrift" panose="020B0502040204020203" pitchFamily="34" charset="0"/>
                        </a:rPr>
                        <a:t>0.79</a:t>
                      </a:r>
                    </a:p>
                  </a:txBody>
                  <a:tcPr/>
                </a:tc>
                <a:tc>
                  <a:txBody>
                    <a:bodyPr/>
                    <a:lstStyle/>
                    <a:p>
                      <a:pPr marL="0" marR="0" lvl="0" indent="0" algn="ctr" defTabSz="914423" rtl="0" eaLnBrk="1" fontAlgn="auto" latinLnBrk="0" hangingPunct="1">
                        <a:lnSpc>
                          <a:spcPct val="100000"/>
                        </a:lnSpc>
                        <a:spcBef>
                          <a:spcPts val="0"/>
                        </a:spcBef>
                        <a:spcAft>
                          <a:spcPts val="0"/>
                        </a:spcAft>
                        <a:buClrTx/>
                        <a:buSzTx/>
                        <a:buFontTx/>
                        <a:buNone/>
                        <a:tabLst/>
                        <a:defRPr/>
                      </a:pPr>
                      <a:r>
                        <a:rPr lang="en-US" sz="1300" b="1" dirty="0">
                          <a:latin typeface="Bahnschrift" panose="020B0502040204020203" pitchFamily="34" charset="0"/>
                        </a:rPr>
                        <a:t>0.79</a:t>
                      </a:r>
                    </a:p>
                  </a:txBody>
                  <a:tcPr/>
                </a:tc>
                <a:extLst>
                  <a:ext uri="{0D108BD9-81ED-4DB2-BD59-A6C34878D82A}">
                    <a16:rowId xmlns:a16="http://schemas.microsoft.com/office/drawing/2014/main" val="1217981295"/>
                  </a:ext>
                </a:extLst>
              </a:tr>
              <a:tr h="342900">
                <a:tc>
                  <a:txBody>
                    <a:bodyPr/>
                    <a:lstStyle/>
                    <a:p>
                      <a:pPr algn="ctr"/>
                      <a:r>
                        <a:rPr lang="en-US" sz="1300" b="1" dirty="0" err="1">
                          <a:latin typeface="Bahnschrift" panose="020B0502040204020203" pitchFamily="34" charset="0"/>
                        </a:rPr>
                        <a:t>PseudoAAC+CKSAAP</a:t>
                      </a:r>
                      <a:endParaRPr lang="en-US" sz="1300" b="1" dirty="0">
                        <a:latin typeface="Bahnschrift" panose="020B0502040204020203" pitchFamily="34" charset="0"/>
                      </a:endParaRPr>
                    </a:p>
                  </a:txBody>
                  <a:tcPr/>
                </a:tc>
                <a:tc>
                  <a:txBody>
                    <a:bodyPr/>
                    <a:lstStyle/>
                    <a:p>
                      <a:pPr algn="ctr"/>
                      <a:r>
                        <a:rPr lang="en-US" sz="1300" b="1" dirty="0">
                          <a:latin typeface="Bahnschrift" panose="020B0502040204020203" pitchFamily="34" charset="0"/>
                        </a:rPr>
                        <a:t>0.82</a:t>
                      </a:r>
                    </a:p>
                  </a:txBody>
                  <a:tcPr/>
                </a:tc>
                <a:tc>
                  <a:txBody>
                    <a:bodyPr/>
                    <a:lstStyle/>
                    <a:p>
                      <a:pPr algn="ctr"/>
                      <a:r>
                        <a:rPr lang="en-US" sz="1300" b="1" dirty="0">
                          <a:latin typeface="Bahnschrift" panose="020B0502040204020203" pitchFamily="34" charset="0"/>
                        </a:rPr>
                        <a:t>0.90</a:t>
                      </a:r>
                    </a:p>
                  </a:txBody>
                  <a:tcPr/>
                </a:tc>
                <a:tc>
                  <a:txBody>
                    <a:bodyPr/>
                    <a:lstStyle/>
                    <a:p>
                      <a:pPr algn="ctr"/>
                      <a:r>
                        <a:rPr lang="en-US" sz="1300" b="1" dirty="0">
                          <a:latin typeface="Bahnschrift" panose="020B0502040204020203" pitchFamily="34" charset="0"/>
                        </a:rPr>
                        <a:t>0.78</a:t>
                      </a:r>
                    </a:p>
                  </a:txBody>
                  <a:tcPr/>
                </a:tc>
                <a:tc>
                  <a:txBody>
                    <a:bodyPr/>
                    <a:lstStyle/>
                    <a:p>
                      <a:pPr algn="ctr"/>
                      <a:r>
                        <a:rPr lang="en-US" sz="1300" b="1" dirty="0">
                          <a:latin typeface="Bahnschrift" panose="020B0502040204020203" pitchFamily="34" charset="0"/>
                        </a:rPr>
                        <a:t>0.77</a:t>
                      </a:r>
                    </a:p>
                  </a:txBody>
                  <a:tcPr/>
                </a:tc>
                <a:tc>
                  <a:txBody>
                    <a:bodyPr/>
                    <a:lstStyle/>
                    <a:p>
                      <a:pPr algn="ctr"/>
                      <a:r>
                        <a:rPr lang="en-US" sz="1300" b="1" dirty="0">
                          <a:latin typeface="Bahnschrift" panose="020B0502040204020203" pitchFamily="34" charset="0"/>
                        </a:rPr>
                        <a:t>0.78</a:t>
                      </a:r>
                    </a:p>
                  </a:txBody>
                  <a:tcPr/>
                </a:tc>
                <a:tc>
                  <a:txBody>
                    <a:bodyPr/>
                    <a:lstStyle/>
                    <a:p>
                      <a:pPr algn="ctr"/>
                      <a:r>
                        <a:rPr lang="en-US" sz="1300" b="1" dirty="0">
                          <a:latin typeface="Bahnschrift" panose="020B0502040204020203" pitchFamily="34" charset="0"/>
                        </a:rPr>
                        <a:t>0.77</a:t>
                      </a:r>
                    </a:p>
                  </a:txBody>
                  <a:tcPr/>
                </a:tc>
                <a:extLst>
                  <a:ext uri="{0D108BD9-81ED-4DB2-BD59-A6C34878D82A}">
                    <a16:rowId xmlns:a16="http://schemas.microsoft.com/office/drawing/2014/main" val="2036306386"/>
                  </a:ext>
                </a:extLst>
              </a:tr>
              <a:tr h="401993">
                <a:tc>
                  <a:txBody>
                    <a:bodyPr/>
                    <a:lstStyle/>
                    <a:p>
                      <a:pPr algn="ctr"/>
                      <a:r>
                        <a:rPr lang="en-US" sz="1300" b="1" dirty="0" err="1">
                          <a:latin typeface="Bahnschrift" panose="020B0502040204020203" pitchFamily="34" charset="0"/>
                        </a:rPr>
                        <a:t>PseudoAAC+CTD</a:t>
                      </a:r>
                      <a:endParaRPr lang="en-US" sz="1300" b="1" dirty="0">
                        <a:latin typeface="Bahnschrift" panose="020B0502040204020203" pitchFamily="34" charset="0"/>
                      </a:endParaRPr>
                    </a:p>
                  </a:txBody>
                  <a:tcPr/>
                </a:tc>
                <a:tc>
                  <a:txBody>
                    <a:bodyPr/>
                    <a:lstStyle/>
                    <a:p>
                      <a:pPr algn="ctr"/>
                      <a:r>
                        <a:rPr lang="en-US" sz="1300" b="1" dirty="0">
                          <a:latin typeface="Bahnschrift" panose="020B0502040204020203" pitchFamily="34" charset="0"/>
                        </a:rPr>
                        <a:t>0.75</a:t>
                      </a:r>
                    </a:p>
                  </a:txBody>
                  <a:tcPr/>
                </a:tc>
                <a:tc>
                  <a:txBody>
                    <a:bodyPr/>
                    <a:lstStyle/>
                    <a:p>
                      <a:pPr algn="ctr"/>
                      <a:r>
                        <a:rPr lang="en-US" sz="1300" b="1" dirty="0">
                          <a:latin typeface="Bahnschrift" panose="020B0502040204020203" pitchFamily="34" charset="0"/>
                        </a:rPr>
                        <a:t>0.84</a:t>
                      </a:r>
                    </a:p>
                  </a:txBody>
                  <a:tcPr/>
                </a:tc>
                <a:tc>
                  <a:txBody>
                    <a:bodyPr/>
                    <a:lstStyle/>
                    <a:p>
                      <a:pPr algn="ctr"/>
                      <a:r>
                        <a:rPr lang="en-US" sz="1300" b="1" dirty="0">
                          <a:latin typeface="Bahnschrift" panose="020B0502040204020203" pitchFamily="34" charset="0"/>
                        </a:rPr>
                        <a:t>0.76</a:t>
                      </a:r>
                    </a:p>
                  </a:txBody>
                  <a:tcPr/>
                </a:tc>
                <a:tc>
                  <a:txBody>
                    <a:bodyPr/>
                    <a:lstStyle/>
                    <a:p>
                      <a:pPr algn="ctr"/>
                      <a:r>
                        <a:rPr lang="en-US" sz="1300" b="1" dirty="0">
                          <a:latin typeface="Bahnschrift" panose="020B0502040204020203" pitchFamily="34" charset="0"/>
                        </a:rPr>
                        <a:t>0.75</a:t>
                      </a:r>
                    </a:p>
                  </a:txBody>
                  <a:tcPr/>
                </a:tc>
                <a:tc>
                  <a:txBody>
                    <a:bodyPr/>
                    <a:lstStyle/>
                    <a:p>
                      <a:pPr marL="0" marR="0" lvl="0" indent="0" algn="ctr" defTabSz="914423" rtl="0" eaLnBrk="1" fontAlgn="auto" latinLnBrk="0" hangingPunct="1">
                        <a:lnSpc>
                          <a:spcPct val="100000"/>
                        </a:lnSpc>
                        <a:spcBef>
                          <a:spcPts val="0"/>
                        </a:spcBef>
                        <a:spcAft>
                          <a:spcPts val="0"/>
                        </a:spcAft>
                        <a:buClrTx/>
                        <a:buSzTx/>
                        <a:buFontTx/>
                        <a:buNone/>
                        <a:tabLst/>
                        <a:defRPr/>
                      </a:pPr>
                      <a:r>
                        <a:rPr lang="en-US" sz="1300" b="1" dirty="0">
                          <a:latin typeface="Bahnschrift" panose="020B0502040204020203" pitchFamily="34" charset="0"/>
                        </a:rPr>
                        <a:t>0.75</a:t>
                      </a:r>
                    </a:p>
                  </a:txBody>
                  <a:tcPr/>
                </a:tc>
                <a:tc>
                  <a:txBody>
                    <a:bodyPr/>
                    <a:lstStyle/>
                    <a:p>
                      <a:pPr marL="0" marR="0" lvl="0" indent="0" algn="ctr" defTabSz="914423" rtl="0" eaLnBrk="1" fontAlgn="auto" latinLnBrk="0" hangingPunct="1">
                        <a:lnSpc>
                          <a:spcPct val="100000"/>
                        </a:lnSpc>
                        <a:spcBef>
                          <a:spcPts val="0"/>
                        </a:spcBef>
                        <a:spcAft>
                          <a:spcPts val="0"/>
                        </a:spcAft>
                        <a:buClrTx/>
                        <a:buSzTx/>
                        <a:buFontTx/>
                        <a:buNone/>
                        <a:tabLst/>
                        <a:defRPr/>
                      </a:pPr>
                      <a:r>
                        <a:rPr lang="en-US" sz="1300" b="1" dirty="0">
                          <a:latin typeface="Bahnschrift" panose="020B0502040204020203" pitchFamily="34" charset="0"/>
                        </a:rPr>
                        <a:t>0.75</a:t>
                      </a:r>
                    </a:p>
                  </a:txBody>
                  <a:tcPr/>
                </a:tc>
                <a:extLst>
                  <a:ext uri="{0D108BD9-81ED-4DB2-BD59-A6C34878D82A}">
                    <a16:rowId xmlns:a16="http://schemas.microsoft.com/office/drawing/2014/main" val="4286235381"/>
                  </a:ext>
                </a:extLst>
              </a:tr>
              <a:tr h="401993">
                <a:tc>
                  <a:txBody>
                    <a:bodyPr/>
                    <a:lstStyle/>
                    <a:p>
                      <a:pPr algn="ctr"/>
                      <a:r>
                        <a:rPr lang="en-US" sz="1300" b="1" dirty="0" err="1">
                          <a:latin typeface="Bahnschrift" panose="020B0502040204020203" pitchFamily="34" charset="0"/>
                        </a:rPr>
                        <a:t>PseudoAAC+DDE</a:t>
                      </a:r>
                      <a:endParaRPr lang="en-US" sz="1300" b="1" dirty="0">
                        <a:latin typeface="Bahnschrift" panose="020B0502040204020203" pitchFamily="34" charset="0"/>
                      </a:endParaRPr>
                    </a:p>
                  </a:txBody>
                  <a:tcPr/>
                </a:tc>
                <a:tc>
                  <a:txBody>
                    <a:bodyPr/>
                    <a:lstStyle/>
                    <a:p>
                      <a:pPr algn="ctr"/>
                      <a:r>
                        <a:rPr lang="en-US" sz="1300" b="1" dirty="0">
                          <a:latin typeface="Bahnschrift" panose="020B0502040204020203" pitchFamily="34" charset="0"/>
                        </a:rPr>
                        <a:t>0.81</a:t>
                      </a:r>
                    </a:p>
                  </a:txBody>
                  <a:tcPr/>
                </a:tc>
                <a:tc>
                  <a:txBody>
                    <a:bodyPr/>
                    <a:lstStyle/>
                    <a:p>
                      <a:pPr algn="ctr"/>
                      <a:r>
                        <a:rPr lang="en-US" sz="1300" b="1" dirty="0">
                          <a:latin typeface="Bahnschrift" panose="020B0502040204020203" pitchFamily="34" charset="0"/>
                        </a:rPr>
                        <a:t>0.89</a:t>
                      </a:r>
                    </a:p>
                  </a:txBody>
                  <a:tcPr/>
                </a:tc>
                <a:tc>
                  <a:txBody>
                    <a:bodyPr/>
                    <a:lstStyle/>
                    <a:p>
                      <a:pPr algn="ctr"/>
                      <a:r>
                        <a:rPr lang="en-US" sz="1300" b="1" dirty="0">
                          <a:latin typeface="Bahnschrift" panose="020B0502040204020203" pitchFamily="34" charset="0"/>
                        </a:rPr>
                        <a:t>0.80</a:t>
                      </a:r>
                    </a:p>
                  </a:txBody>
                  <a:tcPr/>
                </a:tc>
                <a:tc>
                  <a:txBody>
                    <a:bodyPr/>
                    <a:lstStyle/>
                    <a:p>
                      <a:pPr marL="0" marR="0" lvl="0" indent="0" algn="ctr" defTabSz="914423" rtl="0" eaLnBrk="1" fontAlgn="auto" latinLnBrk="0" hangingPunct="1">
                        <a:lnSpc>
                          <a:spcPct val="100000"/>
                        </a:lnSpc>
                        <a:spcBef>
                          <a:spcPts val="0"/>
                        </a:spcBef>
                        <a:spcAft>
                          <a:spcPts val="0"/>
                        </a:spcAft>
                        <a:buClrTx/>
                        <a:buSzTx/>
                        <a:buFontTx/>
                        <a:buNone/>
                        <a:tabLst/>
                        <a:defRPr/>
                      </a:pPr>
                      <a:r>
                        <a:rPr lang="en-US" sz="1300" b="1" dirty="0">
                          <a:latin typeface="Bahnschrift" panose="020B0502040204020203" pitchFamily="34" charset="0"/>
                        </a:rPr>
                        <a:t>0.80</a:t>
                      </a:r>
                    </a:p>
                  </a:txBody>
                  <a:tcPr/>
                </a:tc>
                <a:tc>
                  <a:txBody>
                    <a:bodyPr/>
                    <a:lstStyle/>
                    <a:p>
                      <a:pPr marL="0" marR="0" lvl="0" indent="0" algn="ctr" defTabSz="914423" rtl="0" eaLnBrk="1" fontAlgn="auto" latinLnBrk="0" hangingPunct="1">
                        <a:lnSpc>
                          <a:spcPct val="100000"/>
                        </a:lnSpc>
                        <a:spcBef>
                          <a:spcPts val="0"/>
                        </a:spcBef>
                        <a:spcAft>
                          <a:spcPts val="0"/>
                        </a:spcAft>
                        <a:buClrTx/>
                        <a:buSzTx/>
                        <a:buFontTx/>
                        <a:buNone/>
                        <a:tabLst/>
                        <a:defRPr/>
                      </a:pPr>
                      <a:r>
                        <a:rPr lang="en-US" sz="1300" b="1" dirty="0">
                          <a:latin typeface="Bahnschrift" panose="020B0502040204020203" pitchFamily="34" charset="0"/>
                        </a:rPr>
                        <a:t>0.80</a:t>
                      </a:r>
                    </a:p>
                  </a:txBody>
                  <a:tcPr/>
                </a:tc>
                <a:tc>
                  <a:txBody>
                    <a:bodyPr/>
                    <a:lstStyle/>
                    <a:p>
                      <a:pPr marL="0" marR="0" lvl="0" indent="0" algn="ctr" defTabSz="914423" rtl="0" eaLnBrk="1" fontAlgn="auto" latinLnBrk="0" hangingPunct="1">
                        <a:lnSpc>
                          <a:spcPct val="100000"/>
                        </a:lnSpc>
                        <a:spcBef>
                          <a:spcPts val="0"/>
                        </a:spcBef>
                        <a:spcAft>
                          <a:spcPts val="0"/>
                        </a:spcAft>
                        <a:buClrTx/>
                        <a:buSzTx/>
                        <a:buFontTx/>
                        <a:buNone/>
                        <a:tabLst/>
                        <a:defRPr/>
                      </a:pPr>
                      <a:r>
                        <a:rPr lang="en-US" sz="1300" b="1" dirty="0">
                          <a:latin typeface="Bahnschrift" panose="020B0502040204020203" pitchFamily="34" charset="0"/>
                        </a:rPr>
                        <a:t>0.80</a:t>
                      </a:r>
                    </a:p>
                  </a:txBody>
                  <a:tcPr/>
                </a:tc>
                <a:extLst>
                  <a:ext uri="{0D108BD9-81ED-4DB2-BD59-A6C34878D82A}">
                    <a16:rowId xmlns:a16="http://schemas.microsoft.com/office/drawing/2014/main" val="3042098011"/>
                  </a:ext>
                </a:extLst>
              </a:tr>
            </a:tbl>
          </a:graphicData>
        </a:graphic>
      </p:graphicFrame>
      <p:sp>
        <p:nvSpPr>
          <p:cNvPr id="5" name="TextBox 4">
            <a:extLst>
              <a:ext uri="{FF2B5EF4-FFF2-40B4-BE49-F238E27FC236}">
                <a16:creationId xmlns:a16="http://schemas.microsoft.com/office/drawing/2014/main" id="{10DCB029-2226-4BAF-83AD-667A385A1C33}"/>
              </a:ext>
            </a:extLst>
          </p:cNvPr>
          <p:cNvSpPr txBox="1"/>
          <p:nvPr/>
        </p:nvSpPr>
        <p:spPr>
          <a:xfrm>
            <a:off x="361950" y="1126866"/>
            <a:ext cx="10067925" cy="369332"/>
          </a:xfrm>
          <a:prstGeom prst="rect">
            <a:avLst/>
          </a:prstGeom>
          <a:noFill/>
        </p:spPr>
        <p:txBody>
          <a:bodyPr wrap="square" rtlCol="0">
            <a:spAutoFit/>
          </a:bodyPr>
          <a:lstStyle/>
          <a:p>
            <a:pPr marL="0" marR="0" algn="just">
              <a:spcBef>
                <a:spcPts val="0"/>
              </a:spcBef>
              <a:spcAft>
                <a:spcPts val="0"/>
              </a:spcAft>
            </a:pPr>
            <a:r>
              <a:rPr lang="en-US" b="1" kern="0" dirty="0">
                <a:solidFill>
                  <a:srgbClr val="000000"/>
                </a:solidFill>
                <a:latin typeface="Georgia" panose="02040502050405020303" pitchFamily="18" charset="0"/>
                <a:ea typeface="DengXian" panose="02010600030101010101" pitchFamily="2" charset="-122"/>
                <a:cs typeface="Arial" panose="020B0604020202020204" pitchFamily="34" charset="0"/>
              </a:rPr>
              <a:t>PCA Features:</a:t>
            </a:r>
          </a:p>
        </p:txBody>
      </p:sp>
      <p:sp>
        <p:nvSpPr>
          <p:cNvPr id="6" name="Text Placeholder 1">
            <a:extLst>
              <a:ext uri="{FF2B5EF4-FFF2-40B4-BE49-F238E27FC236}">
                <a16:creationId xmlns:a16="http://schemas.microsoft.com/office/drawing/2014/main" id="{F847D046-91BB-4F15-8C78-FE528D3478ED}"/>
              </a:ext>
            </a:extLst>
          </p:cNvPr>
          <p:cNvSpPr txBox="1">
            <a:spLocks/>
          </p:cNvSpPr>
          <p:nvPr/>
        </p:nvSpPr>
        <p:spPr>
          <a:xfrm>
            <a:off x="309401" y="239630"/>
            <a:ext cx="11573197" cy="724247"/>
          </a:xfrm>
          <a:prstGeom prst="rect">
            <a:avLst/>
          </a:prstGeom>
          <a:solidFill>
            <a:schemeClr val="bg1">
              <a:lumMod val="95000"/>
            </a:schemeClr>
          </a:solidFill>
          <a:effectLst/>
        </p:spPr>
        <p:txBody>
          <a:bodyPr wrap="square" anchor="ctr">
            <a:normAutofit/>
          </a:bodyPr>
          <a:lstStyle>
            <a:lvl1pPr marL="0" marR="0" indent="0" algn="ctr" defTabSz="914400" rtl="0" eaLnBrk="1" fontAlgn="auto" latinLnBrk="1" hangingPunct="1">
              <a:lnSpc>
                <a:spcPct val="90000"/>
              </a:lnSpc>
              <a:spcBef>
                <a:spcPts val="1000"/>
              </a:spcBef>
              <a:spcAft>
                <a:spcPts val="0"/>
              </a:spcAft>
              <a:buClrTx/>
              <a:buSzTx/>
              <a:buFontTx/>
              <a:buNone/>
              <a:tabLst/>
              <a:defRPr sz="12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sz="2800" b="1" dirty="0">
                <a:solidFill>
                  <a:schemeClr val="tx2">
                    <a:lumMod val="50000"/>
                  </a:schemeClr>
                </a:solidFill>
                <a:latin typeface="Bahnschrift" panose="020B0502040204020203" pitchFamily="34" charset="0"/>
                <a:cs typeface="Arial" pitchFamily="34" charset="0"/>
              </a:rPr>
              <a:t>Random Forest Overview Results</a:t>
            </a:r>
            <a:endParaRPr lang="ko-KR" altLang="en-US" sz="2800" b="1" dirty="0">
              <a:solidFill>
                <a:schemeClr val="tx2">
                  <a:lumMod val="50000"/>
                </a:schemeClr>
              </a:solidFill>
              <a:latin typeface="Bahnschrift" panose="020B0502040204020203" pitchFamily="34" charset="0"/>
              <a:cs typeface="Arial" pitchFamily="34" charset="0"/>
            </a:endParaRPr>
          </a:p>
        </p:txBody>
      </p:sp>
      <p:sp>
        <p:nvSpPr>
          <p:cNvPr id="7" name="TextBox 6">
            <a:extLst>
              <a:ext uri="{FF2B5EF4-FFF2-40B4-BE49-F238E27FC236}">
                <a16:creationId xmlns:a16="http://schemas.microsoft.com/office/drawing/2014/main" id="{953768A6-E26A-45F0-BAB0-1098F4BEAC17}"/>
              </a:ext>
            </a:extLst>
          </p:cNvPr>
          <p:cNvSpPr txBox="1"/>
          <p:nvPr/>
        </p:nvSpPr>
        <p:spPr>
          <a:xfrm>
            <a:off x="11553110" y="6298359"/>
            <a:ext cx="550237" cy="369332"/>
          </a:xfrm>
          <a:prstGeom prst="rect">
            <a:avLst/>
          </a:prstGeom>
          <a:noFill/>
        </p:spPr>
        <p:txBody>
          <a:bodyPr wrap="square" rtlCol="0">
            <a:spAutoFit/>
          </a:bodyPr>
          <a:lstStyle/>
          <a:p>
            <a:r>
              <a:rPr lang="en-US" dirty="0">
                <a:solidFill>
                  <a:schemeClr val="accent4">
                    <a:lumMod val="10000"/>
                  </a:schemeClr>
                </a:solidFill>
              </a:rPr>
              <a:t>26</a:t>
            </a:r>
          </a:p>
        </p:txBody>
      </p:sp>
    </p:spTree>
    <p:extLst>
      <p:ext uri="{BB962C8B-B14F-4D97-AF65-F5344CB8AC3E}">
        <p14:creationId xmlns:p14="http://schemas.microsoft.com/office/powerpoint/2010/main" val="137994245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5">
            <a:extLst>
              <a:ext uri="{FF2B5EF4-FFF2-40B4-BE49-F238E27FC236}">
                <a16:creationId xmlns:a16="http://schemas.microsoft.com/office/drawing/2014/main" id="{038832A7-FAD2-4B83-AC75-9ED90AAEEB61}"/>
              </a:ext>
            </a:extLst>
          </p:cNvPr>
          <p:cNvGraphicFramePr>
            <a:graphicFrameLocks noGrp="1"/>
          </p:cNvGraphicFramePr>
          <p:nvPr>
            <p:extLst>
              <p:ext uri="{D42A27DB-BD31-4B8C-83A1-F6EECF244321}">
                <p14:modId xmlns:p14="http://schemas.microsoft.com/office/powerpoint/2010/main" val="2927370379"/>
              </p:ext>
            </p:extLst>
          </p:nvPr>
        </p:nvGraphicFramePr>
        <p:xfrm>
          <a:off x="261937" y="1521856"/>
          <a:ext cx="11668124" cy="5024834"/>
        </p:xfrm>
        <a:graphic>
          <a:graphicData uri="http://schemas.openxmlformats.org/drawingml/2006/table">
            <a:tbl>
              <a:tblPr firstRow="1" bandRow="1">
                <a:tableStyleId>{5C22544A-7EE6-4342-B048-85BDC9FD1C3A}</a:tableStyleId>
              </a:tblPr>
              <a:tblGrid>
                <a:gridCol w="2109788">
                  <a:extLst>
                    <a:ext uri="{9D8B030D-6E8A-4147-A177-3AD203B41FA5}">
                      <a16:colId xmlns:a16="http://schemas.microsoft.com/office/drawing/2014/main" val="2216261037"/>
                    </a:ext>
                  </a:extLst>
                </a:gridCol>
                <a:gridCol w="1223961">
                  <a:extLst>
                    <a:ext uri="{9D8B030D-6E8A-4147-A177-3AD203B41FA5}">
                      <a16:colId xmlns:a16="http://schemas.microsoft.com/office/drawing/2014/main" val="2168219786"/>
                    </a:ext>
                  </a:extLst>
                </a:gridCol>
                <a:gridCol w="1666875">
                  <a:extLst>
                    <a:ext uri="{9D8B030D-6E8A-4147-A177-3AD203B41FA5}">
                      <a16:colId xmlns:a16="http://schemas.microsoft.com/office/drawing/2014/main" val="701348172"/>
                    </a:ext>
                  </a:extLst>
                </a:gridCol>
                <a:gridCol w="1666875">
                  <a:extLst>
                    <a:ext uri="{9D8B030D-6E8A-4147-A177-3AD203B41FA5}">
                      <a16:colId xmlns:a16="http://schemas.microsoft.com/office/drawing/2014/main" val="3782708629"/>
                    </a:ext>
                  </a:extLst>
                </a:gridCol>
                <a:gridCol w="1666875">
                  <a:extLst>
                    <a:ext uri="{9D8B030D-6E8A-4147-A177-3AD203B41FA5}">
                      <a16:colId xmlns:a16="http://schemas.microsoft.com/office/drawing/2014/main" val="2850236076"/>
                    </a:ext>
                  </a:extLst>
                </a:gridCol>
                <a:gridCol w="1666875">
                  <a:extLst>
                    <a:ext uri="{9D8B030D-6E8A-4147-A177-3AD203B41FA5}">
                      <a16:colId xmlns:a16="http://schemas.microsoft.com/office/drawing/2014/main" val="4064159523"/>
                    </a:ext>
                  </a:extLst>
                </a:gridCol>
                <a:gridCol w="1666875">
                  <a:extLst>
                    <a:ext uri="{9D8B030D-6E8A-4147-A177-3AD203B41FA5}">
                      <a16:colId xmlns:a16="http://schemas.microsoft.com/office/drawing/2014/main" val="3242092429"/>
                    </a:ext>
                  </a:extLst>
                </a:gridCol>
              </a:tblGrid>
              <a:tr h="1061280">
                <a:tc>
                  <a:txBody>
                    <a:bodyPr/>
                    <a:lstStyle/>
                    <a:p>
                      <a:pPr algn="ctr"/>
                      <a:endParaRPr lang="en-US" sz="1300" b="1" dirty="0">
                        <a:latin typeface="Bahnschrift" panose="020B0502040204020203" pitchFamily="34" charset="0"/>
                      </a:endParaRPr>
                    </a:p>
                    <a:p>
                      <a:pPr marL="0" marR="0" lvl="0" indent="0" algn="ctr" defTabSz="914423" rtl="0" eaLnBrk="1" fontAlgn="auto" latinLnBrk="0" hangingPunct="1">
                        <a:lnSpc>
                          <a:spcPct val="100000"/>
                        </a:lnSpc>
                        <a:spcBef>
                          <a:spcPts val="0"/>
                        </a:spcBef>
                        <a:spcAft>
                          <a:spcPts val="0"/>
                        </a:spcAft>
                        <a:buClrTx/>
                        <a:buSzTx/>
                        <a:buFontTx/>
                        <a:buNone/>
                        <a:tabLst/>
                        <a:defRPr/>
                      </a:pPr>
                      <a:r>
                        <a:rPr lang="en-US" sz="1300" dirty="0">
                          <a:latin typeface="Bahnschrift" panose="020B0502040204020203" pitchFamily="34" charset="0"/>
                        </a:rPr>
                        <a:t>Features</a:t>
                      </a:r>
                    </a:p>
                    <a:p>
                      <a:pPr algn="ctr"/>
                      <a:endParaRPr lang="en-US" sz="1300" b="1" dirty="0">
                        <a:latin typeface="Bahnschrift" panose="020B0502040204020203" pitchFamily="34" charset="0"/>
                      </a:endParaRPr>
                    </a:p>
                  </a:txBody>
                  <a:tcPr/>
                </a:tc>
                <a:tc>
                  <a:txBody>
                    <a:bodyPr/>
                    <a:lstStyle/>
                    <a:p>
                      <a:pPr algn="ctr"/>
                      <a:endParaRPr lang="en-US" sz="1300" b="1" dirty="0">
                        <a:latin typeface="Bahnschrift" panose="020B0502040204020203" pitchFamily="34" charset="0"/>
                      </a:endParaRPr>
                    </a:p>
                    <a:p>
                      <a:pPr algn="ctr"/>
                      <a:r>
                        <a:rPr lang="en-US" sz="1300" b="1" dirty="0">
                          <a:latin typeface="Bahnschrift" panose="020B0502040204020203" pitchFamily="34" charset="0"/>
                        </a:rPr>
                        <a:t>Best</a:t>
                      </a:r>
                    </a:p>
                    <a:p>
                      <a:pPr algn="ctr"/>
                      <a:r>
                        <a:rPr lang="en-US" sz="1300" b="1" dirty="0">
                          <a:latin typeface="Bahnschrift" panose="020B0502040204020203" pitchFamily="34" charset="0"/>
                        </a:rPr>
                        <a:t>Acc</a:t>
                      </a:r>
                    </a:p>
                    <a:p>
                      <a:pPr algn="ctr"/>
                      <a:r>
                        <a:rPr lang="en-US" sz="1300" b="1" dirty="0">
                          <a:latin typeface="Bahnschrift" panose="020B0502040204020203" pitchFamily="34" charset="0"/>
                        </a:rPr>
                        <a:t>(cv=10)</a:t>
                      </a:r>
                    </a:p>
                  </a:txBody>
                  <a:tcPr/>
                </a:tc>
                <a:tc>
                  <a:txBody>
                    <a:bodyPr/>
                    <a:lstStyle/>
                    <a:p>
                      <a:pPr algn="ctr"/>
                      <a:endParaRPr lang="en-US" sz="1300" b="1" dirty="0">
                        <a:latin typeface="Bahnschrift" panose="020B0502040204020203" pitchFamily="34" charset="0"/>
                      </a:endParaRPr>
                    </a:p>
                    <a:p>
                      <a:pPr algn="ctr"/>
                      <a:r>
                        <a:rPr lang="en-US" sz="1300" b="1" dirty="0">
                          <a:latin typeface="Bahnschrift" panose="020B0502040204020203" pitchFamily="34" charset="0"/>
                        </a:rPr>
                        <a:t>Best</a:t>
                      </a:r>
                    </a:p>
                    <a:p>
                      <a:pPr algn="ctr"/>
                      <a:r>
                        <a:rPr lang="en-US" sz="1300" b="1" dirty="0" err="1">
                          <a:latin typeface="Bahnschrift" panose="020B0502040204020203" pitchFamily="34" charset="0"/>
                        </a:rPr>
                        <a:t>roc_auc</a:t>
                      </a:r>
                      <a:endParaRPr lang="en-US" sz="1300" b="1" dirty="0">
                        <a:latin typeface="Bahnschrift" panose="020B0502040204020203" pitchFamily="34" charset="0"/>
                      </a:endParaRPr>
                    </a:p>
                    <a:p>
                      <a:pPr algn="ctr"/>
                      <a:r>
                        <a:rPr lang="en-US" sz="1300" b="1" dirty="0">
                          <a:latin typeface="Bahnschrift" panose="020B0502040204020203" pitchFamily="34" charset="0"/>
                        </a:rPr>
                        <a:t>(cv=10)</a:t>
                      </a:r>
                    </a:p>
                    <a:p>
                      <a:pPr algn="ctr"/>
                      <a:endParaRPr lang="en-US" sz="1300" b="1" dirty="0">
                        <a:latin typeface="Bahnschrift" panose="020B0502040204020203" pitchFamily="34" charset="0"/>
                      </a:endParaRPr>
                    </a:p>
                  </a:txBody>
                  <a:tcPr/>
                </a:tc>
                <a:tc>
                  <a:txBody>
                    <a:bodyPr/>
                    <a:lstStyle/>
                    <a:p>
                      <a:pPr algn="ctr"/>
                      <a:endParaRPr lang="en-US" sz="1300" b="1" dirty="0">
                        <a:latin typeface="Bahnschrift" panose="020B0502040204020203" pitchFamily="34" charset="0"/>
                      </a:endParaRPr>
                    </a:p>
                    <a:p>
                      <a:pPr algn="ctr"/>
                      <a:r>
                        <a:rPr lang="en-US" sz="1300" b="1" dirty="0">
                          <a:latin typeface="Bahnschrift" panose="020B0502040204020203" pitchFamily="34" charset="0"/>
                        </a:rPr>
                        <a:t>ACC</a:t>
                      </a:r>
                    </a:p>
                    <a:p>
                      <a:pPr marL="0" marR="0" lvl="0" indent="0" algn="ctr" defTabSz="914423" rtl="0" eaLnBrk="1" fontAlgn="auto" latinLnBrk="0" hangingPunct="1">
                        <a:lnSpc>
                          <a:spcPct val="100000"/>
                        </a:lnSpc>
                        <a:spcBef>
                          <a:spcPts val="0"/>
                        </a:spcBef>
                        <a:spcAft>
                          <a:spcPts val="0"/>
                        </a:spcAft>
                        <a:buClrTx/>
                        <a:buSzTx/>
                        <a:buFontTx/>
                        <a:buNone/>
                        <a:tabLst/>
                        <a:defRPr/>
                      </a:pPr>
                      <a:r>
                        <a:rPr lang="en-US" sz="1300" b="1" dirty="0">
                          <a:latin typeface="Bahnschrift" panose="020B0502040204020203" pitchFamily="34" charset="0"/>
                        </a:rPr>
                        <a:t>(Independent test)</a:t>
                      </a:r>
                    </a:p>
                  </a:txBody>
                  <a:tcPr/>
                </a:tc>
                <a:tc>
                  <a:txBody>
                    <a:bodyPr/>
                    <a:lstStyle/>
                    <a:p>
                      <a:pPr algn="ctr"/>
                      <a:endParaRPr lang="en-US" sz="1300" b="1" dirty="0">
                        <a:latin typeface="Bahnschrift" panose="020B0502040204020203" pitchFamily="34" charset="0"/>
                      </a:endParaRPr>
                    </a:p>
                    <a:p>
                      <a:pPr algn="ctr"/>
                      <a:r>
                        <a:rPr lang="en-US" sz="1300" b="1" dirty="0">
                          <a:latin typeface="Bahnschrift" panose="020B0502040204020203" pitchFamily="34" charset="0"/>
                        </a:rPr>
                        <a:t>Precision</a:t>
                      </a:r>
                    </a:p>
                    <a:p>
                      <a:pPr marL="0" marR="0" lvl="0" indent="0" algn="ctr" defTabSz="914423" rtl="0" eaLnBrk="1" fontAlgn="auto" latinLnBrk="0" hangingPunct="1">
                        <a:lnSpc>
                          <a:spcPct val="100000"/>
                        </a:lnSpc>
                        <a:spcBef>
                          <a:spcPts val="0"/>
                        </a:spcBef>
                        <a:spcAft>
                          <a:spcPts val="0"/>
                        </a:spcAft>
                        <a:buClrTx/>
                        <a:buSzTx/>
                        <a:buFontTx/>
                        <a:buNone/>
                        <a:tabLst/>
                        <a:defRPr/>
                      </a:pPr>
                      <a:r>
                        <a:rPr lang="en-US" sz="1300" b="1" dirty="0">
                          <a:latin typeface="Bahnschrift" panose="020B0502040204020203" pitchFamily="34" charset="0"/>
                        </a:rPr>
                        <a:t>(Independent test)</a:t>
                      </a:r>
                    </a:p>
                  </a:txBody>
                  <a:tcPr/>
                </a:tc>
                <a:tc>
                  <a:txBody>
                    <a:bodyPr/>
                    <a:lstStyle/>
                    <a:p>
                      <a:pPr algn="ctr"/>
                      <a:endParaRPr lang="en-US" sz="1300" b="1" dirty="0">
                        <a:latin typeface="Bahnschrift" panose="020B0502040204020203" pitchFamily="34" charset="0"/>
                      </a:endParaRPr>
                    </a:p>
                    <a:p>
                      <a:pPr algn="ctr"/>
                      <a:r>
                        <a:rPr lang="en-US" sz="1300" b="1" dirty="0">
                          <a:latin typeface="Bahnschrift" panose="020B0502040204020203" pitchFamily="34" charset="0"/>
                        </a:rPr>
                        <a:t>Recall</a:t>
                      </a:r>
                    </a:p>
                    <a:p>
                      <a:pPr marL="0" marR="0" lvl="0" indent="0" algn="ctr" defTabSz="914423" rtl="0" eaLnBrk="1" fontAlgn="auto" latinLnBrk="0" hangingPunct="1">
                        <a:lnSpc>
                          <a:spcPct val="100000"/>
                        </a:lnSpc>
                        <a:spcBef>
                          <a:spcPts val="0"/>
                        </a:spcBef>
                        <a:spcAft>
                          <a:spcPts val="0"/>
                        </a:spcAft>
                        <a:buClrTx/>
                        <a:buSzTx/>
                        <a:buFontTx/>
                        <a:buNone/>
                        <a:tabLst/>
                        <a:defRPr/>
                      </a:pPr>
                      <a:r>
                        <a:rPr lang="en-US" sz="1300" b="1" dirty="0">
                          <a:latin typeface="Bahnschrift" panose="020B0502040204020203" pitchFamily="34" charset="0"/>
                        </a:rPr>
                        <a:t>(Independent test)</a:t>
                      </a:r>
                    </a:p>
                  </a:txBody>
                  <a:tcPr/>
                </a:tc>
                <a:tc>
                  <a:txBody>
                    <a:bodyPr/>
                    <a:lstStyle/>
                    <a:p>
                      <a:pPr algn="ctr"/>
                      <a:endParaRPr lang="en-US" sz="1300" b="1" dirty="0">
                        <a:latin typeface="Bahnschrift" panose="020B0502040204020203" pitchFamily="34" charset="0"/>
                      </a:endParaRPr>
                    </a:p>
                    <a:p>
                      <a:pPr algn="ctr"/>
                      <a:r>
                        <a:rPr lang="en-US" sz="1300" b="1" dirty="0">
                          <a:latin typeface="Bahnschrift" panose="020B0502040204020203" pitchFamily="34" charset="0"/>
                        </a:rPr>
                        <a:t>F1-score</a:t>
                      </a:r>
                    </a:p>
                    <a:p>
                      <a:pPr marL="0" marR="0" lvl="0" indent="0" algn="ctr" defTabSz="914423" rtl="0" eaLnBrk="1" fontAlgn="auto" latinLnBrk="0" hangingPunct="1">
                        <a:lnSpc>
                          <a:spcPct val="100000"/>
                        </a:lnSpc>
                        <a:spcBef>
                          <a:spcPts val="0"/>
                        </a:spcBef>
                        <a:spcAft>
                          <a:spcPts val="0"/>
                        </a:spcAft>
                        <a:buClrTx/>
                        <a:buSzTx/>
                        <a:buFontTx/>
                        <a:buNone/>
                        <a:tabLst/>
                        <a:defRPr/>
                      </a:pPr>
                      <a:r>
                        <a:rPr lang="en-US" sz="1300" b="1" dirty="0">
                          <a:latin typeface="Bahnschrift" panose="020B0502040204020203" pitchFamily="34" charset="0"/>
                        </a:rPr>
                        <a:t>(Independent test)</a:t>
                      </a:r>
                    </a:p>
                  </a:txBody>
                  <a:tcPr/>
                </a:tc>
                <a:extLst>
                  <a:ext uri="{0D108BD9-81ED-4DB2-BD59-A6C34878D82A}">
                    <a16:rowId xmlns:a16="http://schemas.microsoft.com/office/drawing/2014/main" val="81187506"/>
                  </a:ext>
                </a:extLst>
              </a:tr>
              <a:tr h="394280">
                <a:tc>
                  <a:txBody>
                    <a:bodyPr/>
                    <a:lstStyle/>
                    <a:p>
                      <a:pPr algn="ctr"/>
                      <a:r>
                        <a:rPr lang="en-US" sz="1300" b="1" dirty="0" err="1">
                          <a:latin typeface="Bahnschrift" panose="020B0502040204020203" pitchFamily="34" charset="0"/>
                        </a:rPr>
                        <a:t>PseudoAAC+KSCTriad</a:t>
                      </a:r>
                      <a:endParaRPr lang="en-US" sz="1300" b="1" dirty="0">
                        <a:latin typeface="Bahnschrift" panose="020B0502040204020203" pitchFamily="34" charset="0"/>
                      </a:endParaRPr>
                    </a:p>
                  </a:txBody>
                  <a:tcPr/>
                </a:tc>
                <a:tc>
                  <a:txBody>
                    <a:bodyPr/>
                    <a:lstStyle/>
                    <a:p>
                      <a:pPr algn="ctr"/>
                      <a:r>
                        <a:rPr lang="en-US" sz="1300" b="1" dirty="0">
                          <a:latin typeface="Bahnschrift" panose="020B0502040204020203" pitchFamily="34" charset="0"/>
                        </a:rPr>
                        <a:t>0.78</a:t>
                      </a:r>
                    </a:p>
                  </a:txBody>
                  <a:tcPr/>
                </a:tc>
                <a:tc>
                  <a:txBody>
                    <a:bodyPr/>
                    <a:lstStyle/>
                    <a:p>
                      <a:pPr algn="ctr"/>
                      <a:r>
                        <a:rPr lang="en-US" sz="1300" b="1" dirty="0">
                          <a:latin typeface="Bahnschrift" panose="020B0502040204020203" pitchFamily="34" charset="0"/>
                        </a:rPr>
                        <a:t>0.86</a:t>
                      </a:r>
                    </a:p>
                  </a:txBody>
                  <a:tcPr/>
                </a:tc>
                <a:tc>
                  <a:txBody>
                    <a:bodyPr/>
                    <a:lstStyle/>
                    <a:p>
                      <a:pPr algn="ctr"/>
                      <a:r>
                        <a:rPr lang="en-US" sz="1300" b="1" dirty="0">
                          <a:latin typeface="Bahnschrift" panose="020B0502040204020203" pitchFamily="34" charset="0"/>
                        </a:rPr>
                        <a:t>0.76</a:t>
                      </a:r>
                    </a:p>
                  </a:txBody>
                  <a:tcPr/>
                </a:tc>
                <a:tc>
                  <a:txBody>
                    <a:bodyPr/>
                    <a:lstStyle/>
                    <a:p>
                      <a:pPr marL="0" marR="0" lvl="0" indent="0" algn="ctr" defTabSz="914423" rtl="0" eaLnBrk="1" fontAlgn="auto" latinLnBrk="0" hangingPunct="1">
                        <a:lnSpc>
                          <a:spcPct val="100000"/>
                        </a:lnSpc>
                        <a:spcBef>
                          <a:spcPts val="0"/>
                        </a:spcBef>
                        <a:spcAft>
                          <a:spcPts val="0"/>
                        </a:spcAft>
                        <a:buClrTx/>
                        <a:buSzTx/>
                        <a:buFontTx/>
                        <a:buNone/>
                        <a:tabLst/>
                        <a:defRPr/>
                      </a:pPr>
                      <a:r>
                        <a:rPr lang="en-US" sz="1300" b="1" dirty="0">
                          <a:latin typeface="Bahnschrift" panose="020B0502040204020203" pitchFamily="34" charset="0"/>
                        </a:rPr>
                        <a:t>0.75</a:t>
                      </a:r>
                    </a:p>
                  </a:txBody>
                  <a:tcPr/>
                </a:tc>
                <a:tc>
                  <a:txBody>
                    <a:bodyPr/>
                    <a:lstStyle/>
                    <a:p>
                      <a:pPr marL="0" marR="0" lvl="0" indent="0" algn="ctr" defTabSz="914423" rtl="0" eaLnBrk="1" fontAlgn="auto" latinLnBrk="0" hangingPunct="1">
                        <a:lnSpc>
                          <a:spcPct val="100000"/>
                        </a:lnSpc>
                        <a:spcBef>
                          <a:spcPts val="0"/>
                        </a:spcBef>
                        <a:spcAft>
                          <a:spcPts val="0"/>
                        </a:spcAft>
                        <a:buClrTx/>
                        <a:buSzTx/>
                        <a:buFontTx/>
                        <a:buNone/>
                        <a:tabLst/>
                        <a:defRPr/>
                      </a:pPr>
                      <a:r>
                        <a:rPr lang="en-US" sz="1300" b="1" dirty="0">
                          <a:latin typeface="Bahnschrift" panose="020B0502040204020203" pitchFamily="34" charset="0"/>
                        </a:rPr>
                        <a:t>0.75</a:t>
                      </a:r>
                    </a:p>
                  </a:txBody>
                  <a:tcPr/>
                </a:tc>
                <a:tc>
                  <a:txBody>
                    <a:bodyPr/>
                    <a:lstStyle/>
                    <a:p>
                      <a:pPr marL="0" marR="0" lvl="0" indent="0" algn="ctr" defTabSz="914423" rtl="0" eaLnBrk="1" fontAlgn="auto" latinLnBrk="0" hangingPunct="1">
                        <a:lnSpc>
                          <a:spcPct val="100000"/>
                        </a:lnSpc>
                        <a:spcBef>
                          <a:spcPts val="0"/>
                        </a:spcBef>
                        <a:spcAft>
                          <a:spcPts val="0"/>
                        </a:spcAft>
                        <a:buClrTx/>
                        <a:buSzTx/>
                        <a:buFontTx/>
                        <a:buNone/>
                        <a:tabLst/>
                        <a:defRPr/>
                      </a:pPr>
                      <a:r>
                        <a:rPr lang="en-US" sz="1300" b="1" dirty="0">
                          <a:latin typeface="Bahnschrift" panose="020B0502040204020203" pitchFamily="34" charset="0"/>
                        </a:rPr>
                        <a:t>0.75</a:t>
                      </a:r>
                    </a:p>
                  </a:txBody>
                  <a:tcPr/>
                </a:tc>
                <a:extLst>
                  <a:ext uri="{0D108BD9-81ED-4DB2-BD59-A6C34878D82A}">
                    <a16:rowId xmlns:a16="http://schemas.microsoft.com/office/drawing/2014/main" val="2311414011"/>
                  </a:ext>
                </a:extLst>
              </a:tr>
              <a:tr h="330914">
                <a:tc>
                  <a:txBody>
                    <a:bodyPr/>
                    <a:lstStyle/>
                    <a:p>
                      <a:pPr algn="ctr"/>
                      <a:r>
                        <a:rPr lang="en-US" sz="1300" b="1" dirty="0" err="1">
                          <a:latin typeface="Bahnschrift" panose="020B0502040204020203" pitchFamily="34" charset="0"/>
                        </a:rPr>
                        <a:t>CKSAAP+APseudoAAC</a:t>
                      </a:r>
                      <a:endParaRPr lang="en-US" sz="1300" b="1" dirty="0">
                        <a:latin typeface="Bahnschrift" panose="020B0502040204020203" pitchFamily="34" charset="0"/>
                      </a:endParaRPr>
                    </a:p>
                  </a:txBody>
                  <a:tcPr/>
                </a:tc>
                <a:tc>
                  <a:txBody>
                    <a:bodyPr/>
                    <a:lstStyle/>
                    <a:p>
                      <a:pPr algn="ctr"/>
                      <a:r>
                        <a:rPr lang="en-US" sz="1300" b="1" dirty="0">
                          <a:latin typeface="Bahnschrift" panose="020B0502040204020203" pitchFamily="34" charset="0"/>
                        </a:rPr>
                        <a:t>0.81</a:t>
                      </a:r>
                    </a:p>
                  </a:txBody>
                  <a:tcPr>
                    <a:solidFill>
                      <a:srgbClr val="05FFB2"/>
                    </a:solidFill>
                  </a:tcPr>
                </a:tc>
                <a:tc>
                  <a:txBody>
                    <a:bodyPr/>
                    <a:lstStyle/>
                    <a:p>
                      <a:pPr algn="ctr"/>
                      <a:r>
                        <a:rPr lang="en-US" sz="1300" b="1" dirty="0">
                          <a:latin typeface="Bahnschrift" panose="020B0502040204020203" pitchFamily="34" charset="0"/>
                        </a:rPr>
                        <a:t>0.90</a:t>
                      </a:r>
                    </a:p>
                  </a:txBody>
                  <a:tcPr/>
                </a:tc>
                <a:tc>
                  <a:txBody>
                    <a:bodyPr/>
                    <a:lstStyle/>
                    <a:p>
                      <a:pPr algn="ctr"/>
                      <a:r>
                        <a:rPr lang="en-US" sz="1300" b="1" dirty="0">
                          <a:latin typeface="Bahnschrift" panose="020B0502040204020203" pitchFamily="34" charset="0"/>
                        </a:rPr>
                        <a:t>0.78</a:t>
                      </a:r>
                    </a:p>
                  </a:txBody>
                  <a:tcPr/>
                </a:tc>
                <a:tc>
                  <a:txBody>
                    <a:bodyPr/>
                    <a:lstStyle/>
                    <a:p>
                      <a:pPr marL="0" marR="0" lvl="0" indent="0" algn="ctr" defTabSz="914423" rtl="0" eaLnBrk="1" fontAlgn="auto" latinLnBrk="0" hangingPunct="1">
                        <a:lnSpc>
                          <a:spcPct val="100000"/>
                        </a:lnSpc>
                        <a:spcBef>
                          <a:spcPts val="0"/>
                        </a:spcBef>
                        <a:spcAft>
                          <a:spcPts val="0"/>
                        </a:spcAft>
                        <a:buClrTx/>
                        <a:buSzTx/>
                        <a:buFontTx/>
                        <a:buNone/>
                        <a:tabLst/>
                        <a:defRPr/>
                      </a:pPr>
                      <a:r>
                        <a:rPr lang="en-US" sz="1300" b="1" dirty="0">
                          <a:latin typeface="Bahnschrift" panose="020B0502040204020203" pitchFamily="34" charset="0"/>
                        </a:rPr>
                        <a:t>0.78</a:t>
                      </a:r>
                    </a:p>
                  </a:txBody>
                  <a:tcPr/>
                </a:tc>
                <a:tc>
                  <a:txBody>
                    <a:bodyPr/>
                    <a:lstStyle/>
                    <a:p>
                      <a:pPr marL="0" marR="0" lvl="0" indent="0" algn="ctr" defTabSz="914423" rtl="0" eaLnBrk="1" fontAlgn="auto" latinLnBrk="0" hangingPunct="1">
                        <a:lnSpc>
                          <a:spcPct val="100000"/>
                        </a:lnSpc>
                        <a:spcBef>
                          <a:spcPts val="0"/>
                        </a:spcBef>
                        <a:spcAft>
                          <a:spcPts val="0"/>
                        </a:spcAft>
                        <a:buClrTx/>
                        <a:buSzTx/>
                        <a:buFontTx/>
                        <a:buNone/>
                        <a:tabLst/>
                        <a:defRPr/>
                      </a:pPr>
                      <a:r>
                        <a:rPr lang="en-US" sz="1300" b="1" dirty="0">
                          <a:latin typeface="Bahnschrift" panose="020B0502040204020203" pitchFamily="34" charset="0"/>
                        </a:rPr>
                        <a:t>0.78</a:t>
                      </a:r>
                    </a:p>
                  </a:txBody>
                  <a:tcPr/>
                </a:tc>
                <a:tc>
                  <a:txBody>
                    <a:bodyPr/>
                    <a:lstStyle/>
                    <a:p>
                      <a:pPr marL="0" marR="0" lvl="0" indent="0" algn="ctr" defTabSz="914423" rtl="0" eaLnBrk="1" fontAlgn="auto" latinLnBrk="0" hangingPunct="1">
                        <a:lnSpc>
                          <a:spcPct val="100000"/>
                        </a:lnSpc>
                        <a:spcBef>
                          <a:spcPts val="0"/>
                        </a:spcBef>
                        <a:spcAft>
                          <a:spcPts val="0"/>
                        </a:spcAft>
                        <a:buClrTx/>
                        <a:buSzTx/>
                        <a:buFontTx/>
                        <a:buNone/>
                        <a:tabLst/>
                        <a:defRPr/>
                      </a:pPr>
                      <a:r>
                        <a:rPr lang="en-US" sz="1300" b="1" dirty="0">
                          <a:latin typeface="Bahnschrift" panose="020B0502040204020203" pitchFamily="34" charset="0"/>
                        </a:rPr>
                        <a:t>0.78</a:t>
                      </a:r>
                    </a:p>
                  </a:txBody>
                  <a:tcPr/>
                </a:tc>
                <a:extLst>
                  <a:ext uri="{0D108BD9-81ED-4DB2-BD59-A6C34878D82A}">
                    <a16:rowId xmlns:a16="http://schemas.microsoft.com/office/drawing/2014/main" val="583184484"/>
                  </a:ext>
                </a:extLst>
              </a:tr>
              <a:tr h="284004">
                <a:tc>
                  <a:txBody>
                    <a:bodyPr/>
                    <a:lstStyle/>
                    <a:p>
                      <a:pPr algn="ctr"/>
                      <a:r>
                        <a:rPr lang="en-US" sz="1300" b="1" dirty="0">
                          <a:latin typeface="Bahnschrift" panose="020B0502040204020203" pitchFamily="34" charset="0"/>
                        </a:rPr>
                        <a:t>CKSAAP+CTD</a:t>
                      </a:r>
                    </a:p>
                  </a:txBody>
                  <a:tcPr/>
                </a:tc>
                <a:tc>
                  <a:txBody>
                    <a:bodyPr/>
                    <a:lstStyle/>
                    <a:p>
                      <a:pPr algn="ctr"/>
                      <a:r>
                        <a:rPr lang="en-US" sz="1300" b="1" dirty="0">
                          <a:latin typeface="Bahnschrift" panose="020B0502040204020203" pitchFamily="34" charset="0"/>
                        </a:rPr>
                        <a:t>0.78</a:t>
                      </a:r>
                    </a:p>
                  </a:txBody>
                  <a:tcPr/>
                </a:tc>
                <a:tc>
                  <a:txBody>
                    <a:bodyPr/>
                    <a:lstStyle/>
                    <a:p>
                      <a:pPr algn="ctr"/>
                      <a:r>
                        <a:rPr lang="en-US" sz="1300" b="1" dirty="0">
                          <a:latin typeface="Bahnschrift" panose="020B0502040204020203" pitchFamily="34" charset="0"/>
                        </a:rPr>
                        <a:t>0.86</a:t>
                      </a:r>
                    </a:p>
                  </a:txBody>
                  <a:tcPr/>
                </a:tc>
                <a:tc>
                  <a:txBody>
                    <a:bodyPr/>
                    <a:lstStyle/>
                    <a:p>
                      <a:pPr algn="ctr"/>
                      <a:r>
                        <a:rPr lang="en-US" sz="1300" b="1" dirty="0">
                          <a:latin typeface="Bahnschrift" panose="020B0502040204020203" pitchFamily="34" charset="0"/>
                        </a:rPr>
                        <a:t>0.77</a:t>
                      </a:r>
                    </a:p>
                  </a:txBody>
                  <a:tcPr/>
                </a:tc>
                <a:tc>
                  <a:txBody>
                    <a:bodyPr/>
                    <a:lstStyle/>
                    <a:p>
                      <a:pPr algn="ctr"/>
                      <a:r>
                        <a:rPr lang="en-US" sz="1300" b="1" dirty="0">
                          <a:latin typeface="Bahnschrift" panose="020B0502040204020203" pitchFamily="34" charset="0"/>
                        </a:rPr>
                        <a:t>0.77</a:t>
                      </a:r>
                    </a:p>
                  </a:txBody>
                  <a:tcPr/>
                </a:tc>
                <a:tc>
                  <a:txBody>
                    <a:bodyPr/>
                    <a:lstStyle/>
                    <a:p>
                      <a:pPr algn="ctr"/>
                      <a:r>
                        <a:rPr lang="en-US" sz="1300" b="1" dirty="0">
                          <a:latin typeface="Bahnschrift" panose="020B0502040204020203" pitchFamily="34" charset="0"/>
                        </a:rPr>
                        <a:t>0.76</a:t>
                      </a:r>
                    </a:p>
                  </a:txBody>
                  <a:tcPr/>
                </a:tc>
                <a:tc>
                  <a:txBody>
                    <a:bodyPr/>
                    <a:lstStyle/>
                    <a:p>
                      <a:pPr algn="ctr"/>
                      <a:r>
                        <a:rPr lang="en-US" sz="1300" b="1" dirty="0">
                          <a:latin typeface="Bahnschrift" panose="020B0502040204020203" pitchFamily="34" charset="0"/>
                        </a:rPr>
                        <a:t>0.77</a:t>
                      </a:r>
                    </a:p>
                  </a:txBody>
                  <a:tcPr/>
                </a:tc>
                <a:extLst>
                  <a:ext uri="{0D108BD9-81ED-4DB2-BD59-A6C34878D82A}">
                    <a16:rowId xmlns:a16="http://schemas.microsoft.com/office/drawing/2014/main" val="4082952285"/>
                  </a:ext>
                </a:extLst>
              </a:tr>
              <a:tr h="285873">
                <a:tc>
                  <a:txBody>
                    <a:bodyPr/>
                    <a:lstStyle/>
                    <a:p>
                      <a:pPr algn="ctr"/>
                      <a:r>
                        <a:rPr lang="en-US" sz="1300" b="1" dirty="0">
                          <a:latin typeface="Bahnschrift" panose="020B0502040204020203" pitchFamily="34" charset="0"/>
                        </a:rPr>
                        <a:t>CKSAAP+DDE</a:t>
                      </a:r>
                    </a:p>
                  </a:txBody>
                  <a:tcPr/>
                </a:tc>
                <a:tc>
                  <a:txBody>
                    <a:bodyPr/>
                    <a:lstStyle/>
                    <a:p>
                      <a:pPr algn="ctr"/>
                      <a:r>
                        <a:rPr lang="en-US" sz="1300" b="1" dirty="0">
                          <a:latin typeface="Bahnschrift" panose="020B0502040204020203" pitchFamily="34" charset="0"/>
                        </a:rPr>
                        <a:t>0.80</a:t>
                      </a:r>
                    </a:p>
                  </a:txBody>
                  <a:tcPr/>
                </a:tc>
                <a:tc>
                  <a:txBody>
                    <a:bodyPr/>
                    <a:lstStyle/>
                    <a:p>
                      <a:pPr algn="ctr"/>
                      <a:r>
                        <a:rPr lang="en-US" sz="1300" b="1" dirty="0">
                          <a:latin typeface="Bahnschrift" panose="020B0502040204020203" pitchFamily="34" charset="0"/>
                        </a:rPr>
                        <a:t>0.89</a:t>
                      </a:r>
                    </a:p>
                  </a:txBody>
                  <a:tcPr/>
                </a:tc>
                <a:tc>
                  <a:txBody>
                    <a:bodyPr/>
                    <a:lstStyle/>
                    <a:p>
                      <a:pPr marL="0" marR="0" lvl="0" indent="0" algn="ctr" defTabSz="914423" rtl="0" eaLnBrk="1" fontAlgn="auto" latinLnBrk="0" hangingPunct="1">
                        <a:lnSpc>
                          <a:spcPct val="100000"/>
                        </a:lnSpc>
                        <a:spcBef>
                          <a:spcPts val="0"/>
                        </a:spcBef>
                        <a:spcAft>
                          <a:spcPts val="0"/>
                        </a:spcAft>
                        <a:buClrTx/>
                        <a:buSzTx/>
                        <a:buFontTx/>
                        <a:buNone/>
                        <a:tabLst/>
                        <a:defRPr/>
                      </a:pPr>
                      <a:r>
                        <a:rPr lang="en-US" sz="1300" b="1" dirty="0">
                          <a:latin typeface="Bahnschrift" panose="020B0502040204020203" pitchFamily="34" charset="0"/>
                        </a:rPr>
                        <a:t>0.75</a:t>
                      </a:r>
                    </a:p>
                  </a:txBody>
                  <a:tcPr/>
                </a:tc>
                <a:tc>
                  <a:txBody>
                    <a:bodyPr/>
                    <a:lstStyle/>
                    <a:p>
                      <a:pPr marL="0" marR="0" lvl="0" indent="0" algn="ctr" defTabSz="914423" rtl="0" eaLnBrk="1" fontAlgn="auto" latinLnBrk="0" hangingPunct="1">
                        <a:lnSpc>
                          <a:spcPct val="100000"/>
                        </a:lnSpc>
                        <a:spcBef>
                          <a:spcPts val="0"/>
                        </a:spcBef>
                        <a:spcAft>
                          <a:spcPts val="0"/>
                        </a:spcAft>
                        <a:buClrTx/>
                        <a:buSzTx/>
                        <a:buFontTx/>
                        <a:buNone/>
                        <a:tabLst/>
                        <a:defRPr/>
                      </a:pPr>
                      <a:r>
                        <a:rPr lang="en-US" sz="1300" b="1" dirty="0">
                          <a:latin typeface="Bahnschrift" panose="020B0502040204020203" pitchFamily="34" charset="0"/>
                        </a:rPr>
                        <a:t>0.75</a:t>
                      </a:r>
                    </a:p>
                  </a:txBody>
                  <a:tcPr/>
                </a:tc>
                <a:tc>
                  <a:txBody>
                    <a:bodyPr/>
                    <a:lstStyle/>
                    <a:p>
                      <a:pPr marL="0" marR="0" lvl="0" indent="0" algn="ctr" defTabSz="914423" rtl="0" eaLnBrk="1" fontAlgn="auto" latinLnBrk="0" hangingPunct="1">
                        <a:lnSpc>
                          <a:spcPct val="100000"/>
                        </a:lnSpc>
                        <a:spcBef>
                          <a:spcPts val="0"/>
                        </a:spcBef>
                        <a:spcAft>
                          <a:spcPts val="0"/>
                        </a:spcAft>
                        <a:buClrTx/>
                        <a:buSzTx/>
                        <a:buFontTx/>
                        <a:buNone/>
                        <a:tabLst/>
                        <a:defRPr/>
                      </a:pPr>
                      <a:r>
                        <a:rPr lang="en-US" sz="1300" b="1" dirty="0">
                          <a:latin typeface="Bahnschrift" panose="020B0502040204020203" pitchFamily="34" charset="0"/>
                        </a:rPr>
                        <a:t>0.74</a:t>
                      </a:r>
                    </a:p>
                  </a:txBody>
                  <a:tcPr/>
                </a:tc>
                <a:tc>
                  <a:txBody>
                    <a:bodyPr/>
                    <a:lstStyle/>
                    <a:p>
                      <a:pPr marL="0" marR="0" lvl="0" indent="0" algn="ctr" defTabSz="914423" rtl="0" eaLnBrk="1" fontAlgn="auto" latinLnBrk="0" hangingPunct="1">
                        <a:lnSpc>
                          <a:spcPct val="100000"/>
                        </a:lnSpc>
                        <a:spcBef>
                          <a:spcPts val="0"/>
                        </a:spcBef>
                        <a:spcAft>
                          <a:spcPts val="0"/>
                        </a:spcAft>
                        <a:buClrTx/>
                        <a:buSzTx/>
                        <a:buFontTx/>
                        <a:buNone/>
                        <a:tabLst/>
                        <a:defRPr/>
                      </a:pPr>
                      <a:r>
                        <a:rPr lang="en-US" sz="1300" b="1" dirty="0">
                          <a:latin typeface="Bahnschrift" panose="020B0502040204020203" pitchFamily="34" charset="0"/>
                        </a:rPr>
                        <a:t>0.74</a:t>
                      </a:r>
                    </a:p>
                  </a:txBody>
                  <a:tcPr/>
                </a:tc>
                <a:extLst>
                  <a:ext uri="{0D108BD9-81ED-4DB2-BD59-A6C34878D82A}">
                    <a16:rowId xmlns:a16="http://schemas.microsoft.com/office/drawing/2014/main" val="1414641593"/>
                  </a:ext>
                </a:extLst>
              </a:tr>
              <a:tr h="289610">
                <a:tc>
                  <a:txBody>
                    <a:bodyPr/>
                    <a:lstStyle/>
                    <a:p>
                      <a:pPr algn="ctr"/>
                      <a:r>
                        <a:rPr lang="en-US" sz="1300" b="1" dirty="0" err="1">
                          <a:latin typeface="Bahnschrift" panose="020B0502040204020203" pitchFamily="34" charset="0"/>
                        </a:rPr>
                        <a:t>CKSAAP+KSCTriad</a:t>
                      </a:r>
                      <a:endParaRPr lang="en-US" sz="1300" b="1" dirty="0">
                        <a:latin typeface="Bahnschrift" panose="020B0502040204020203" pitchFamily="34" charset="0"/>
                      </a:endParaRPr>
                    </a:p>
                  </a:txBody>
                  <a:tcPr/>
                </a:tc>
                <a:tc>
                  <a:txBody>
                    <a:bodyPr/>
                    <a:lstStyle/>
                    <a:p>
                      <a:pPr algn="ctr"/>
                      <a:r>
                        <a:rPr lang="en-US" sz="1300" b="1" dirty="0">
                          <a:latin typeface="Bahnschrift" panose="020B0502040204020203" pitchFamily="34" charset="0"/>
                        </a:rPr>
                        <a:t>0.80</a:t>
                      </a:r>
                    </a:p>
                  </a:txBody>
                  <a:tcPr/>
                </a:tc>
                <a:tc>
                  <a:txBody>
                    <a:bodyPr/>
                    <a:lstStyle/>
                    <a:p>
                      <a:pPr algn="ctr"/>
                      <a:r>
                        <a:rPr lang="en-US" sz="1300" b="1" dirty="0">
                          <a:latin typeface="Bahnschrift" panose="020B0502040204020203" pitchFamily="34" charset="0"/>
                        </a:rPr>
                        <a:t>0.88</a:t>
                      </a:r>
                    </a:p>
                  </a:txBody>
                  <a:tcPr/>
                </a:tc>
                <a:tc>
                  <a:txBody>
                    <a:bodyPr/>
                    <a:lstStyle/>
                    <a:p>
                      <a:pPr marL="0" marR="0" lvl="0" indent="0" algn="ctr" defTabSz="914423" rtl="0" eaLnBrk="1" fontAlgn="auto" latinLnBrk="0" hangingPunct="1">
                        <a:lnSpc>
                          <a:spcPct val="100000"/>
                        </a:lnSpc>
                        <a:spcBef>
                          <a:spcPts val="0"/>
                        </a:spcBef>
                        <a:spcAft>
                          <a:spcPts val="0"/>
                        </a:spcAft>
                        <a:buClrTx/>
                        <a:buSzTx/>
                        <a:buFontTx/>
                        <a:buNone/>
                        <a:tabLst/>
                        <a:defRPr/>
                      </a:pPr>
                      <a:r>
                        <a:rPr lang="en-US" sz="1300" b="1" dirty="0">
                          <a:latin typeface="Bahnschrift" panose="020B0502040204020203" pitchFamily="34" charset="0"/>
                        </a:rPr>
                        <a:t>0.78</a:t>
                      </a:r>
                    </a:p>
                  </a:txBody>
                  <a:tcPr/>
                </a:tc>
                <a:tc>
                  <a:txBody>
                    <a:bodyPr/>
                    <a:lstStyle/>
                    <a:p>
                      <a:pPr marL="0" marR="0" lvl="0" indent="0" algn="ctr" defTabSz="914423" rtl="0" eaLnBrk="1" fontAlgn="auto" latinLnBrk="0" hangingPunct="1">
                        <a:lnSpc>
                          <a:spcPct val="100000"/>
                        </a:lnSpc>
                        <a:spcBef>
                          <a:spcPts val="0"/>
                        </a:spcBef>
                        <a:spcAft>
                          <a:spcPts val="0"/>
                        </a:spcAft>
                        <a:buClrTx/>
                        <a:buSzTx/>
                        <a:buFontTx/>
                        <a:buNone/>
                        <a:tabLst/>
                        <a:defRPr/>
                      </a:pPr>
                      <a:r>
                        <a:rPr lang="en-US" sz="1300" b="1" dirty="0">
                          <a:latin typeface="Bahnschrift" panose="020B0502040204020203" pitchFamily="34" charset="0"/>
                        </a:rPr>
                        <a:t>0.77</a:t>
                      </a:r>
                    </a:p>
                  </a:txBody>
                  <a:tcPr/>
                </a:tc>
                <a:tc>
                  <a:txBody>
                    <a:bodyPr/>
                    <a:lstStyle/>
                    <a:p>
                      <a:pPr marL="0" marR="0" lvl="0" indent="0" algn="ctr" defTabSz="914423" rtl="0" eaLnBrk="1" fontAlgn="auto" latinLnBrk="0" hangingPunct="1">
                        <a:lnSpc>
                          <a:spcPct val="100000"/>
                        </a:lnSpc>
                        <a:spcBef>
                          <a:spcPts val="0"/>
                        </a:spcBef>
                        <a:spcAft>
                          <a:spcPts val="0"/>
                        </a:spcAft>
                        <a:buClrTx/>
                        <a:buSzTx/>
                        <a:buFontTx/>
                        <a:buNone/>
                        <a:tabLst/>
                        <a:defRPr/>
                      </a:pPr>
                      <a:r>
                        <a:rPr lang="en-US" sz="1300" b="1" dirty="0">
                          <a:latin typeface="Bahnschrift" panose="020B0502040204020203" pitchFamily="34" charset="0"/>
                        </a:rPr>
                        <a:t>0.77</a:t>
                      </a:r>
                    </a:p>
                  </a:txBody>
                  <a:tcPr/>
                </a:tc>
                <a:tc>
                  <a:txBody>
                    <a:bodyPr/>
                    <a:lstStyle/>
                    <a:p>
                      <a:pPr marL="0" marR="0" lvl="0" indent="0" algn="ctr" defTabSz="914423" rtl="0" eaLnBrk="1" fontAlgn="auto" latinLnBrk="0" hangingPunct="1">
                        <a:lnSpc>
                          <a:spcPct val="100000"/>
                        </a:lnSpc>
                        <a:spcBef>
                          <a:spcPts val="0"/>
                        </a:spcBef>
                        <a:spcAft>
                          <a:spcPts val="0"/>
                        </a:spcAft>
                        <a:buClrTx/>
                        <a:buSzTx/>
                        <a:buFontTx/>
                        <a:buNone/>
                        <a:tabLst/>
                        <a:defRPr/>
                      </a:pPr>
                      <a:r>
                        <a:rPr lang="en-US" sz="1300" b="1" dirty="0">
                          <a:latin typeface="Bahnschrift" panose="020B0502040204020203" pitchFamily="34" charset="0"/>
                        </a:rPr>
                        <a:t>0.77</a:t>
                      </a:r>
                    </a:p>
                  </a:txBody>
                  <a:tcPr/>
                </a:tc>
                <a:extLst>
                  <a:ext uri="{0D108BD9-81ED-4DB2-BD59-A6C34878D82A}">
                    <a16:rowId xmlns:a16="http://schemas.microsoft.com/office/drawing/2014/main" val="867145631"/>
                  </a:ext>
                </a:extLst>
              </a:tr>
              <a:tr h="284004">
                <a:tc>
                  <a:txBody>
                    <a:bodyPr/>
                    <a:lstStyle/>
                    <a:p>
                      <a:pPr algn="ctr"/>
                      <a:r>
                        <a:rPr lang="en-US" sz="1300" b="1" dirty="0" err="1">
                          <a:latin typeface="Bahnschrift" panose="020B0502040204020203" pitchFamily="34" charset="0"/>
                        </a:rPr>
                        <a:t>CTD+APseudoAAC</a:t>
                      </a:r>
                      <a:endParaRPr lang="en-US" sz="1300" b="1" dirty="0">
                        <a:latin typeface="Bahnschrift" panose="020B0502040204020203" pitchFamily="34" charset="0"/>
                      </a:endParaRPr>
                    </a:p>
                  </a:txBody>
                  <a:tcPr/>
                </a:tc>
                <a:tc>
                  <a:txBody>
                    <a:bodyPr/>
                    <a:lstStyle/>
                    <a:p>
                      <a:pPr algn="ctr"/>
                      <a:r>
                        <a:rPr lang="en-US" sz="1300" b="1" dirty="0">
                          <a:latin typeface="Bahnschrift" panose="020B0502040204020203" pitchFamily="34" charset="0"/>
                        </a:rPr>
                        <a:t>0.75</a:t>
                      </a:r>
                    </a:p>
                  </a:txBody>
                  <a:tcPr/>
                </a:tc>
                <a:tc>
                  <a:txBody>
                    <a:bodyPr/>
                    <a:lstStyle/>
                    <a:p>
                      <a:pPr algn="ctr"/>
                      <a:r>
                        <a:rPr lang="en-US" sz="1300" b="1" dirty="0">
                          <a:latin typeface="Bahnschrift" panose="020B0502040204020203" pitchFamily="34" charset="0"/>
                        </a:rPr>
                        <a:t>0.84</a:t>
                      </a:r>
                    </a:p>
                  </a:txBody>
                  <a:tcPr/>
                </a:tc>
                <a:tc>
                  <a:txBody>
                    <a:bodyPr/>
                    <a:lstStyle/>
                    <a:p>
                      <a:pPr algn="ctr"/>
                      <a:r>
                        <a:rPr lang="en-US" sz="1300" b="1" dirty="0">
                          <a:latin typeface="Bahnschrift" panose="020B0502040204020203" pitchFamily="34" charset="0"/>
                        </a:rPr>
                        <a:t>0.77</a:t>
                      </a:r>
                    </a:p>
                  </a:txBody>
                  <a:tcPr/>
                </a:tc>
                <a:tc>
                  <a:txBody>
                    <a:bodyPr/>
                    <a:lstStyle/>
                    <a:p>
                      <a:pPr algn="ctr"/>
                      <a:r>
                        <a:rPr lang="en-US" sz="1300" b="1" dirty="0">
                          <a:latin typeface="Bahnschrift" panose="020B0502040204020203" pitchFamily="34" charset="0"/>
                        </a:rPr>
                        <a:t>0.77</a:t>
                      </a:r>
                    </a:p>
                  </a:txBody>
                  <a:tcPr/>
                </a:tc>
                <a:tc>
                  <a:txBody>
                    <a:bodyPr/>
                    <a:lstStyle/>
                    <a:p>
                      <a:pPr algn="ctr"/>
                      <a:r>
                        <a:rPr lang="en-US" sz="1300" b="1" dirty="0">
                          <a:latin typeface="Bahnschrift" panose="020B0502040204020203" pitchFamily="34" charset="0"/>
                        </a:rPr>
                        <a:t>0.77</a:t>
                      </a:r>
                    </a:p>
                  </a:txBody>
                  <a:tcPr/>
                </a:tc>
                <a:tc>
                  <a:txBody>
                    <a:bodyPr/>
                    <a:lstStyle/>
                    <a:p>
                      <a:pPr algn="ctr"/>
                      <a:r>
                        <a:rPr lang="en-US" sz="1300" b="1" dirty="0">
                          <a:latin typeface="Bahnschrift" panose="020B0502040204020203" pitchFamily="34" charset="0"/>
                        </a:rPr>
                        <a:t>0.77</a:t>
                      </a:r>
                    </a:p>
                  </a:txBody>
                  <a:tcPr/>
                </a:tc>
                <a:extLst>
                  <a:ext uri="{0D108BD9-81ED-4DB2-BD59-A6C34878D82A}">
                    <a16:rowId xmlns:a16="http://schemas.microsoft.com/office/drawing/2014/main" val="4211607569"/>
                  </a:ext>
                </a:extLst>
              </a:tr>
              <a:tr h="295215">
                <a:tc>
                  <a:txBody>
                    <a:bodyPr/>
                    <a:lstStyle/>
                    <a:p>
                      <a:pPr marL="0" marR="0" lvl="0" indent="0" algn="ctr" defTabSz="914423" rtl="0" eaLnBrk="1" fontAlgn="auto" latinLnBrk="0" hangingPunct="1">
                        <a:lnSpc>
                          <a:spcPct val="100000"/>
                        </a:lnSpc>
                        <a:spcBef>
                          <a:spcPts val="0"/>
                        </a:spcBef>
                        <a:spcAft>
                          <a:spcPts val="0"/>
                        </a:spcAft>
                        <a:buClrTx/>
                        <a:buSzTx/>
                        <a:buFontTx/>
                        <a:buNone/>
                        <a:tabLst/>
                        <a:defRPr/>
                      </a:pPr>
                      <a:r>
                        <a:rPr lang="en-US" sz="1300" b="1" dirty="0">
                          <a:latin typeface="Bahnschrift" panose="020B0502040204020203" pitchFamily="34" charset="0"/>
                        </a:rPr>
                        <a:t>CTD+DDE</a:t>
                      </a:r>
                    </a:p>
                  </a:txBody>
                  <a:tcPr/>
                </a:tc>
                <a:tc>
                  <a:txBody>
                    <a:bodyPr/>
                    <a:lstStyle/>
                    <a:p>
                      <a:pPr algn="ctr"/>
                      <a:r>
                        <a:rPr lang="en-US" sz="1300" b="1" dirty="0">
                          <a:latin typeface="Bahnschrift" panose="020B0502040204020203" pitchFamily="34" charset="0"/>
                        </a:rPr>
                        <a:t>0.76</a:t>
                      </a:r>
                    </a:p>
                  </a:txBody>
                  <a:tcPr/>
                </a:tc>
                <a:tc>
                  <a:txBody>
                    <a:bodyPr/>
                    <a:lstStyle/>
                    <a:p>
                      <a:pPr algn="ctr"/>
                      <a:r>
                        <a:rPr lang="en-US" sz="1300" b="1" dirty="0">
                          <a:latin typeface="Bahnschrift" panose="020B0502040204020203" pitchFamily="34" charset="0"/>
                        </a:rPr>
                        <a:t>0.85</a:t>
                      </a:r>
                    </a:p>
                  </a:txBody>
                  <a:tcPr/>
                </a:tc>
                <a:tc>
                  <a:txBody>
                    <a:bodyPr/>
                    <a:lstStyle/>
                    <a:p>
                      <a:pPr algn="ctr"/>
                      <a:r>
                        <a:rPr lang="en-US" sz="1300" b="1" dirty="0">
                          <a:latin typeface="Bahnschrift" panose="020B0502040204020203" pitchFamily="34" charset="0"/>
                        </a:rPr>
                        <a:t>0.78</a:t>
                      </a:r>
                    </a:p>
                  </a:txBody>
                  <a:tcPr/>
                </a:tc>
                <a:tc>
                  <a:txBody>
                    <a:bodyPr/>
                    <a:lstStyle/>
                    <a:p>
                      <a:pPr algn="ctr"/>
                      <a:r>
                        <a:rPr lang="en-US" sz="1300" b="1" dirty="0">
                          <a:latin typeface="Bahnschrift" panose="020B0502040204020203" pitchFamily="34" charset="0"/>
                        </a:rPr>
                        <a:t>0.78</a:t>
                      </a:r>
                    </a:p>
                  </a:txBody>
                  <a:tcPr/>
                </a:tc>
                <a:tc>
                  <a:txBody>
                    <a:bodyPr/>
                    <a:lstStyle/>
                    <a:p>
                      <a:pPr algn="ctr"/>
                      <a:r>
                        <a:rPr lang="en-US" sz="1300" b="1" dirty="0">
                          <a:latin typeface="Bahnschrift" panose="020B0502040204020203" pitchFamily="34" charset="0"/>
                        </a:rPr>
                        <a:t>0.78</a:t>
                      </a:r>
                    </a:p>
                  </a:txBody>
                  <a:tcPr/>
                </a:tc>
                <a:tc>
                  <a:txBody>
                    <a:bodyPr/>
                    <a:lstStyle/>
                    <a:p>
                      <a:pPr algn="ctr"/>
                      <a:r>
                        <a:rPr lang="en-US" sz="1300" b="1" dirty="0">
                          <a:latin typeface="Bahnschrift" panose="020B0502040204020203" pitchFamily="34" charset="0"/>
                        </a:rPr>
                        <a:t>0.78</a:t>
                      </a:r>
                    </a:p>
                  </a:txBody>
                  <a:tcPr/>
                </a:tc>
                <a:extLst>
                  <a:ext uri="{0D108BD9-81ED-4DB2-BD59-A6C34878D82A}">
                    <a16:rowId xmlns:a16="http://schemas.microsoft.com/office/drawing/2014/main" val="3044206967"/>
                  </a:ext>
                </a:extLst>
              </a:tr>
              <a:tr h="328974">
                <a:tc>
                  <a:txBody>
                    <a:bodyPr/>
                    <a:lstStyle/>
                    <a:p>
                      <a:pPr algn="ctr"/>
                      <a:r>
                        <a:rPr lang="en-US" sz="1300" b="1" dirty="0" err="1">
                          <a:latin typeface="Bahnschrift" panose="020B0502040204020203" pitchFamily="34" charset="0"/>
                        </a:rPr>
                        <a:t>CTD+KSCTriad</a:t>
                      </a:r>
                      <a:endParaRPr lang="en-US" sz="1300" b="1" dirty="0">
                        <a:latin typeface="Bahnschrift" panose="020B0502040204020203" pitchFamily="34" charset="0"/>
                      </a:endParaRPr>
                    </a:p>
                  </a:txBody>
                  <a:tcPr/>
                </a:tc>
                <a:tc>
                  <a:txBody>
                    <a:bodyPr/>
                    <a:lstStyle/>
                    <a:p>
                      <a:pPr algn="ctr"/>
                      <a:r>
                        <a:rPr lang="en-US" sz="1300" b="1" dirty="0">
                          <a:latin typeface="Bahnschrift" panose="020B0502040204020203" pitchFamily="34" charset="0"/>
                        </a:rPr>
                        <a:t>0.78</a:t>
                      </a:r>
                    </a:p>
                  </a:txBody>
                  <a:tcPr/>
                </a:tc>
                <a:tc>
                  <a:txBody>
                    <a:bodyPr/>
                    <a:lstStyle/>
                    <a:p>
                      <a:pPr algn="ctr"/>
                      <a:r>
                        <a:rPr lang="en-US" sz="1300" b="1" dirty="0">
                          <a:latin typeface="Bahnschrift" panose="020B0502040204020203" pitchFamily="34" charset="0"/>
                        </a:rPr>
                        <a:t>0.86</a:t>
                      </a:r>
                    </a:p>
                  </a:txBody>
                  <a:tcPr/>
                </a:tc>
                <a:tc>
                  <a:txBody>
                    <a:bodyPr/>
                    <a:lstStyle/>
                    <a:p>
                      <a:pPr algn="ctr"/>
                      <a:r>
                        <a:rPr lang="en-US" sz="1300" b="1" dirty="0">
                          <a:latin typeface="Bahnschrift" panose="020B0502040204020203" pitchFamily="34" charset="0"/>
                        </a:rPr>
                        <a:t>0.80</a:t>
                      </a:r>
                    </a:p>
                  </a:txBody>
                  <a:tcPr/>
                </a:tc>
                <a:tc>
                  <a:txBody>
                    <a:bodyPr/>
                    <a:lstStyle/>
                    <a:p>
                      <a:pPr algn="ctr"/>
                      <a:r>
                        <a:rPr lang="en-US" sz="1300" b="1" dirty="0">
                          <a:latin typeface="Bahnschrift" panose="020B0502040204020203" pitchFamily="34" charset="0"/>
                        </a:rPr>
                        <a:t>0.80</a:t>
                      </a:r>
                    </a:p>
                  </a:txBody>
                  <a:tcPr/>
                </a:tc>
                <a:tc>
                  <a:txBody>
                    <a:bodyPr/>
                    <a:lstStyle/>
                    <a:p>
                      <a:pPr algn="ctr"/>
                      <a:r>
                        <a:rPr lang="en-US" sz="1300" b="1" dirty="0">
                          <a:latin typeface="Bahnschrift" panose="020B0502040204020203" pitchFamily="34" charset="0"/>
                        </a:rPr>
                        <a:t>0.79</a:t>
                      </a:r>
                    </a:p>
                  </a:txBody>
                  <a:tcPr/>
                </a:tc>
                <a:tc>
                  <a:txBody>
                    <a:bodyPr/>
                    <a:lstStyle/>
                    <a:p>
                      <a:pPr algn="ctr"/>
                      <a:r>
                        <a:rPr lang="en-US" sz="1300" b="1" dirty="0">
                          <a:latin typeface="Bahnschrift" panose="020B0502040204020203" pitchFamily="34" charset="0"/>
                        </a:rPr>
                        <a:t>0.80</a:t>
                      </a:r>
                    </a:p>
                  </a:txBody>
                  <a:tcPr/>
                </a:tc>
                <a:extLst>
                  <a:ext uri="{0D108BD9-81ED-4DB2-BD59-A6C34878D82A}">
                    <a16:rowId xmlns:a16="http://schemas.microsoft.com/office/drawing/2014/main" val="1217981295"/>
                  </a:ext>
                </a:extLst>
              </a:tr>
              <a:tr h="357001">
                <a:tc>
                  <a:txBody>
                    <a:bodyPr/>
                    <a:lstStyle/>
                    <a:p>
                      <a:pPr algn="ctr"/>
                      <a:r>
                        <a:rPr lang="en-US" sz="1300" b="1" dirty="0" err="1">
                          <a:latin typeface="Bahnschrift" panose="020B0502040204020203" pitchFamily="34" charset="0"/>
                        </a:rPr>
                        <a:t>DDE+APseudoAAC</a:t>
                      </a:r>
                      <a:endParaRPr lang="en-US" sz="1300" b="1" dirty="0">
                        <a:latin typeface="Bahnschrift" panose="020B0502040204020203" pitchFamily="34" charset="0"/>
                      </a:endParaRPr>
                    </a:p>
                  </a:txBody>
                  <a:tcPr/>
                </a:tc>
                <a:tc>
                  <a:txBody>
                    <a:bodyPr/>
                    <a:lstStyle/>
                    <a:p>
                      <a:pPr algn="ctr"/>
                      <a:r>
                        <a:rPr lang="en-US" sz="1300" b="1" dirty="0">
                          <a:latin typeface="Bahnschrift" panose="020B0502040204020203" pitchFamily="34" charset="0"/>
                        </a:rPr>
                        <a:t>0.81</a:t>
                      </a:r>
                    </a:p>
                  </a:txBody>
                  <a:tcPr/>
                </a:tc>
                <a:tc>
                  <a:txBody>
                    <a:bodyPr/>
                    <a:lstStyle/>
                    <a:p>
                      <a:pPr algn="ctr"/>
                      <a:r>
                        <a:rPr lang="en-US" sz="1300" b="1" dirty="0">
                          <a:latin typeface="Bahnschrift" panose="020B0502040204020203" pitchFamily="34" charset="0"/>
                        </a:rPr>
                        <a:t>0.89</a:t>
                      </a:r>
                    </a:p>
                  </a:txBody>
                  <a:tcPr/>
                </a:tc>
                <a:tc>
                  <a:txBody>
                    <a:bodyPr/>
                    <a:lstStyle/>
                    <a:p>
                      <a:pPr marL="0" marR="0" lvl="0" indent="0" algn="ctr" defTabSz="914423" rtl="0" eaLnBrk="1" fontAlgn="auto" latinLnBrk="0" hangingPunct="1">
                        <a:lnSpc>
                          <a:spcPct val="100000"/>
                        </a:lnSpc>
                        <a:spcBef>
                          <a:spcPts val="0"/>
                        </a:spcBef>
                        <a:spcAft>
                          <a:spcPts val="0"/>
                        </a:spcAft>
                        <a:buClrTx/>
                        <a:buSzTx/>
                        <a:buFontTx/>
                        <a:buNone/>
                        <a:tabLst/>
                        <a:defRPr/>
                      </a:pPr>
                      <a:r>
                        <a:rPr lang="en-US" sz="1300" b="1" dirty="0">
                          <a:latin typeface="Bahnschrift" panose="020B0502040204020203" pitchFamily="34" charset="0"/>
                        </a:rPr>
                        <a:t>0.80</a:t>
                      </a:r>
                    </a:p>
                  </a:txBody>
                  <a:tcPr/>
                </a:tc>
                <a:tc>
                  <a:txBody>
                    <a:bodyPr/>
                    <a:lstStyle/>
                    <a:p>
                      <a:pPr marL="0" marR="0" lvl="0" indent="0" algn="ctr" defTabSz="914423" rtl="0" eaLnBrk="1" fontAlgn="auto" latinLnBrk="0" hangingPunct="1">
                        <a:lnSpc>
                          <a:spcPct val="100000"/>
                        </a:lnSpc>
                        <a:spcBef>
                          <a:spcPts val="0"/>
                        </a:spcBef>
                        <a:spcAft>
                          <a:spcPts val="0"/>
                        </a:spcAft>
                        <a:buClrTx/>
                        <a:buSzTx/>
                        <a:buFontTx/>
                        <a:buNone/>
                        <a:tabLst/>
                        <a:defRPr/>
                      </a:pPr>
                      <a:r>
                        <a:rPr lang="en-US" sz="1300" b="1" dirty="0">
                          <a:latin typeface="Bahnschrift" panose="020B0502040204020203" pitchFamily="34" charset="0"/>
                        </a:rPr>
                        <a:t>0.80</a:t>
                      </a:r>
                    </a:p>
                  </a:txBody>
                  <a:tcPr/>
                </a:tc>
                <a:tc>
                  <a:txBody>
                    <a:bodyPr/>
                    <a:lstStyle/>
                    <a:p>
                      <a:pPr marL="0" marR="0" lvl="0" indent="0" algn="ctr" defTabSz="914423" rtl="0" eaLnBrk="1" fontAlgn="auto" latinLnBrk="0" hangingPunct="1">
                        <a:lnSpc>
                          <a:spcPct val="100000"/>
                        </a:lnSpc>
                        <a:spcBef>
                          <a:spcPts val="0"/>
                        </a:spcBef>
                        <a:spcAft>
                          <a:spcPts val="0"/>
                        </a:spcAft>
                        <a:buClrTx/>
                        <a:buSzTx/>
                        <a:buFontTx/>
                        <a:buNone/>
                        <a:tabLst/>
                        <a:defRPr/>
                      </a:pPr>
                      <a:r>
                        <a:rPr lang="en-US" sz="1300" b="1" dirty="0">
                          <a:latin typeface="Bahnschrift" panose="020B0502040204020203" pitchFamily="34" charset="0"/>
                        </a:rPr>
                        <a:t>0.80</a:t>
                      </a:r>
                    </a:p>
                  </a:txBody>
                  <a:tcPr/>
                </a:tc>
                <a:tc>
                  <a:txBody>
                    <a:bodyPr/>
                    <a:lstStyle/>
                    <a:p>
                      <a:pPr marL="0" marR="0" lvl="0" indent="0" algn="ctr" defTabSz="914423" rtl="0" eaLnBrk="1" fontAlgn="auto" latinLnBrk="0" hangingPunct="1">
                        <a:lnSpc>
                          <a:spcPct val="100000"/>
                        </a:lnSpc>
                        <a:spcBef>
                          <a:spcPts val="0"/>
                        </a:spcBef>
                        <a:spcAft>
                          <a:spcPts val="0"/>
                        </a:spcAft>
                        <a:buClrTx/>
                        <a:buSzTx/>
                        <a:buFontTx/>
                        <a:buNone/>
                        <a:tabLst/>
                        <a:defRPr/>
                      </a:pPr>
                      <a:r>
                        <a:rPr lang="en-US" sz="1300" b="1" dirty="0">
                          <a:latin typeface="Bahnschrift" panose="020B0502040204020203" pitchFamily="34" charset="0"/>
                        </a:rPr>
                        <a:t>0.80</a:t>
                      </a:r>
                    </a:p>
                  </a:txBody>
                  <a:tcPr/>
                </a:tc>
                <a:extLst>
                  <a:ext uri="{0D108BD9-81ED-4DB2-BD59-A6C34878D82A}">
                    <a16:rowId xmlns:a16="http://schemas.microsoft.com/office/drawing/2014/main" val="2036306386"/>
                  </a:ext>
                </a:extLst>
              </a:tr>
              <a:tr h="284004">
                <a:tc>
                  <a:txBody>
                    <a:bodyPr/>
                    <a:lstStyle/>
                    <a:p>
                      <a:pPr algn="ctr"/>
                      <a:r>
                        <a:rPr lang="en-US" sz="1300" b="1" dirty="0" err="1">
                          <a:latin typeface="Bahnschrift" panose="020B0502040204020203" pitchFamily="34" charset="0"/>
                        </a:rPr>
                        <a:t>DDE+KSCTriad</a:t>
                      </a:r>
                      <a:endParaRPr lang="en-US" sz="1300" b="1" dirty="0">
                        <a:latin typeface="Bahnschrift" panose="020B0502040204020203" pitchFamily="34" charset="0"/>
                      </a:endParaRPr>
                    </a:p>
                  </a:txBody>
                  <a:tcPr/>
                </a:tc>
                <a:tc>
                  <a:txBody>
                    <a:bodyPr/>
                    <a:lstStyle/>
                    <a:p>
                      <a:pPr algn="ctr"/>
                      <a:r>
                        <a:rPr lang="en-US" sz="1300" b="1" dirty="0">
                          <a:latin typeface="Bahnschrift" panose="020B0502040204020203" pitchFamily="34" charset="0"/>
                        </a:rPr>
                        <a:t>0.77</a:t>
                      </a:r>
                    </a:p>
                  </a:txBody>
                  <a:tcPr/>
                </a:tc>
                <a:tc>
                  <a:txBody>
                    <a:bodyPr/>
                    <a:lstStyle/>
                    <a:p>
                      <a:pPr algn="ctr"/>
                      <a:r>
                        <a:rPr lang="en-US" sz="1300" b="1" dirty="0">
                          <a:latin typeface="Bahnschrift" panose="020B0502040204020203" pitchFamily="34" charset="0"/>
                        </a:rPr>
                        <a:t>0.86</a:t>
                      </a:r>
                    </a:p>
                  </a:txBody>
                  <a:tcPr/>
                </a:tc>
                <a:tc>
                  <a:txBody>
                    <a:bodyPr/>
                    <a:lstStyle/>
                    <a:p>
                      <a:pPr algn="ctr"/>
                      <a:r>
                        <a:rPr lang="en-US" sz="1300" b="1" dirty="0">
                          <a:latin typeface="Bahnschrift" panose="020B0502040204020203" pitchFamily="34" charset="0"/>
                        </a:rPr>
                        <a:t>0.75</a:t>
                      </a:r>
                    </a:p>
                  </a:txBody>
                  <a:tcPr/>
                </a:tc>
                <a:tc>
                  <a:txBody>
                    <a:bodyPr/>
                    <a:lstStyle/>
                    <a:p>
                      <a:pPr algn="ctr"/>
                      <a:r>
                        <a:rPr lang="en-US" sz="1300" b="1" dirty="0">
                          <a:latin typeface="Bahnschrift" panose="020B0502040204020203" pitchFamily="34" charset="0"/>
                        </a:rPr>
                        <a:t>0.75</a:t>
                      </a:r>
                    </a:p>
                  </a:txBody>
                  <a:tcPr/>
                </a:tc>
                <a:tc>
                  <a:txBody>
                    <a:bodyPr/>
                    <a:lstStyle/>
                    <a:p>
                      <a:pPr marL="0" marR="0" lvl="0" indent="0" algn="ctr" defTabSz="914423" rtl="0" eaLnBrk="1" fontAlgn="auto" latinLnBrk="0" hangingPunct="1">
                        <a:lnSpc>
                          <a:spcPct val="100000"/>
                        </a:lnSpc>
                        <a:spcBef>
                          <a:spcPts val="0"/>
                        </a:spcBef>
                        <a:spcAft>
                          <a:spcPts val="0"/>
                        </a:spcAft>
                        <a:buClrTx/>
                        <a:buSzTx/>
                        <a:buFontTx/>
                        <a:buNone/>
                        <a:tabLst/>
                        <a:defRPr/>
                      </a:pPr>
                      <a:r>
                        <a:rPr lang="en-US" sz="1300" b="1" dirty="0">
                          <a:latin typeface="Bahnschrift" panose="020B0502040204020203" pitchFamily="34" charset="0"/>
                        </a:rPr>
                        <a:t>0.74</a:t>
                      </a:r>
                    </a:p>
                  </a:txBody>
                  <a:tcPr/>
                </a:tc>
                <a:tc>
                  <a:txBody>
                    <a:bodyPr/>
                    <a:lstStyle/>
                    <a:p>
                      <a:pPr marL="0" marR="0" lvl="0" indent="0" algn="ctr" defTabSz="914423" rtl="0" eaLnBrk="1" fontAlgn="auto" latinLnBrk="0" hangingPunct="1">
                        <a:lnSpc>
                          <a:spcPct val="100000"/>
                        </a:lnSpc>
                        <a:spcBef>
                          <a:spcPts val="0"/>
                        </a:spcBef>
                        <a:spcAft>
                          <a:spcPts val="0"/>
                        </a:spcAft>
                        <a:buClrTx/>
                        <a:buSzTx/>
                        <a:buFontTx/>
                        <a:buNone/>
                        <a:tabLst/>
                        <a:defRPr/>
                      </a:pPr>
                      <a:r>
                        <a:rPr lang="en-US" sz="1300" b="1" dirty="0">
                          <a:latin typeface="Bahnschrift" panose="020B0502040204020203" pitchFamily="34" charset="0"/>
                        </a:rPr>
                        <a:t>0.74</a:t>
                      </a:r>
                    </a:p>
                  </a:txBody>
                  <a:tcPr/>
                </a:tc>
                <a:extLst>
                  <a:ext uri="{0D108BD9-81ED-4DB2-BD59-A6C34878D82A}">
                    <a16:rowId xmlns:a16="http://schemas.microsoft.com/office/drawing/2014/main" val="4286235381"/>
                  </a:ext>
                </a:extLst>
              </a:tr>
              <a:tr h="394280">
                <a:tc>
                  <a:txBody>
                    <a:bodyPr/>
                    <a:lstStyle/>
                    <a:p>
                      <a:pPr algn="ctr"/>
                      <a:r>
                        <a:rPr lang="en-US" sz="1300" b="1" dirty="0" err="1">
                          <a:latin typeface="Bahnschrift" panose="020B0502040204020203" pitchFamily="34" charset="0"/>
                        </a:rPr>
                        <a:t>APseudoAAC+KSCTriad</a:t>
                      </a:r>
                      <a:endParaRPr lang="en-US" sz="1300" b="1" dirty="0">
                        <a:latin typeface="Bahnschrift" panose="020B0502040204020203" pitchFamily="34" charset="0"/>
                      </a:endParaRPr>
                    </a:p>
                  </a:txBody>
                  <a:tcPr/>
                </a:tc>
                <a:tc>
                  <a:txBody>
                    <a:bodyPr/>
                    <a:lstStyle/>
                    <a:p>
                      <a:pPr algn="ctr"/>
                      <a:r>
                        <a:rPr lang="en-US" sz="1300" b="1" dirty="0">
                          <a:latin typeface="Bahnschrift" panose="020B0502040204020203" pitchFamily="34" charset="0"/>
                        </a:rPr>
                        <a:t>0.79</a:t>
                      </a:r>
                    </a:p>
                  </a:txBody>
                  <a:tcPr/>
                </a:tc>
                <a:tc>
                  <a:txBody>
                    <a:bodyPr/>
                    <a:lstStyle/>
                    <a:p>
                      <a:pPr algn="ctr"/>
                      <a:r>
                        <a:rPr lang="en-US" sz="1300" b="1" dirty="0">
                          <a:latin typeface="Bahnschrift" panose="020B0502040204020203" pitchFamily="34" charset="0"/>
                        </a:rPr>
                        <a:t>0.86</a:t>
                      </a:r>
                    </a:p>
                  </a:txBody>
                  <a:tcPr/>
                </a:tc>
                <a:tc>
                  <a:txBody>
                    <a:bodyPr/>
                    <a:lstStyle/>
                    <a:p>
                      <a:pPr algn="ctr"/>
                      <a:r>
                        <a:rPr lang="en-US" sz="1300" b="1" dirty="0">
                          <a:latin typeface="Bahnschrift" panose="020B0502040204020203" pitchFamily="34" charset="0"/>
                        </a:rPr>
                        <a:t>0.77</a:t>
                      </a:r>
                    </a:p>
                  </a:txBody>
                  <a:tcPr/>
                </a:tc>
                <a:tc>
                  <a:txBody>
                    <a:bodyPr/>
                    <a:lstStyle/>
                    <a:p>
                      <a:pPr algn="ctr"/>
                      <a:r>
                        <a:rPr lang="en-US" sz="1300" b="1" dirty="0">
                          <a:latin typeface="Bahnschrift" panose="020B0502040204020203" pitchFamily="34" charset="0"/>
                        </a:rPr>
                        <a:t>0.76</a:t>
                      </a:r>
                    </a:p>
                  </a:txBody>
                  <a:tcPr/>
                </a:tc>
                <a:tc>
                  <a:txBody>
                    <a:bodyPr/>
                    <a:lstStyle/>
                    <a:p>
                      <a:pPr algn="ctr"/>
                      <a:r>
                        <a:rPr lang="en-US" sz="1300" b="1" dirty="0">
                          <a:latin typeface="Bahnschrift" panose="020B0502040204020203" pitchFamily="34" charset="0"/>
                        </a:rPr>
                        <a:t>0.76</a:t>
                      </a:r>
                    </a:p>
                  </a:txBody>
                  <a:tcPr/>
                </a:tc>
                <a:tc>
                  <a:txBody>
                    <a:bodyPr/>
                    <a:lstStyle/>
                    <a:p>
                      <a:pPr algn="ctr"/>
                      <a:r>
                        <a:rPr lang="en-US" sz="1300" b="1" dirty="0">
                          <a:latin typeface="Bahnschrift" panose="020B0502040204020203" pitchFamily="34" charset="0"/>
                        </a:rPr>
                        <a:t>0.76</a:t>
                      </a:r>
                    </a:p>
                  </a:txBody>
                  <a:tcPr/>
                </a:tc>
                <a:extLst>
                  <a:ext uri="{0D108BD9-81ED-4DB2-BD59-A6C34878D82A}">
                    <a16:rowId xmlns:a16="http://schemas.microsoft.com/office/drawing/2014/main" val="3042098011"/>
                  </a:ext>
                </a:extLst>
              </a:tr>
              <a:tr h="394280">
                <a:tc>
                  <a:txBody>
                    <a:bodyPr/>
                    <a:lstStyle/>
                    <a:p>
                      <a:pPr algn="ctr"/>
                      <a:r>
                        <a:rPr lang="en-US" sz="1300" b="1" dirty="0">
                          <a:latin typeface="Bahnschrift" panose="020B0502040204020203" pitchFamily="34" charset="0"/>
                        </a:rPr>
                        <a:t>Combine all 7 features</a:t>
                      </a:r>
                    </a:p>
                  </a:txBody>
                  <a:tcPr/>
                </a:tc>
                <a:tc>
                  <a:txBody>
                    <a:bodyPr/>
                    <a:lstStyle/>
                    <a:p>
                      <a:pPr algn="ctr"/>
                      <a:r>
                        <a:rPr lang="en-US" sz="1300" b="1" dirty="0">
                          <a:latin typeface="Bahnschrift" panose="020B0502040204020203" pitchFamily="34" charset="0"/>
                        </a:rPr>
                        <a:t>0.80</a:t>
                      </a:r>
                    </a:p>
                  </a:txBody>
                  <a:tcPr/>
                </a:tc>
                <a:tc>
                  <a:txBody>
                    <a:bodyPr/>
                    <a:lstStyle/>
                    <a:p>
                      <a:pPr algn="ctr"/>
                      <a:r>
                        <a:rPr lang="en-US" sz="1300" b="1" dirty="0">
                          <a:latin typeface="Bahnschrift" panose="020B0502040204020203" pitchFamily="34" charset="0"/>
                        </a:rPr>
                        <a:t>0.89</a:t>
                      </a:r>
                    </a:p>
                  </a:txBody>
                  <a:tcPr/>
                </a:tc>
                <a:tc>
                  <a:txBody>
                    <a:bodyPr/>
                    <a:lstStyle/>
                    <a:p>
                      <a:pPr algn="ctr"/>
                      <a:r>
                        <a:rPr lang="en-US" sz="1300" b="1" dirty="0">
                          <a:latin typeface="Bahnschrift" panose="020B0502040204020203" pitchFamily="34" charset="0"/>
                        </a:rPr>
                        <a:t>0.82</a:t>
                      </a:r>
                    </a:p>
                  </a:txBody>
                  <a:tcPr>
                    <a:solidFill>
                      <a:srgbClr val="00AE78"/>
                    </a:solidFill>
                  </a:tcPr>
                </a:tc>
                <a:tc>
                  <a:txBody>
                    <a:bodyPr/>
                    <a:lstStyle/>
                    <a:p>
                      <a:pPr algn="ctr"/>
                      <a:r>
                        <a:rPr lang="en-US" sz="1300" b="1" dirty="0">
                          <a:latin typeface="Bahnschrift" panose="020B0502040204020203" pitchFamily="34" charset="0"/>
                        </a:rPr>
                        <a:t>0.82</a:t>
                      </a:r>
                    </a:p>
                  </a:txBody>
                  <a:tcPr/>
                </a:tc>
                <a:tc>
                  <a:txBody>
                    <a:bodyPr/>
                    <a:lstStyle/>
                    <a:p>
                      <a:pPr algn="ctr"/>
                      <a:r>
                        <a:rPr lang="en-US" sz="1300" b="1" dirty="0">
                          <a:latin typeface="Bahnschrift" panose="020B0502040204020203" pitchFamily="34" charset="0"/>
                        </a:rPr>
                        <a:t>0.82</a:t>
                      </a:r>
                    </a:p>
                  </a:txBody>
                  <a:tcPr/>
                </a:tc>
                <a:tc>
                  <a:txBody>
                    <a:bodyPr/>
                    <a:lstStyle/>
                    <a:p>
                      <a:pPr marL="0" marR="0" lvl="0" indent="0" algn="ctr" defTabSz="914423" rtl="0" eaLnBrk="1" fontAlgn="auto" latinLnBrk="0" hangingPunct="1">
                        <a:lnSpc>
                          <a:spcPct val="100000"/>
                        </a:lnSpc>
                        <a:spcBef>
                          <a:spcPts val="0"/>
                        </a:spcBef>
                        <a:spcAft>
                          <a:spcPts val="0"/>
                        </a:spcAft>
                        <a:buClrTx/>
                        <a:buSzTx/>
                        <a:buFontTx/>
                        <a:buNone/>
                        <a:tabLst/>
                        <a:defRPr/>
                      </a:pPr>
                      <a:r>
                        <a:rPr lang="en-US" sz="1300" b="1" dirty="0">
                          <a:latin typeface="Bahnschrift" panose="020B0502040204020203" pitchFamily="34" charset="0"/>
                        </a:rPr>
                        <a:t>0.82</a:t>
                      </a:r>
                    </a:p>
                  </a:txBody>
                  <a:tcPr/>
                </a:tc>
                <a:extLst>
                  <a:ext uri="{0D108BD9-81ED-4DB2-BD59-A6C34878D82A}">
                    <a16:rowId xmlns:a16="http://schemas.microsoft.com/office/drawing/2014/main" val="3201055934"/>
                  </a:ext>
                </a:extLst>
              </a:tr>
            </a:tbl>
          </a:graphicData>
        </a:graphic>
      </p:graphicFrame>
      <p:sp>
        <p:nvSpPr>
          <p:cNvPr id="6" name="TextBox 5">
            <a:extLst>
              <a:ext uri="{FF2B5EF4-FFF2-40B4-BE49-F238E27FC236}">
                <a16:creationId xmlns:a16="http://schemas.microsoft.com/office/drawing/2014/main" id="{E0A0993A-508D-47D9-A292-7BF68479E65F}"/>
              </a:ext>
            </a:extLst>
          </p:cNvPr>
          <p:cNvSpPr txBox="1"/>
          <p:nvPr/>
        </p:nvSpPr>
        <p:spPr>
          <a:xfrm>
            <a:off x="361950" y="1126866"/>
            <a:ext cx="10067925" cy="369332"/>
          </a:xfrm>
          <a:prstGeom prst="rect">
            <a:avLst/>
          </a:prstGeom>
          <a:noFill/>
        </p:spPr>
        <p:txBody>
          <a:bodyPr wrap="square" rtlCol="0">
            <a:spAutoFit/>
          </a:bodyPr>
          <a:lstStyle/>
          <a:p>
            <a:pPr marL="0" marR="0" algn="just">
              <a:spcBef>
                <a:spcPts val="0"/>
              </a:spcBef>
              <a:spcAft>
                <a:spcPts val="0"/>
              </a:spcAft>
            </a:pPr>
            <a:r>
              <a:rPr lang="en-US" b="1" kern="0" dirty="0">
                <a:solidFill>
                  <a:srgbClr val="000000"/>
                </a:solidFill>
                <a:latin typeface="Georgia" panose="02040502050405020303" pitchFamily="18" charset="0"/>
                <a:ea typeface="DengXian" panose="02010600030101010101" pitchFamily="2" charset="-122"/>
                <a:cs typeface="Arial" panose="020B0604020202020204" pitchFamily="34" charset="0"/>
              </a:rPr>
              <a:t>PCA Features:</a:t>
            </a:r>
          </a:p>
        </p:txBody>
      </p:sp>
      <p:sp>
        <p:nvSpPr>
          <p:cNvPr id="7" name="Text Placeholder 1">
            <a:extLst>
              <a:ext uri="{FF2B5EF4-FFF2-40B4-BE49-F238E27FC236}">
                <a16:creationId xmlns:a16="http://schemas.microsoft.com/office/drawing/2014/main" id="{6BBBDDEE-3261-4723-A6C3-647B67C2DBB7}"/>
              </a:ext>
            </a:extLst>
          </p:cNvPr>
          <p:cNvSpPr txBox="1">
            <a:spLocks/>
          </p:cNvSpPr>
          <p:nvPr/>
        </p:nvSpPr>
        <p:spPr>
          <a:xfrm>
            <a:off x="309401" y="239630"/>
            <a:ext cx="11573197" cy="724247"/>
          </a:xfrm>
          <a:prstGeom prst="rect">
            <a:avLst/>
          </a:prstGeom>
          <a:solidFill>
            <a:schemeClr val="bg1">
              <a:lumMod val="95000"/>
            </a:schemeClr>
          </a:solidFill>
          <a:effectLst/>
        </p:spPr>
        <p:txBody>
          <a:bodyPr wrap="square" anchor="ctr">
            <a:normAutofit/>
          </a:bodyPr>
          <a:lstStyle>
            <a:lvl1pPr marL="0" marR="0" indent="0" algn="ctr" defTabSz="914400" rtl="0" eaLnBrk="1" fontAlgn="auto" latinLnBrk="1" hangingPunct="1">
              <a:lnSpc>
                <a:spcPct val="90000"/>
              </a:lnSpc>
              <a:spcBef>
                <a:spcPts val="1000"/>
              </a:spcBef>
              <a:spcAft>
                <a:spcPts val="0"/>
              </a:spcAft>
              <a:buClrTx/>
              <a:buSzTx/>
              <a:buFontTx/>
              <a:buNone/>
              <a:tabLst/>
              <a:defRPr sz="12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sz="2800" b="1" dirty="0">
                <a:solidFill>
                  <a:schemeClr val="tx2">
                    <a:lumMod val="50000"/>
                  </a:schemeClr>
                </a:solidFill>
                <a:latin typeface="Bahnschrift" panose="020B0502040204020203" pitchFamily="34" charset="0"/>
                <a:cs typeface="Arial" pitchFamily="34" charset="0"/>
              </a:rPr>
              <a:t>Random Forest Overview Results</a:t>
            </a:r>
            <a:endParaRPr lang="ko-KR" altLang="en-US" sz="2800" b="1" dirty="0">
              <a:solidFill>
                <a:schemeClr val="tx2">
                  <a:lumMod val="50000"/>
                </a:schemeClr>
              </a:solidFill>
              <a:latin typeface="Bahnschrift" panose="020B0502040204020203" pitchFamily="34" charset="0"/>
              <a:cs typeface="Arial" pitchFamily="34" charset="0"/>
            </a:endParaRPr>
          </a:p>
        </p:txBody>
      </p:sp>
      <p:sp>
        <p:nvSpPr>
          <p:cNvPr id="5" name="TextBox 4">
            <a:extLst>
              <a:ext uri="{FF2B5EF4-FFF2-40B4-BE49-F238E27FC236}">
                <a16:creationId xmlns:a16="http://schemas.microsoft.com/office/drawing/2014/main" id="{0938E854-6DE8-44C5-8B5C-3F12878082A1}"/>
              </a:ext>
            </a:extLst>
          </p:cNvPr>
          <p:cNvSpPr txBox="1"/>
          <p:nvPr/>
        </p:nvSpPr>
        <p:spPr>
          <a:xfrm>
            <a:off x="11553110" y="6298359"/>
            <a:ext cx="550237" cy="369332"/>
          </a:xfrm>
          <a:prstGeom prst="rect">
            <a:avLst/>
          </a:prstGeom>
          <a:noFill/>
        </p:spPr>
        <p:txBody>
          <a:bodyPr wrap="square" rtlCol="0">
            <a:spAutoFit/>
          </a:bodyPr>
          <a:lstStyle/>
          <a:p>
            <a:r>
              <a:rPr lang="en-US" dirty="0">
                <a:solidFill>
                  <a:schemeClr val="accent4">
                    <a:lumMod val="10000"/>
                  </a:schemeClr>
                </a:solidFill>
              </a:rPr>
              <a:t>27</a:t>
            </a:r>
          </a:p>
        </p:txBody>
      </p:sp>
    </p:spTree>
    <p:extLst>
      <p:ext uri="{BB962C8B-B14F-4D97-AF65-F5344CB8AC3E}">
        <p14:creationId xmlns:p14="http://schemas.microsoft.com/office/powerpoint/2010/main" val="2737841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5">
            <a:extLst>
              <a:ext uri="{FF2B5EF4-FFF2-40B4-BE49-F238E27FC236}">
                <a16:creationId xmlns:a16="http://schemas.microsoft.com/office/drawing/2014/main" id="{038832A7-FAD2-4B83-AC75-9ED90AAEEB61}"/>
              </a:ext>
            </a:extLst>
          </p:cNvPr>
          <p:cNvGraphicFramePr>
            <a:graphicFrameLocks noGrp="1"/>
          </p:cNvGraphicFramePr>
          <p:nvPr>
            <p:extLst>
              <p:ext uri="{D42A27DB-BD31-4B8C-83A1-F6EECF244321}">
                <p14:modId xmlns:p14="http://schemas.microsoft.com/office/powerpoint/2010/main" val="795043133"/>
              </p:ext>
            </p:extLst>
          </p:nvPr>
        </p:nvGraphicFramePr>
        <p:xfrm>
          <a:off x="1000125" y="1625549"/>
          <a:ext cx="9070523" cy="4992821"/>
        </p:xfrm>
        <a:graphic>
          <a:graphicData uri="http://schemas.openxmlformats.org/drawingml/2006/table">
            <a:tbl>
              <a:tblPr firstRow="1" bandRow="1">
                <a:tableStyleId>{5C22544A-7EE6-4342-B048-85BDC9FD1C3A}</a:tableStyleId>
              </a:tblPr>
              <a:tblGrid>
                <a:gridCol w="1717624">
                  <a:extLst>
                    <a:ext uri="{9D8B030D-6E8A-4147-A177-3AD203B41FA5}">
                      <a16:colId xmlns:a16="http://schemas.microsoft.com/office/drawing/2014/main" val="2216261037"/>
                    </a:ext>
                  </a:extLst>
                </a:gridCol>
                <a:gridCol w="1305883">
                  <a:extLst>
                    <a:ext uri="{9D8B030D-6E8A-4147-A177-3AD203B41FA5}">
                      <a16:colId xmlns:a16="http://schemas.microsoft.com/office/drawing/2014/main" val="2168219786"/>
                    </a:ext>
                  </a:extLst>
                </a:gridCol>
                <a:gridCol w="1511754">
                  <a:extLst>
                    <a:ext uri="{9D8B030D-6E8A-4147-A177-3AD203B41FA5}">
                      <a16:colId xmlns:a16="http://schemas.microsoft.com/office/drawing/2014/main" val="3782708629"/>
                    </a:ext>
                  </a:extLst>
                </a:gridCol>
                <a:gridCol w="1511754">
                  <a:extLst>
                    <a:ext uri="{9D8B030D-6E8A-4147-A177-3AD203B41FA5}">
                      <a16:colId xmlns:a16="http://schemas.microsoft.com/office/drawing/2014/main" val="2850236076"/>
                    </a:ext>
                  </a:extLst>
                </a:gridCol>
                <a:gridCol w="1511754">
                  <a:extLst>
                    <a:ext uri="{9D8B030D-6E8A-4147-A177-3AD203B41FA5}">
                      <a16:colId xmlns:a16="http://schemas.microsoft.com/office/drawing/2014/main" val="4064159523"/>
                    </a:ext>
                  </a:extLst>
                </a:gridCol>
                <a:gridCol w="1511754">
                  <a:extLst>
                    <a:ext uri="{9D8B030D-6E8A-4147-A177-3AD203B41FA5}">
                      <a16:colId xmlns:a16="http://schemas.microsoft.com/office/drawing/2014/main" val="3242092429"/>
                    </a:ext>
                  </a:extLst>
                </a:gridCol>
              </a:tblGrid>
              <a:tr h="829057">
                <a:tc>
                  <a:txBody>
                    <a:bodyPr/>
                    <a:lstStyle/>
                    <a:p>
                      <a:pPr algn="ctr"/>
                      <a:endParaRPr lang="en-US" sz="1200" dirty="0">
                        <a:latin typeface="Bahnschrift" panose="020B0502040204020203" pitchFamily="34" charset="0"/>
                      </a:endParaRPr>
                    </a:p>
                    <a:p>
                      <a:pPr algn="ctr"/>
                      <a:r>
                        <a:rPr lang="en-US" sz="1200" dirty="0">
                          <a:latin typeface="Bahnschrift" panose="020B0502040204020203" pitchFamily="34" charset="0"/>
                        </a:rPr>
                        <a:t>Features</a:t>
                      </a:r>
                    </a:p>
                  </a:txBody>
                  <a:tcPr/>
                </a:tc>
                <a:tc>
                  <a:txBody>
                    <a:bodyPr/>
                    <a:lstStyle/>
                    <a:p>
                      <a:pPr algn="ctr"/>
                      <a:endParaRPr lang="en-US" sz="1200" dirty="0">
                        <a:latin typeface="Bahnschrift" panose="020B0502040204020203" pitchFamily="34" charset="0"/>
                      </a:endParaRPr>
                    </a:p>
                    <a:p>
                      <a:pPr algn="ctr"/>
                      <a:r>
                        <a:rPr lang="en-US" sz="1200" dirty="0">
                          <a:latin typeface="Bahnschrift" panose="020B0502040204020203" pitchFamily="34" charset="0"/>
                        </a:rPr>
                        <a:t>Best Mean </a:t>
                      </a:r>
                    </a:p>
                    <a:p>
                      <a:pPr algn="ctr"/>
                      <a:r>
                        <a:rPr lang="en-US" sz="1200" dirty="0">
                          <a:latin typeface="Bahnschrift" panose="020B0502040204020203" pitchFamily="34" charset="0"/>
                        </a:rPr>
                        <a:t>Acc</a:t>
                      </a:r>
                    </a:p>
                    <a:p>
                      <a:pPr algn="ctr"/>
                      <a:r>
                        <a:rPr lang="en-US" sz="1200" dirty="0">
                          <a:latin typeface="Bahnschrift" panose="020B0502040204020203" pitchFamily="34" charset="0"/>
                        </a:rPr>
                        <a:t>(cv=10)</a:t>
                      </a:r>
                    </a:p>
                  </a:txBody>
                  <a:tcPr/>
                </a:tc>
                <a:tc>
                  <a:txBody>
                    <a:bodyPr/>
                    <a:lstStyle/>
                    <a:p>
                      <a:pPr algn="ctr"/>
                      <a:endParaRPr lang="en-US" sz="1200" dirty="0">
                        <a:latin typeface="Bahnschrift" panose="020B0502040204020203" pitchFamily="34" charset="0"/>
                      </a:endParaRPr>
                    </a:p>
                    <a:p>
                      <a:pPr algn="ctr"/>
                      <a:r>
                        <a:rPr lang="en-US" sz="1200" dirty="0">
                          <a:latin typeface="Bahnschrift" panose="020B0502040204020203" pitchFamily="34" charset="0"/>
                        </a:rPr>
                        <a:t>ACC</a:t>
                      </a:r>
                    </a:p>
                    <a:p>
                      <a:pPr marL="0" marR="0" lvl="0" indent="0" algn="ctr" defTabSz="914423" rtl="0" eaLnBrk="1" fontAlgn="auto" latinLnBrk="0" hangingPunct="1">
                        <a:lnSpc>
                          <a:spcPct val="100000"/>
                        </a:lnSpc>
                        <a:spcBef>
                          <a:spcPts val="0"/>
                        </a:spcBef>
                        <a:spcAft>
                          <a:spcPts val="0"/>
                        </a:spcAft>
                        <a:buClrTx/>
                        <a:buSzTx/>
                        <a:buFontTx/>
                        <a:buNone/>
                        <a:tabLst/>
                        <a:defRPr/>
                      </a:pPr>
                      <a:r>
                        <a:rPr lang="en-US" sz="1200" dirty="0">
                          <a:latin typeface="Bahnschrift" panose="020B0502040204020203" pitchFamily="34" charset="0"/>
                        </a:rPr>
                        <a:t>(Independent test)</a:t>
                      </a:r>
                    </a:p>
                  </a:txBody>
                  <a:tcPr/>
                </a:tc>
                <a:tc>
                  <a:txBody>
                    <a:bodyPr/>
                    <a:lstStyle/>
                    <a:p>
                      <a:pPr algn="ctr"/>
                      <a:endParaRPr lang="en-US" sz="1200" dirty="0">
                        <a:latin typeface="Bahnschrift" panose="020B0502040204020203" pitchFamily="34" charset="0"/>
                      </a:endParaRPr>
                    </a:p>
                    <a:p>
                      <a:pPr algn="ctr"/>
                      <a:r>
                        <a:rPr lang="en-US" sz="1200" dirty="0">
                          <a:latin typeface="Bahnschrift" panose="020B0502040204020203" pitchFamily="34" charset="0"/>
                        </a:rPr>
                        <a:t>Precision</a:t>
                      </a:r>
                    </a:p>
                    <a:p>
                      <a:pPr marL="0" marR="0" lvl="0" indent="0" algn="ctr" defTabSz="914423" rtl="0" eaLnBrk="1" fontAlgn="auto" latinLnBrk="0" hangingPunct="1">
                        <a:lnSpc>
                          <a:spcPct val="100000"/>
                        </a:lnSpc>
                        <a:spcBef>
                          <a:spcPts val="0"/>
                        </a:spcBef>
                        <a:spcAft>
                          <a:spcPts val="0"/>
                        </a:spcAft>
                        <a:buClrTx/>
                        <a:buSzTx/>
                        <a:buFontTx/>
                        <a:buNone/>
                        <a:tabLst/>
                        <a:defRPr/>
                      </a:pPr>
                      <a:r>
                        <a:rPr lang="en-US" sz="1200" dirty="0">
                          <a:latin typeface="Bahnschrift" panose="020B0502040204020203" pitchFamily="34" charset="0"/>
                        </a:rPr>
                        <a:t>(Independent test)</a:t>
                      </a:r>
                    </a:p>
                  </a:txBody>
                  <a:tcPr/>
                </a:tc>
                <a:tc>
                  <a:txBody>
                    <a:bodyPr/>
                    <a:lstStyle/>
                    <a:p>
                      <a:pPr algn="ctr"/>
                      <a:endParaRPr lang="en-US" sz="1200" dirty="0">
                        <a:latin typeface="Bahnschrift" panose="020B0502040204020203" pitchFamily="34" charset="0"/>
                      </a:endParaRPr>
                    </a:p>
                    <a:p>
                      <a:pPr algn="ctr"/>
                      <a:r>
                        <a:rPr lang="en-US" sz="1200" dirty="0">
                          <a:latin typeface="Bahnschrift" panose="020B0502040204020203" pitchFamily="34" charset="0"/>
                        </a:rPr>
                        <a:t>Recall</a:t>
                      </a:r>
                    </a:p>
                    <a:p>
                      <a:pPr marL="0" marR="0" lvl="0" indent="0" algn="ctr" defTabSz="914423" rtl="0" eaLnBrk="1" fontAlgn="auto" latinLnBrk="0" hangingPunct="1">
                        <a:lnSpc>
                          <a:spcPct val="100000"/>
                        </a:lnSpc>
                        <a:spcBef>
                          <a:spcPts val="0"/>
                        </a:spcBef>
                        <a:spcAft>
                          <a:spcPts val="0"/>
                        </a:spcAft>
                        <a:buClrTx/>
                        <a:buSzTx/>
                        <a:buFontTx/>
                        <a:buNone/>
                        <a:tabLst/>
                        <a:defRPr/>
                      </a:pPr>
                      <a:r>
                        <a:rPr lang="en-US" sz="1200" dirty="0">
                          <a:latin typeface="Bahnschrift" panose="020B0502040204020203" pitchFamily="34" charset="0"/>
                        </a:rPr>
                        <a:t>(Independent test)</a:t>
                      </a:r>
                    </a:p>
                  </a:txBody>
                  <a:tcPr/>
                </a:tc>
                <a:tc>
                  <a:txBody>
                    <a:bodyPr/>
                    <a:lstStyle/>
                    <a:p>
                      <a:pPr algn="ctr"/>
                      <a:endParaRPr lang="en-US" sz="1200" dirty="0">
                        <a:latin typeface="Bahnschrift" panose="020B0502040204020203" pitchFamily="34" charset="0"/>
                      </a:endParaRPr>
                    </a:p>
                    <a:p>
                      <a:pPr algn="ctr"/>
                      <a:r>
                        <a:rPr lang="en-US" sz="1200" dirty="0">
                          <a:latin typeface="Bahnschrift" panose="020B0502040204020203" pitchFamily="34" charset="0"/>
                        </a:rPr>
                        <a:t>F1-score</a:t>
                      </a:r>
                    </a:p>
                    <a:p>
                      <a:pPr marL="0" marR="0" lvl="0" indent="0" algn="ctr" defTabSz="914423" rtl="0" eaLnBrk="1" fontAlgn="auto" latinLnBrk="0" hangingPunct="1">
                        <a:lnSpc>
                          <a:spcPct val="100000"/>
                        </a:lnSpc>
                        <a:spcBef>
                          <a:spcPts val="0"/>
                        </a:spcBef>
                        <a:spcAft>
                          <a:spcPts val="0"/>
                        </a:spcAft>
                        <a:buClrTx/>
                        <a:buSzTx/>
                        <a:buFontTx/>
                        <a:buNone/>
                        <a:tabLst/>
                        <a:defRPr/>
                      </a:pPr>
                      <a:r>
                        <a:rPr lang="en-US" sz="1200" dirty="0">
                          <a:latin typeface="Bahnschrift" panose="020B0502040204020203" pitchFamily="34" charset="0"/>
                        </a:rPr>
                        <a:t>(Independent test)</a:t>
                      </a:r>
                    </a:p>
                  </a:txBody>
                  <a:tcPr/>
                </a:tc>
                <a:extLst>
                  <a:ext uri="{0D108BD9-81ED-4DB2-BD59-A6C34878D82A}">
                    <a16:rowId xmlns:a16="http://schemas.microsoft.com/office/drawing/2014/main" val="81187506"/>
                  </a:ext>
                </a:extLst>
              </a:tr>
              <a:tr h="401993">
                <a:tc>
                  <a:txBody>
                    <a:bodyPr/>
                    <a:lstStyle/>
                    <a:p>
                      <a:pPr algn="ctr"/>
                      <a:r>
                        <a:rPr lang="en-US" sz="1300" b="1" dirty="0" err="1">
                          <a:latin typeface="Bahnschrift" panose="020B0502040204020203" pitchFamily="34" charset="0"/>
                        </a:rPr>
                        <a:t>APseudoAAC</a:t>
                      </a:r>
                      <a:endParaRPr lang="en-US" sz="1300" b="1" dirty="0">
                        <a:latin typeface="Bahnschrift" panose="020B0502040204020203" pitchFamily="34" charset="0"/>
                      </a:endParaRPr>
                    </a:p>
                  </a:txBody>
                  <a:tcPr/>
                </a:tc>
                <a:tc>
                  <a:txBody>
                    <a:bodyPr/>
                    <a:lstStyle/>
                    <a:p>
                      <a:pPr algn="ctr"/>
                      <a:r>
                        <a:rPr lang="en-US" sz="1400" b="1" dirty="0">
                          <a:latin typeface="Bahnschrift" panose="020B0502040204020203" pitchFamily="34" charset="0"/>
                        </a:rPr>
                        <a:t>0.79</a:t>
                      </a:r>
                    </a:p>
                  </a:txBody>
                  <a:tcPr/>
                </a:tc>
                <a:tc>
                  <a:txBody>
                    <a:bodyPr/>
                    <a:lstStyle/>
                    <a:p>
                      <a:pPr algn="ctr"/>
                      <a:r>
                        <a:rPr lang="en-US" sz="1400" b="1" dirty="0">
                          <a:latin typeface="Bahnschrift" panose="020B0502040204020203" pitchFamily="34" charset="0"/>
                        </a:rPr>
                        <a:t>0.77</a:t>
                      </a:r>
                    </a:p>
                  </a:txBody>
                  <a:tcPr/>
                </a:tc>
                <a:tc>
                  <a:txBody>
                    <a:bodyPr/>
                    <a:lstStyle/>
                    <a:p>
                      <a:pPr marL="0" marR="0" lvl="0" indent="0" algn="ctr" defTabSz="914423" rtl="0" eaLnBrk="1" fontAlgn="auto" latinLnBrk="0" hangingPunct="1">
                        <a:lnSpc>
                          <a:spcPct val="100000"/>
                        </a:lnSpc>
                        <a:spcBef>
                          <a:spcPts val="0"/>
                        </a:spcBef>
                        <a:spcAft>
                          <a:spcPts val="0"/>
                        </a:spcAft>
                        <a:buClrTx/>
                        <a:buSzTx/>
                        <a:buFontTx/>
                        <a:buNone/>
                        <a:tabLst/>
                        <a:defRPr/>
                      </a:pPr>
                      <a:r>
                        <a:rPr lang="en-US" sz="1400" b="1" dirty="0">
                          <a:latin typeface="Bahnschrift" panose="020B0502040204020203" pitchFamily="34" charset="0"/>
                        </a:rPr>
                        <a:t>0.77</a:t>
                      </a:r>
                    </a:p>
                  </a:txBody>
                  <a:tcPr/>
                </a:tc>
                <a:tc>
                  <a:txBody>
                    <a:bodyPr/>
                    <a:lstStyle/>
                    <a:p>
                      <a:pPr marL="0" marR="0" lvl="0" indent="0" algn="ctr" defTabSz="914423" rtl="0" eaLnBrk="1" fontAlgn="auto" latinLnBrk="0" hangingPunct="1">
                        <a:lnSpc>
                          <a:spcPct val="100000"/>
                        </a:lnSpc>
                        <a:spcBef>
                          <a:spcPts val="0"/>
                        </a:spcBef>
                        <a:spcAft>
                          <a:spcPts val="0"/>
                        </a:spcAft>
                        <a:buClrTx/>
                        <a:buSzTx/>
                        <a:buFontTx/>
                        <a:buNone/>
                        <a:tabLst/>
                        <a:defRPr/>
                      </a:pPr>
                      <a:r>
                        <a:rPr lang="en-US" sz="1400" b="1" dirty="0">
                          <a:latin typeface="Bahnschrift" panose="020B0502040204020203" pitchFamily="34" charset="0"/>
                        </a:rPr>
                        <a:t>0.76</a:t>
                      </a:r>
                    </a:p>
                  </a:txBody>
                  <a:tcPr/>
                </a:tc>
                <a:tc>
                  <a:txBody>
                    <a:bodyPr/>
                    <a:lstStyle/>
                    <a:p>
                      <a:pPr marL="0" marR="0" lvl="0" indent="0" algn="ctr" defTabSz="914423" rtl="0" eaLnBrk="1" fontAlgn="auto" latinLnBrk="0" hangingPunct="1">
                        <a:lnSpc>
                          <a:spcPct val="100000"/>
                        </a:lnSpc>
                        <a:spcBef>
                          <a:spcPts val="0"/>
                        </a:spcBef>
                        <a:spcAft>
                          <a:spcPts val="0"/>
                        </a:spcAft>
                        <a:buClrTx/>
                        <a:buSzTx/>
                        <a:buFontTx/>
                        <a:buNone/>
                        <a:tabLst/>
                        <a:defRPr/>
                      </a:pPr>
                      <a:r>
                        <a:rPr lang="en-US" sz="1400" b="1" dirty="0">
                          <a:latin typeface="Bahnschrift" panose="020B0502040204020203" pitchFamily="34" charset="0"/>
                        </a:rPr>
                        <a:t>0.76</a:t>
                      </a:r>
                    </a:p>
                  </a:txBody>
                  <a:tcPr/>
                </a:tc>
                <a:extLst>
                  <a:ext uri="{0D108BD9-81ED-4DB2-BD59-A6C34878D82A}">
                    <a16:rowId xmlns:a16="http://schemas.microsoft.com/office/drawing/2014/main" val="2311414011"/>
                  </a:ext>
                </a:extLst>
              </a:tr>
              <a:tr h="401993">
                <a:tc>
                  <a:txBody>
                    <a:bodyPr/>
                    <a:lstStyle/>
                    <a:p>
                      <a:pPr algn="ctr"/>
                      <a:r>
                        <a:rPr lang="en-US" sz="1300" b="1" dirty="0">
                          <a:latin typeface="Bahnschrift" panose="020B0502040204020203" pitchFamily="34" charset="0"/>
                        </a:rPr>
                        <a:t>CKSAAP</a:t>
                      </a:r>
                    </a:p>
                  </a:txBody>
                  <a:tcPr/>
                </a:tc>
                <a:tc>
                  <a:txBody>
                    <a:bodyPr/>
                    <a:lstStyle/>
                    <a:p>
                      <a:pPr algn="ctr"/>
                      <a:r>
                        <a:rPr lang="en-US" sz="1400" b="1" dirty="0">
                          <a:latin typeface="Bahnschrift" panose="020B0502040204020203" pitchFamily="34" charset="0"/>
                        </a:rPr>
                        <a:t>0.79</a:t>
                      </a:r>
                    </a:p>
                  </a:txBody>
                  <a:tcPr/>
                </a:tc>
                <a:tc>
                  <a:txBody>
                    <a:bodyPr/>
                    <a:lstStyle/>
                    <a:p>
                      <a:pPr algn="ctr"/>
                      <a:r>
                        <a:rPr lang="en-US" sz="1400" b="1" dirty="0">
                          <a:latin typeface="Bahnschrift" panose="020B0502040204020203" pitchFamily="34" charset="0"/>
                        </a:rPr>
                        <a:t>0.78</a:t>
                      </a:r>
                    </a:p>
                  </a:txBody>
                  <a:tcPr/>
                </a:tc>
                <a:tc>
                  <a:txBody>
                    <a:bodyPr/>
                    <a:lstStyle/>
                    <a:p>
                      <a:pPr algn="ctr"/>
                      <a:r>
                        <a:rPr lang="en-US" sz="1400" b="1" dirty="0">
                          <a:latin typeface="Bahnschrift" panose="020B0502040204020203" pitchFamily="34" charset="0"/>
                        </a:rPr>
                        <a:t>0.77</a:t>
                      </a:r>
                    </a:p>
                  </a:txBody>
                  <a:tcPr/>
                </a:tc>
                <a:tc>
                  <a:txBody>
                    <a:bodyPr/>
                    <a:lstStyle/>
                    <a:p>
                      <a:pPr algn="ctr"/>
                      <a:r>
                        <a:rPr lang="en-US" sz="1400" b="1" dirty="0">
                          <a:latin typeface="Bahnschrift" panose="020B0502040204020203" pitchFamily="34" charset="0"/>
                        </a:rPr>
                        <a:t>0.77</a:t>
                      </a:r>
                    </a:p>
                  </a:txBody>
                  <a:tcPr/>
                </a:tc>
                <a:tc>
                  <a:txBody>
                    <a:bodyPr/>
                    <a:lstStyle/>
                    <a:p>
                      <a:pPr algn="ctr"/>
                      <a:r>
                        <a:rPr lang="en-US" sz="1400" b="1" dirty="0">
                          <a:latin typeface="Bahnschrift" panose="020B0502040204020203" pitchFamily="34" charset="0"/>
                        </a:rPr>
                        <a:t>0.77</a:t>
                      </a:r>
                    </a:p>
                  </a:txBody>
                  <a:tcPr/>
                </a:tc>
                <a:extLst>
                  <a:ext uri="{0D108BD9-81ED-4DB2-BD59-A6C34878D82A}">
                    <a16:rowId xmlns:a16="http://schemas.microsoft.com/office/drawing/2014/main" val="583184484"/>
                  </a:ext>
                </a:extLst>
              </a:tr>
              <a:tr h="401993">
                <a:tc>
                  <a:txBody>
                    <a:bodyPr/>
                    <a:lstStyle/>
                    <a:p>
                      <a:pPr algn="ctr"/>
                      <a:r>
                        <a:rPr lang="en-US" sz="1300" b="1" dirty="0">
                          <a:latin typeface="Bahnschrift" panose="020B0502040204020203" pitchFamily="34" charset="0"/>
                        </a:rPr>
                        <a:t>CTD</a:t>
                      </a:r>
                    </a:p>
                  </a:txBody>
                  <a:tcPr/>
                </a:tc>
                <a:tc>
                  <a:txBody>
                    <a:bodyPr/>
                    <a:lstStyle/>
                    <a:p>
                      <a:pPr algn="ctr"/>
                      <a:r>
                        <a:rPr lang="en-US" sz="1400" b="1" dirty="0">
                          <a:latin typeface="Bahnschrift" panose="020B0502040204020203" pitchFamily="34" charset="0"/>
                        </a:rPr>
                        <a:t>0.77</a:t>
                      </a:r>
                    </a:p>
                  </a:txBody>
                  <a:tcPr/>
                </a:tc>
                <a:tc>
                  <a:txBody>
                    <a:bodyPr/>
                    <a:lstStyle/>
                    <a:p>
                      <a:pPr algn="ctr"/>
                      <a:r>
                        <a:rPr lang="en-US" sz="1400" b="1" dirty="0">
                          <a:latin typeface="Bahnschrift" panose="020B0502040204020203" pitchFamily="34" charset="0"/>
                        </a:rPr>
                        <a:t>0.78</a:t>
                      </a:r>
                    </a:p>
                  </a:txBody>
                  <a:tcPr/>
                </a:tc>
                <a:tc>
                  <a:txBody>
                    <a:bodyPr/>
                    <a:lstStyle/>
                    <a:p>
                      <a:pPr algn="ctr"/>
                      <a:r>
                        <a:rPr lang="en-US" sz="1400" b="1" dirty="0">
                          <a:latin typeface="Bahnschrift" panose="020B0502040204020203" pitchFamily="34" charset="0"/>
                        </a:rPr>
                        <a:t>0.77</a:t>
                      </a:r>
                    </a:p>
                  </a:txBody>
                  <a:tcPr/>
                </a:tc>
                <a:tc>
                  <a:txBody>
                    <a:bodyPr/>
                    <a:lstStyle/>
                    <a:p>
                      <a:pPr algn="ctr"/>
                      <a:r>
                        <a:rPr lang="en-US" sz="1400" b="1" dirty="0">
                          <a:latin typeface="Bahnschrift" panose="020B0502040204020203" pitchFamily="34" charset="0"/>
                        </a:rPr>
                        <a:t>0.77</a:t>
                      </a:r>
                    </a:p>
                  </a:txBody>
                  <a:tcPr/>
                </a:tc>
                <a:tc>
                  <a:txBody>
                    <a:bodyPr/>
                    <a:lstStyle/>
                    <a:p>
                      <a:pPr algn="ctr"/>
                      <a:r>
                        <a:rPr lang="en-US" sz="1400" b="1" dirty="0">
                          <a:latin typeface="Bahnschrift" panose="020B0502040204020203" pitchFamily="34" charset="0"/>
                        </a:rPr>
                        <a:t>0.77</a:t>
                      </a:r>
                    </a:p>
                  </a:txBody>
                  <a:tcPr/>
                </a:tc>
                <a:extLst>
                  <a:ext uri="{0D108BD9-81ED-4DB2-BD59-A6C34878D82A}">
                    <a16:rowId xmlns:a16="http://schemas.microsoft.com/office/drawing/2014/main" val="4082952285"/>
                  </a:ext>
                </a:extLst>
              </a:tr>
              <a:tr h="401993">
                <a:tc>
                  <a:txBody>
                    <a:bodyPr/>
                    <a:lstStyle/>
                    <a:p>
                      <a:pPr algn="ctr"/>
                      <a:r>
                        <a:rPr lang="en-US" sz="1300" b="1" dirty="0">
                          <a:latin typeface="Bahnschrift" panose="020B0502040204020203" pitchFamily="34" charset="0"/>
                        </a:rPr>
                        <a:t>DDE</a:t>
                      </a:r>
                    </a:p>
                  </a:txBody>
                  <a:tcPr/>
                </a:tc>
                <a:tc>
                  <a:txBody>
                    <a:bodyPr/>
                    <a:lstStyle/>
                    <a:p>
                      <a:pPr algn="ctr"/>
                      <a:r>
                        <a:rPr lang="en-US" sz="1400" b="1" dirty="0">
                          <a:latin typeface="Bahnschrift" panose="020B0502040204020203" pitchFamily="34" charset="0"/>
                        </a:rPr>
                        <a:t>0.77</a:t>
                      </a:r>
                    </a:p>
                  </a:txBody>
                  <a:tcPr/>
                </a:tc>
                <a:tc>
                  <a:txBody>
                    <a:bodyPr/>
                    <a:lstStyle/>
                    <a:p>
                      <a:pPr marL="0" marR="0" lvl="0" indent="0" algn="ctr" defTabSz="914423" rtl="0" eaLnBrk="1" fontAlgn="auto" latinLnBrk="0" hangingPunct="1">
                        <a:lnSpc>
                          <a:spcPct val="100000"/>
                        </a:lnSpc>
                        <a:spcBef>
                          <a:spcPts val="0"/>
                        </a:spcBef>
                        <a:spcAft>
                          <a:spcPts val="0"/>
                        </a:spcAft>
                        <a:buClrTx/>
                        <a:buSzTx/>
                        <a:buFontTx/>
                        <a:buNone/>
                        <a:tabLst/>
                        <a:defRPr/>
                      </a:pPr>
                      <a:r>
                        <a:rPr lang="en-US" sz="1400" b="1" dirty="0">
                          <a:latin typeface="Bahnschrift" panose="020B0502040204020203" pitchFamily="34" charset="0"/>
                        </a:rPr>
                        <a:t>0.73</a:t>
                      </a:r>
                    </a:p>
                  </a:txBody>
                  <a:tcPr/>
                </a:tc>
                <a:tc>
                  <a:txBody>
                    <a:bodyPr/>
                    <a:lstStyle/>
                    <a:p>
                      <a:pPr marL="0" marR="0" lvl="0" indent="0" algn="ctr" defTabSz="914423" rtl="0" eaLnBrk="1" fontAlgn="auto" latinLnBrk="0" hangingPunct="1">
                        <a:lnSpc>
                          <a:spcPct val="100000"/>
                        </a:lnSpc>
                        <a:spcBef>
                          <a:spcPts val="0"/>
                        </a:spcBef>
                        <a:spcAft>
                          <a:spcPts val="0"/>
                        </a:spcAft>
                        <a:buClrTx/>
                        <a:buSzTx/>
                        <a:buFontTx/>
                        <a:buNone/>
                        <a:tabLst/>
                        <a:defRPr/>
                      </a:pPr>
                      <a:r>
                        <a:rPr lang="en-US" sz="1400" b="1" dirty="0">
                          <a:latin typeface="Bahnschrift" panose="020B0502040204020203" pitchFamily="34" charset="0"/>
                        </a:rPr>
                        <a:t>0.73</a:t>
                      </a:r>
                    </a:p>
                  </a:txBody>
                  <a:tcPr/>
                </a:tc>
                <a:tc>
                  <a:txBody>
                    <a:bodyPr/>
                    <a:lstStyle/>
                    <a:p>
                      <a:pPr marL="0" marR="0" lvl="0" indent="0" algn="ctr" defTabSz="914423" rtl="0" eaLnBrk="1" fontAlgn="auto" latinLnBrk="0" hangingPunct="1">
                        <a:lnSpc>
                          <a:spcPct val="100000"/>
                        </a:lnSpc>
                        <a:spcBef>
                          <a:spcPts val="0"/>
                        </a:spcBef>
                        <a:spcAft>
                          <a:spcPts val="0"/>
                        </a:spcAft>
                        <a:buClrTx/>
                        <a:buSzTx/>
                        <a:buFontTx/>
                        <a:buNone/>
                        <a:tabLst/>
                        <a:defRPr/>
                      </a:pPr>
                      <a:r>
                        <a:rPr lang="en-US" sz="1400" b="1" dirty="0">
                          <a:latin typeface="Bahnschrift" panose="020B0502040204020203" pitchFamily="34" charset="0"/>
                        </a:rPr>
                        <a:t>0.73</a:t>
                      </a:r>
                    </a:p>
                  </a:txBody>
                  <a:tcPr/>
                </a:tc>
                <a:tc>
                  <a:txBody>
                    <a:bodyPr/>
                    <a:lstStyle/>
                    <a:p>
                      <a:pPr marL="0" marR="0" lvl="0" indent="0" algn="ctr" defTabSz="914423" rtl="0" eaLnBrk="1" fontAlgn="auto" latinLnBrk="0" hangingPunct="1">
                        <a:lnSpc>
                          <a:spcPct val="100000"/>
                        </a:lnSpc>
                        <a:spcBef>
                          <a:spcPts val="0"/>
                        </a:spcBef>
                        <a:spcAft>
                          <a:spcPts val="0"/>
                        </a:spcAft>
                        <a:buClrTx/>
                        <a:buSzTx/>
                        <a:buFontTx/>
                        <a:buNone/>
                        <a:tabLst/>
                        <a:defRPr/>
                      </a:pPr>
                      <a:r>
                        <a:rPr lang="en-US" sz="1400" b="1" dirty="0">
                          <a:latin typeface="Bahnschrift" panose="020B0502040204020203" pitchFamily="34" charset="0"/>
                        </a:rPr>
                        <a:t>0.73</a:t>
                      </a:r>
                    </a:p>
                  </a:txBody>
                  <a:tcPr/>
                </a:tc>
                <a:extLst>
                  <a:ext uri="{0D108BD9-81ED-4DB2-BD59-A6C34878D82A}">
                    <a16:rowId xmlns:a16="http://schemas.microsoft.com/office/drawing/2014/main" val="1414641593"/>
                  </a:ext>
                </a:extLst>
              </a:tr>
              <a:tr h="465931">
                <a:tc>
                  <a:txBody>
                    <a:bodyPr/>
                    <a:lstStyle/>
                    <a:p>
                      <a:pPr algn="ctr"/>
                      <a:r>
                        <a:rPr lang="en-US" sz="1300" b="1" dirty="0">
                          <a:latin typeface="Bahnschrift" panose="020B0502040204020203" pitchFamily="34" charset="0"/>
                        </a:rPr>
                        <a:t>Geary</a:t>
                      </a:r>
                    </a:p>
                  </a:txBody>
                  <a:tcPr/>
                </a:tc>
                <a:tc>
                  <a:txBody>
                    <a:bodyPr/>
                    <a:lstStyle/>
                    <a:p>
                      <a:pPr algn="ctr"/>
                      <a:r>
                        <a:rPr lang="en-US" sz="1400" b="1" dirty="0">
                          <a:latin typeface="Bahnschrift" panose="020B0502040204020203" pitchFamily="34" charset="0"/>
                        </a:rPr>
                        <a:t>0.69</a:t>
                      </a:r>
                    </a:p>
                  </a:txBody>
                  <a:tcPr/>
                </a:tc>
                <a:tc>
                  <a:txBody>
                    <a:bodyPr/>
                    <a:lstStyle/>
                    <a:p>
                      <a:pPr algn="ctr"/>
                      <a:r>
                        <a:rPr lang="en-US" sz="1400" b="1" dirty="0">
                          <a:latin typeface="Bahnschrift" panose="020B0502040204020203" pitchFamily="34" charset="0"/>
                        </a:rPr>
                        <a:t>0.65</a:t>
                      </a:r>
                    </a:p>
                  </a:txBody>
                  <a:tcPr/>
                </a:tc>
                <a:tc>
                  <a:txBody>
                    <a:bodyPr/>
                    <a:lstStyle/>
                    <a:p>
                      <a:pPr algn="ctr"/>
                      <a:r>
                        <a:rPr lang="en-US" sz="1400" b="1" dirty="0">
                          <a:latin typeface="Bahnschrift" panose="020B0502040204020203" pitchFamily="34" charset="0"/>
                        </a:rPr>
                        <a:t>0.65</a:t>
                      </a:r>
                    </a:p>
                  </a:txBody>
                  <a:tcPr/>
                </a:tc>
                <a:tc>
                  <a:txBody>
                    <a:bodyPr/>
                    <a:lstStyle/>
                    <a:p>
                      <a:pPr algn="ctr"/>
                      <a:r>
                        <a:rPr lang="en-US" sz="1400" b="1" dirty="0">
                          <a:latin typeface="Bahnschrift" panose="020B0502040204020203" pitchFamily="34" charset="0"/>
                        </a:rPr>
                        <a:t>0.65</a:t>
                      </a:r>
                    </a:p>
                  </a:txBody>
                  <a:tcPr/>
                </a:tc>
                <a:tc>
                  <a:txBody>
                    <a:bodyPr/>
                    <a:lstStyle/>
                    <a:p>
                      <a:pPr algn="ctr"/>
                      <a:r>
                        <a:rPr lang="en-US" sz="1400" b="1" dirty="0">
                          <a:latin typeface="Bahnschrift" panose="020B0502040204020203" pitchFamily="34" charset="0"/>
                        </a:rPr>
                        <a:t>0.65</a:t>
                      </a:r>
                    </a:p>
                  </a:txBody>
                  <a:tcPr/>
                </a:tc>
                <a:extLst>
                  <a:ext uri="{0D108BD9-81ED-4DB2-BD59-A6C34878D82A}">
                    <a16:rowId xmlns:a16="http://schemas.microsoft.com/office/drawing/2014/main" val="4211607569"/>
                  </a:ext>
                </a:extLst>
              </a:tr>
              <a:tr h="401993">
                <a:tc>
                  <a:txBody>
                    <a:bodyPr/>
                    <a:lstStyle/>
                    <a:p>
                      <a:pPr algn="ctr"/>
                      <a:r>
                        <a:rPr lang="en-US" sz="1300" b="1" dirty="0" err="1">
                          <a:latin typeface="Bahnschrift" panose="020B0502040204020203" pitchFamily="34" charset="0"/>
                        </a:rPr>
                        <a:t>KSCTriad</a:t>
                      </a:r>
                      <a:endParaRPr lang="en-US" sz="1300" b="1" dirty="0">
                        <a:latin typeface="Bahnschrift" panose="020B0502040204020203" pitchFamily="34" charset="0"/>
                      </a:endParaRPr>
                    </a:p>
                  </a:txBody>
                  <a:tcPr/>
                </a:tc>
                <a:tc>
                  <a:txBody>
                    <a:bodyPr/>
                    <a:lstStyle/>
                    <a:p>
                      <a:pPr algn="ctr"/>
                      <a:r>
                        <a:rPr lang="en-US" sz="1400" b="1" dirty="0">
                          <a:latin typeface="Bahnschrift" panose="020B0502040204020203" pitchFamily="34" charset="0"/>
                        </a:rPr>
                        <a:t>0.77</a:t>
                      </a:r>
                    </a:p>
                  </a:txBody>
                  <a:tcPr/>
                </a:tc>
                <a:tc>
                  <a:txBody>
                    <a:bodyPr/>
                    <a:lstStyle/>
                    <a:p>
                      <a:pPr algn="ctr"/>
                      <a:r>
                        <a:rPr lang="en-US" sz="1400" b="1" dirty="0">
                          <a:latin typeface="Bahnschrift" panose="020B0502040204020203" pitchFamily="34" charset="0"/>
                        </a:rPr>
                        <a:t>0.73</a:t>
                      </a:r>
                    </a:p>
                  </a:txBody>
                  <a:tcPr/>
                </a:tc>
                <a:tc>
                  <a:txBody>
                    <a:bodyPr/>
                    <a:lstStyle/>
                    <a:p>
                      <a:pPr algn="ctr"/>
                      <a:r>
                        <a:rPr lang="en-US" sz="1400" b="1" dirty="0">
                          <a:latin typeface="Bahnschrift" panose="020B0502040204020203" pitchFamily="34" charset="0"/>
                        </a:rPr>
                        <a:t>0.72</a:t>
                      </a:r>
                    </a:p>
                  </a:txBody>
                  <a:tcPr/>
                </a:tc>
                <a:tc>
                  <a:txBody>
                    <a:bodyPr/>
                    <a:lstStyle/>
                    <a:p>
                      <a:pPr algn="ctr"/>
                      <a:r>
                        <a:rPr lang="en-US" sz="1400" b="1" dirty="0">
                          <a:latin typeface="Bahnschrift" panose="020B0502040204020203" pitchFamily="34" charset="0"/>
                        </a:rPr>
                        <a:t>0.73</a:t>
                      </a:r>
                    </a:p>
                  </a:txBody>
                  <a:tcPr/>
                </a:tc>
                <a:tc>
                  <a:txBody>
                    <a:bodyPr/>
                    <a:lstStyle/>
                    <a:p>
                      <a:pPr algn="ctr"/>
                      <a:r>
                        <a:rPr lang="en-US" sz="1400" b="1" dirty="0">
                          <a:latin typeface="Bahnschrift" panose="020B0502040204020203" pitchFamily="34" charset="0"/>
                        </a:rPr>
                        <a:t>0.72</a:t>
                      </a:r>
                    </a:p>
                  </a:txBody>
                  <a:tcPr/>
                </a:tc>
                <a:extLst>
                  <a:ext uri="{0D108BD9-81ED-4DB2-BD59-A6C34878D82A}">
                    <a16:rowId xmlns:a16="http://schemas.microsoft.com/office/drawing/2014/main" val="3044206967"/>
                  </a:ext>
                </a:extLst>
              </a:tr>
              <a:tr h="483832">
                <a:tc>
                  <a:txBody>
                    <a:bodyPr/>
                    <a:lstStyle/>
                    <a:p>
                      <a:pPr algn="ctr"/>
                      <a:r>
                        <a:rPr lang="en-US" sz="1300" b="1" dirty="0">
                          <a:latin typeface="Bahnschrift" panose="020B0502040204020203" pitchFamily="34" charset="0"/>
                        </a:rPr>
                        <a:t>Moran</a:t>
                      </a:r>
                    </a:p>
                  </a:txBody>
                  <a:tcPr/>
                </a:tc>
                <a:tc>
                  <a:txBody>
                    <a:bodyPr/>
                    <a:lstStyle/>
                    <a:p>
                      <a:pPr algn="ctr"/>
                      <a:r>
                        <a:rPr lang="en-US" sz="1400" b="1" dirty="0">
                          <a:latin typeface="Bahnschrift" panose="020B0502040204020203" pitchFamily="34" charset="0"/>
                        </a:rPr>
                        <a:t>0.69</a:t>
                      </a:r>
                    </a:p>
                  </a:txBody>
                  <a:tcPr/>
                </a:tc>
                <a:tc>
                  <a:txBody>
                    <a:bodyPr/>
                    <a:lstStyle/>
                    <a:p>
                      <a:pPr algn="ctr"/>
                      <a:r>
                        <a:rPr lang="en-US" sz="1400" b="1" dirty="0">
                          <a:latin typeface="Bahnschrift" panose="020B0502040204020203" pitchFamily="34" charset="0"/>
                        </a:rPr>
                        <a:t>0.64</a:t>
                      </a:r>
                    </a:p>
                  </a:txBody>
                  <a:tcPr/>
                </a:tc>
                <a:tc>
                  <a:txBody>
                    <a:bodyPr/>
                    <a:lstStyle/>
                    <a:p>
                      <a:pPr algn="ctr"/>
                      <a:r>
                        <a:rPr lang="en-US" sz="1400" b="1" dirty="0">
                          <a:latin typeface="Bahnschrift" panose="020B0502040204020203" pitchFamily="34" charset="0"/>
                        </a:rPr>
                        <a:t>0.63</a:t>
                      </a:r>
                    </a:p>
                  </a:txBody>
                  <a:tcPr/>
                </a:tc>
                <a:tc>
                  <a:txBody>
                    <a:bodyPr/>
                    <a:lstStyle/>
                    <a:p>
                      <a:pPr algn="ctr"/>
                      <a:r>
                        <a:rPr lang="en-US" sz="1400" b="1" dirty="0">
                          <a:latin typeface="Bahnschrift" panose="020B0502040204020203" pitchFamily="34" charset="0"/>
                        </a:rPr>
                        <a:t>0.63</a:t>
                      </a:r>
                    </a:p>
                  </a:txBody>
                  <a:tcPr/>
                </a:tc>
                <a:tc>
                  <a:txBody>
                    <a:bodyPr/>
                    <a:lstStyle/>
                    <a:p>
                      <a:pPr algn="ctr"/>
                      <a:r>
                        <a:rPr lang="en-US" sz="1400" b="1" dirty="0">
                          <a:latin typeface="Bahnschrift" panose="020B0502040204020203" pitchFamily="34" charset="0"/>
                        </a:rPr>
                        <a:t>0.63</a:t>
                      </a:r>
                    </a:p>
                  </a:txBody>
                  <a:tcPr/>
                </a:tc>
                <a:extLst>
                  <a:ext uri="{0D108BD9-81ED-4DB2-BD59-A6C34878D82A}">
                    <a16:rowId xmlns:a16="http://schemas.microsoft.com/office/drawing/2014/main" val="1217981295"/>
                  </a:ext>
                </a:extLst>
              </a:tr>
              <a:tr h="400050">
                <a:tc>
                  <a:txBody>
                    <a:bodyPr/>
                    <a:lstStyle/>
                    <a:p>
                      <a:pPr algn="ctr"/>
                      <a:r>
                        <a:rPr lang="en-US" sz="1300" b="1" dirty="0">
                          <a:latin typeface="Bahnschrift" panose="020B0502040204020203" pitchFamily="34" charset="0"/>
                        </a:rPr>
                        <a:t>NMBroto</a:t>
                      </a:r>
                    </a:p>
                  </a:txBody>
                  <a:tcPr/>
                </a:tc>
                <a:tc>
                  <a:txBody>
                    <a:bodyPr/>
                    <a:lstStyle/>
                    <a:p>
                      <a:pPr algn="ctr"/>
                      <a:r>
                        <a:rPr lang="en-US" sz="1400" b="1" dirty="0">
                          <a:latin typeface="Bahnschrift" panose="020B0502040204020203" pitchFamily="34" charset="0"/>
                        </a:rPr>
                        <a:t>0.72</a:t>
                      </a:r>
                    </a:p>
                  </a:txBody>
                  <a:tcPr/>
                </a:tc>
                <a:tc>
                  <a:txBody>
                    <a:bodyPr/>
                    <a:lstStyle/>
                    <a:p>
                      <a:pPr algn="ctr"/>
                      <a:r>
                        <a:rPr lang="en-US" sz="1400" b="1" dirty="0">
                          <a:latin typeface="Bahnschrift" panose="020B0502040204020203" pitchFamily="34" charset="0"/>
                        </a:rPr>
                        <a:t>0.75</a:t>
                      </a:r>
                    </a:p>
                  </a:txBody>
                  <a:tcPr/>
                </a:tc>
                <a:tc>
                  <a:txBody>
                    <a:bodyPr/>
                    <a:lstStyle/>
                    <a:p>
                      <a:pPr algn="ctr"/>
                      <a:r>
                        <a:rPr lang="en-US" sz="1400" b="1" dirty="0">
                          <a:latin typeface="Bahnschrift" panose="020B0502040204020203" pitchFamily="34" charset="0"/>
                        </a:rPr>
                        <a:t>0.75</a:t>
                      </a:r>
                    </a:p>
                  </a:txBody>
                  <a:tcPr/>
                </a:tc>
                <a:tc>
                  <a:txBody>
                    <a:bodyPr/>
                    <a:lstStyle/>
                    <a:p>
                      <a:pPr algn="ctr"/>
                      <a:r>
                        <a:rPr lang="en-US" sz="1400" b="1" dirty="0">
                          <a:latin typeface="Bahnschrift" panose="020B0502040204020203" pitchFamily="34" charset="0"/>
                        </a:rPr>
                        <a:t>0.75</a:t>
                      </a:r>
                    </a:p>
                  </a:txBody>
                  <a:tcPr/>
                </a:tc>
                <a:tc>
                  <a:txBody>
                    <a:bodyPr/>
                    <a:lstStyle/>
                    <a:p>
                      <a:pPr algn="ctr"/>
                      <a:r>
                        <a:rPr lang="en-US" sz="1400" b="1" dirty="0">
                          <a:latin typeface="Bahnschrift" panose="020B0502040204020203" pitchFamily="34" charset="0"/>
                        </a:rPr>
                        <a:t>0.75</a:t>
                      </a:r>
                    </a:p>
                  </a:txBody>
                  <a:tcPr/>
                </a:tc>
                <a:extLst>
                  <a:ext uri="{0D108BD9-81ED-4DB2-BD59-A6C34878D82A}">
                    <a16:rowId xmlns:a16="http://schemas.microsoft.com/office/drawing/2014/main" val="2036306386"/>
                  </a:ext>
                </a:extLst>
              </a:tr>
              <a:tr h="401993">
                <a:tc>
                  <a:txBody>
                    <a:bodyPr/>
                    <a:lstStyle/>
                    <a:p>
                      <a:pPr algn="ctr"/>
                      <a:r>
                        <a:rPr lang="en-US" sz="1300" b="1" dirty="0" err="1">
                          <a:latin typeface="Bahnschrift" panose="020B0502040204020203" pitchFamily="34" charset="0"/>
                        </a:rPr>
                        <a:t>PseudoAAC</a:t>
                      </a:r>
                      <a:endParaRPr lang="en-US" sz="1300" b="1" dirty="0">
                        <a:latin typeface="Bahnschrift" panose="020B0502040204020203" pitchFamily="34" charset="0"/>
                      </a:endParaRPr>
                    </a:p>
                  </a:txBody>
                  <a:tcPr/>
                </a:tc>
                <a:tc>
                  <a:txBody>
                    <a:bodyPr/>
                    <a:lstStyle/>
                    <a:p>
                      <a:pPr algn="ctr"/>
                      <a:r>
                        <a:rPr lang="en-US" sz="1400" b="1" dirty="0">
                          <a:latin typeface="Bahnschrift" panose="020B0502040204020203" pitchFamily="34" charset="0"/>
                        </a:rPr>
                        <a:t>0.80</a:t>
                      </a:r>
                    </a:p>
                  </a:txBody>
                  <a:tcPr/>
                </a:tc>
                <a:tc>
                  <a:txBody>
                    <a:bodyPr/>
                    <a:lstStyle/>
                    <a:p>
                      <a:pPr algn="ctr"/>
                      <a:r>
                        <a:rPr lang="en-US" sz="1400" b="1" dirty="0">
                          <a:latin typeface="Bahnschrift" panose="020B0502040204020203" pitchFamily="34" charset="0"/>
                        </a:rPr>
                        <a:t>0.77</a:t>
                      </a:r>
                    </a:p>
                  </a:txBody>
                  <a:tcPr/>
                </a:tc>
                <a:tc>
                  <a:txBody>
                    <a:bodyPr/>
                    <a:lstStyle/>
                    <a:p>
                      <a:pPr algn="ctr"/>
                      <a:r>
                        <a:rPr lang="en-US" sz="1400" b="1" dirty="0">
                          <a:latin typeface="Bahnschrift" panose="020B0502040204020203" pitchFamily="34" charset="0"/>
                        </a:rPr>
                        <a:t>0.76</a:t>
                      </a:r>
                    </a:p>
                  </a:txBody>
                  <a:tcPr/>
                </a:tc>
                <a:tc>
                  <a:txBody>
                    <a:bodyPr/>
                    <a:lstStyle/>
                    <a:p>
                      <a:pPr marL="0" marR="0" lvl="0" indent="0" algn="ctr" defTabSz="914423" rtl="0" eaLnBrk="1" fontAlgn="auto" latinLnBrk="0" hangingPunct="1">
                        <a:lnSpc>
                          <a:spcPct val="100000"/>
                        </a:lnSpc>
                        <a:spcBef>
                          <a:spcPts val="0"/>
                        </a:spcBef>
                        <a:spcAft>
                          <a:spcPts val="0"/>
                        </a:spcAft>
                        <a:buClrTx/>
                        <a:buSzTx/>
                        <a:buFontTx/>
                        <a:buNone/>
                        <a:tabLst/>
                        <a:defRPr/>
                      </a:pPr>
                      <a:r>
                        <a:rPr lang="en-US" sz="1400" b="1" dirty="0">
                          <a:latin typeface="Bahnschrift" panose="020B0502040204020203" pitchFamily="34" charset="0"/>
                        </a:rPr>
                        <a:t>0.76</a:t>
                      </a:r>
                    </a:p>
                  </a:txBody>
                  <a:tcPr/>
                </a:tc>
                <a:tc>
                  <a:txBody>
                    <a:bodyPr/>
                    <a:lstStyle/>
                    <a:p>
                      <a:pPr marL="0" marR="0" lvl="0" indent="0" algn="ctr" defTabSz="914423" rtl="0" eaLnBrk="1" fontAlgn="auto" latinLnBrk="0" hangingPunct="1">
                        <a:lnSpc>
                          <a:spcPct val="100000"/>
                        </a:lnSpc>
                        <a:spcBef>
                          <a:spcPts val="0"/>
                        </a:spcBef>
                        <a:spcAft>
                          <a:spcPts val="0"/>
                        </a:spcAft>
                        <a:buClrTx/>
                        <a:buSzTx/>
                        <a:buFontTx/>
                        <a:buNone/>
                        <a:tabLst/>
                        <a:defRPr/>
                      </a:pPr>
                      <a:r>
                        <a:rPr lang="en-US" sz="1400" b="1" dirty="0">
                          <a:latin typeface="Bahnschrift" panose="020B0502040204020203" pitchFamily="34" charset="0"/>
                        </a:rPr>
                        <a:t>0.76</a:t>
                      </a:r>
                    </a:p>
                  </a:txBody>
                  <a:tcPr/>
                </a:tc>
                <a:extLst>
                  <a:ext uri="{0D108BD9-81ED-4DB2-BD59-A6C34878D82A}">
                    <a16:rowId xmlns:a16="http://schemas.microsoft.com/office/drawing/2014/main" val="4286235381"/>
                  </a:ext>
                </a:extLst>
              </a:tr>
              <a:tr h="401993">
                <a:tc>
                  <a:txBody>
                    <a:bodyPr/>
                    <a:lstStyle/>
                    <a:p>
                      <a:pPr algn="ctr"/>
                      <a:r>
                        <a:rPr lang="en-US" sz="1300" b="1" dirty="0" err="1">
                          <a:latin typeface="Bahnschrift" panose="020B0502040204020203" pitchFamily="34" charset="0"/>
                        </a:rPr>
                        <a:t>QSOrder</a:t>
                      </a:r>
                      <a:endParaRPr lang="en-US" sz="1300" b="1" dirty="0">
                        <a:latin typeface="Bahnschrift" panose="020B0502040204020203" pitchFamily="34" charset="0"/>
                      </a:endParaRPr>
                    </a:p>
                  </a:txBody>
                  <a:tcPr/>
                </a:tc>
                <a:tc>
                  <a:txBody>
                    <a:bodyPr/>
                    <a:lstStyle/>
                    <a:p>
                      <a:pPr algn="ctr"/>
                      <a:r>
                        <a:rPr lang="en-US" sz="1400" b="1" dirty="0">
                          <a:latin typeface="Bahnschrift" panose="020B0502040204020203" pitchFamily="34" charset="0"/>
                        </a:rPr>
                        <a:t>0.79</a:t>
                      </a:r>
                    </a:p>
                  </a:txBody>
                  <a:tcPr/>
                </a:tc>
                <a:tc>
                  <a:txBody>
                    <a:bodyPr/>
                    <a:lstStyle/>
                    <a:p>
                      <a:pPr algn="ctr"/>
                      <a:r>
                        <a:rPr lang="en-US" sz="1400" b="1" dirty="0">
                          <a:latin typeface="Bahnschrift" panose="020B0502040204020203" pitchFamily="34" charset="0"/>
                        </a:rPr>
                        <a:t>0.80</a:t>
                      </a:r>
                    </a:p>
                  </a:txBody>
                  <a:tcPr>
                    <a:solidFill>
                      <a:srgbClr val="00AE78"/>
                    </a:solidFill>
                  </a:tcPr>
                </a:tc>
                <a:tc>
                  <a:txBody>
                    <a:bodyPr/>
                    <a:lstStyle/>
                    <a:p>
                      <a:pPr algn="ctr"/>
                      <a:r>
                        <a:rPr lang="en-US" sz="1400" b="1" dirty="0">
                          <a:latin typeface="Bahnschrift" panose="020B0502040204020203" pitchFamily="34" charset="0"/>
                        </a:rPr>
                        <a:t>0.80</a:t>
                      </a:r>
                    </a:p>
                  </a:txBody>
                  <a:tcPr/>
                </a:tc>
                <a:tc>
                  <a:txBody>
                    <a:bodyPr/>
                    <a:lstStyle/>
                    <a:p>
                      <a:pPr algn="ctr"/>
                      <a:r>
                        <a:rPr lang="en-US" sz="1400" b="1" dirty="0">
                          <a:latin typeface="Bahnschrift" panose="020B0502040204020203" pitchFamily="34" charset="0"/>
                        </a:rPr>
                        <a:t>0.80</a:t>
                      </a:r>
                    </a:p>
                  </a:txBody>
                  <a:tcPr/>
                </a:tc>
                <a:tc>
                  <a:txBody>
                    <a:bodyPr/>
                    <a:lstStyle/>
                    <a:p>
                      <a:pPr algn="ctr"/>
                      <a:r>
                        <a:rPr lang="en-US" sz="1400" b="1" dirty="0">
                          <a:latin typeface="Bahnschrift" panose="020B0502040204020203" pitchFamily="34" charset="0"/>
                        </a:rPr>
                        <a:t>0.80</a:t>
                      </a:r>
                    </a:p>
                  </a:txBody>
                  <a:tcPr/>
                </a:tc>
                <a:extLst>
                  <a:ext uri="{0D108BD9-81ED-4DB2-BD59-A6C34878D82A}">
                    <a16:rowId xmlns:a16="http://schemas.microsoft.com/office/drawing/2014/main" val="3042098011"/>
                  </a:ext>
                </a:extLst>
              </a:tr>
            </a:tbl>
          </a:graphicData>
        </a:graphic>
      </p:graphicFrame>
      <p:sp>
        <p:nvSpPr>
          <p:cNvPr id="5" name="TextBox 4">
            <a:extLst>
              <a:ext uri="{FF2B5EF4-FFF2-40B4-BE49-F238E27FC236}">
                <a16:creationId xmlns:a16="http://schemas.microsoft.com/office/drawing/2014/main" id="{2BED409E-9A1E-40D9-BB79-DB9AF598A0CC}"/>
              </a:ext>
            </a:extLst>
          </p:cNvPr>
          <p:cNvSpPr txBox="1"/>
          <p:nvPr/>
        </p:nvSpPr>
        <p:spPr>
          <a:xfrm>
            <a:off x="361950" y="1126866"/>
            <a:ext cx="10067925" cy="369332"/>
          </a:xfrm>
          <a:prstGeom prst="rect">
            <a:avLst/>
          </a:prstGeom>
          <a:noFill/>
        </p:spPr>
        <p:txBody>
          <a:bodyPr wrap="square" rtlCol="0">
            <a:spAutoFit/>
          </a:bodyPr>
          <a:lstStyle/>
          <a:p>
            <a:pPr marL="0" marR="0" algn="just">
              <a:spcBef>
                <a:spcPts val="0"/>
              </a:spcBef>
              <a:spcAft>
                <a:spcPts val="0"/>
              </a:spcAft>
            </a:pPr>
            <a:r>
              <a:rPr lang="en-US" b="1" kern="0" dirty="0">
                <a:solidFill>
                  <a:srgbClr val="000000"/>
                </a:solidFill>
                <a:latin typeface="Georgia" panose="02040502050405020303" pitchFamily="18" charset="0"/>
                <a:ea typeface="DengXian" panose="02010600030101010101" pitchFamily="2" charset="-122"/>
                <a:cs typeface="Arial" panose="020B0604020202020204" pitchFamily="34" charset="0"/>
              </a:rPr>
              <a:t>PCA Features:</a:t>
            </a:r>
          </a:p>
        </p:txBody>
      </p:sp>
      <p:sp>
        <p:nvSpPr>
          <p:cNvPr id="6" name="Text Placeholder 1">
            <a:extLst>
              <a:ext uri="{FF2B5EF4-FFF2-40B4-BE49-F238E27FC236}">
                <a16:creationId xmlns:a16="http://schemas.microsoft.com/office/drawing/2014/main" id="{741B8ECC-9783-4398-A32D-4ECCFE40925F}"/>
              </a:ext>
            </a:extLst>
          </p:cNvPr>
          <p:cNvSpPr txBox="1">
            <a:spLocks/>
          </p:cNvSpPr>
          <p:nvPr/>
        </p:nvSpPr>
        <p:spPr>
          <a:xfrm>
            <a:off x="309401" y="239630"/>
            <a:ext cx="11573197" cy="724247"/>
          </a:xfrm>
          <a:prstGeom prst="rect">
            <a:avLst/>
          </a:prstGeom>
          <a:solidFill>
            <a:schemeClr val="bg1">
              <a:lumMod val="95000"/>
            </a:schemeClr>
          </a:solidFill>
          <a:effectLst/>
        </p:spPr>
        <p:txBody>
          <a:bodyPr wrap="square" anchor="ctr">
            <a:normAutofit/>
          </a:bodyPr>
          <a:lstStyle>
            <a:lvl1pPr marL="0" marR="0" indent="0" algn="ctr" defTabSz="914400" rtl="0" eaLnBrk="1" fontAlgn="auto" latinLnBrk="1" hangingPunct="1">
              <a:lnSpc>
                <a:spcPct val="90000"/>
              </a:lnSpc>
              <a:spcBef>
                <a:spcPts val="1000"/>
              </a:spcBef>
              <a:spcAft>
                <a:spcPts val="0"/>
              </a:spcAft>
              <a:buClrTx/>
              <a:buSzTx/>
              <a:buFontTx/>
              <a:buNone/>
              <a:tabLst/>
              <a:defRPr sz="12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sz="2800" b="1" dirty="0">
                <a:solidFill>
                  <a:schemeClr val="tx2">
                    <a:lumMod val="50000"/>
                  </a:schemeClr>
                </a:solidFill>
                <a:latin typeface="Bahnschrift" panose="020B0502040204020203" pitchFamily="34" charset="0"/>
                <a:cs typeface="Arial" pitchFamily="34" charset="0"/>
              </a:rPr>
              <a:t>SVM Overview Results</a:t>
            </a:r>
            <a:endParaRPr lang="ko-KR" altLang="en-US" sz="2800" b="1" dirty="0">
              <a:solidFill>
                <a:schemeClr val="tx2">
                  <a:lumMod val="50000"/>
                </a:schemeClr>
              </a:solidFill>
              <a:latin typeface="Bahnschrift" panose="020B0502040204020203" pitchFamily="34" charset="0"/>
              <a:cs typeface="Arial" pitchFamily="34" charset="0"/>
            </a:endParaRPr>
          </a:p>
        </p:txBody>
      </p:sp>
      <p:sp>
        <p:nvSpPr>
          <p:cNvPr id="7" name="TextBox 6">
            <a:extLst>
              <a:ext uri="{FF2B5EF4-FFF2-40B4-BE49-F238E27FC236}">
                <a16:creationId xmlns:a16="http://schemas.microsoft.com/office/drawing/2014/main" id="{F350A32F-B72F-4BE4-A29E-0EE73FA2768B}"/>
              </a:ext>
            </a:extLst>
          </p:cNvPr>
          <p:cNvSpPr txBox="1"/>
          <p:nvPr/>
        </p:nvSpPr>
        <p:spPr>
          <a:xfrm>
            <a:off x="11553110" y="6326934"/>
            <a:ext cx="550237" cy="369332"/>
          </a:xfrm>
          <a:prstGeom prst="rect">
            <a:avLst/>
          </a:prstGeom>
          <a:noFill/>
        </p:spPr>
        <p:txBody>
          <a:bodyPr wrap="square" rtlCol="0">
            <a:spAutoFit/>
          </a:bodyPr>
          <a:lstStyle/>
          <a:p>
            <a:r>
              <a:rPr lang="en-US" dirty="0">
                <a:solidFill>
                  <a:schemeClr val="accent4">
                    <a:lumMod val="10000"/>
                  </a:schemeClr>
                </a:solidFill>
              </a:rPr>
              <a:t>28</a:t>
            </a:r>
          </a:p>
        </p:txBody>
      </p:sp>
    </p:spTree>
    <p:extLst>
      <p:ext uri="{BB962C8B-B14F-4D97-AF65-F5344CB8AC3E}">
        <p14:creationId xmlns:p14="http://schemas.microsoft.com/office/powerpoint/2010/main" val="392601325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810C4CC-3417-4610-A879-5D2BA66564B6}"/>
              </a:ext>
            </a:extLst>
          </p:cNvPr>
          <p:cNvSpPr txBox="1"/>
          <p:nvPr/>
        </p:nvSpPr>
        <p:spPr>
          <a:xfrm>
            <a:off x="542925" y="1362974"/>
            <a:ext cx="10067925" cy="2585323"/>
          </a:xfrm>
          <a:prstGeom prst="rect">
            <a:avLst/>
          </a:prstGeom>
          <a:noFill/>
        </p:spPr>
        <p:txBody>
          <a:bodyPr wrap="square" rtlCol="0">
            <a:spAutoFit/>
          </a:bodyPr>
          <a:lstStyle/>
          <a:p>
            <a:pPr algn="just"/>
            <a:r>
              <a:rPr lang="en-US" altLang="ko-KR" b="1" dirty="0">
                <a:solidFill>
                  <a:schemeClr val="tx2">
                    <a:lumMod val="50000"/>
                  </a:schemeClr>
                </a:solidFill>
                <a:latin typeface="Georgia" panose="02040502050405020303" pitchFamily="18" charset="0"/>
                <a:cs typeface="Arial" pitchFamily="34" charset="0"/>
              </a:rPr>
              <a:t>Combined 8 top Features with acc &gt; 0.73</a:t>
            </a:r>
            <a:endParaRPr lang="ko-KR" altLang="en-US" sz="1800" b="1" dirty="0">
              <a:solidFill>
                <a:schemeClr val="tx2">
                  <a:lumMod val="50000"/>
                </a:schemeClr>
              </a:solidFill>
              <a:latin typeface="Georgia" panose="02040502050405020303" pitchFamily="18" charset="0"/>
              <a:cs typeface="Arial" pitchFamily="34" charset="0"/>
            </a:endParaRPr>
          </a:p>
          <a:p>
            <a:pPr marL="742894" lvl="1" indent="-285750" algn="just">
              <a:buFontTx/>
              <a:buChar char="-"/>
            </a:pPr>
            <a:r>
              <a:rPr lang="en-US" b="1" kern="0" dirty="0" err="1">
                <a:solidFill>
                  <a:schemeClr val="tx1">
                    <a:lumMod val="65000"/>
                    <a:lumOff val="35000"/>
                  </a:schemeClr>
                </a:solidFill>
                <a:latin typeface="Georgia" panose="02040502050405020303" pitchFamily="18" charset="0"/>
                <a:ea typeface="DengXian" panose="02010600030101010101" pitchFamily="2" charset="-122"/>
                <a:cs typeface="Arial" panose="020B0604020202020204" pitchFamily="34" charset="0"/>
              </a:rPr>
              <a:t>APseudoAAC</a:t>
            </a:r>
            <a:r>
              <a:rPr lang="en-US" b="1" kern="0" dirty="0">
                <a:solidFill>
                  <a:schemeClr val="tx1">
                    <a:lumMod val="65000"/>
                    <a:lumOff val="35000"/>
                  </a:schemeClr>
                </a:solidFill>
                <a:latin typeface="Georgia" panose="02040502050405020303" pitchFamily="18" charset="0"/>
                <a:ea typeface="DengXian" panose="02010600030101010101" pitchFamily="2" charset="-122"/>
                <a:cs typeface="Arial" panose="020B0604020202020204" pitchFamily="34" charset="0"/>
              </a:rPr>
              <a:t> </a:t>
            </a:r>
          </a:p>
          <a:p>
            <a:pPr marL="742894" lvl="1" indent="-285750" algn="just">
              <a:buFontTx/>
              <a:buChar char="-"/>
            </a:pPr>
            <a:r>
              <a:rPr lang="en-US" b="1" kern="0" dirty="0">
                <a:solidFill>
                  <a:schemeClr val="tx1">
                    <a:lumMod val="65000"/>
                    <a:lumOff val="35000"/>
                  </a:schemeClr>
                </a:solidFill>
                <a:latin typeface="Georgia" panose="02040502050405020303" pitchFamily="18" charset="0"/>
                <a:ea typeface="DengXian" panose="02010600030101010101" pitchFamily="2" charset="-122"/>
                <a:cs typeface="Arial" panose="020B0604020202020204" pitchFamily="34" charset="0"/>
              </a:rPr>
              <a:t>CKSAAP</a:t>
            </a:r>
          </a:p>
          <a:p>
            <a:pPr marL="742894" lvl="1" indent="-285750" algn="just">
              <a:buFontTx/>
              <a:buChar char="-"/>
            </a:pPr>
            <a:r>
              <a:rPr lang="en-US" b="1" kern="0" dirty="0">
                <a:solidFill>
                  <a:schemeClr val="tx1">
                    <a:lumMod val="65000"/>
                    <a:lumOff val="35000"/>
                  </a:schemeClr>
                </a:solidFill>
                <a:latin typeface="Georgia" panose="02040502050405020303" pitchFamily="18" charset="0"/>
                <a:ea typeface="DengXian" panose="02010600030101010101" pitchFamily="2" charset="-122"/>
                <a:cs typeface="Arial" panose="020B0604020202020204" pitchFamily="34" charset="0"/>
              </a:rPr>
              <a:t>CTD</a:t>
            </a:r>
          </a:p>
          <a:p>
            <a:pPr marL="742894" lvl="1" indent="-285750" algn="just">
              <a:buFontTx/>
              <a:buChar char="-"/>
            </a:pPr>
            <a:r>
              <a:rPr lang="en-US" b="1" kern="0" dirty="0">
                <a:solidFill>
                  <a:schemeClr val="tx1">
                    <a:lumMod val="65000"/>
                    <a:lumOff val="35000"/>
                  </a:schemeClr>
                </a:solidFill>
                <a:latin typeface="Georgia" panose="02040502050405020303" pitchFamily="18" charset="0"/>
                <a:ea typeface="DengXian" panose="02010600030101010101" pitchFamily="2" charset="-122"/>
                <a:cs typeface="Arial" panose="020B0604020202020204" pitchFamily="34" charset="0"/>
              </a:rPr>
              <a:t>DDE</a:t>
            </a:r>
          </a:p>
          <a:p>
            <a:pPr marL="742894" lvl="1" indent="-285750" algn="just">
              <a:buFontTx/>
              <a:buChar char="-"/>
            </a:pPr>
            <a:r>
              <a:rPr lang="en-US" b="1" kern="0" dirty="0" err="1">
                <a:solidFill>
                  <a:schemeClr val="tx1">
                    <a:lumMod val="65000"/>
                    <a:lumOff val="35000"/>
                  </a:schemeClr>
                </a:solidFill>
                <a:latin typeface="Georgia" panose="02040502050405020303" pitchFamily="18" charset="0"/>
                <a:ea typeface="DengXian" panose="02010600030101010101" pitchFamily="2" charset="-122"/>
                <a:cs typeface="Arial" panose="020B0604020202020204" pitchFamily="34" charset="0"/>
              </a:rPr>
              <a:t>KSCTriad</a:t>
            </a:r>
            <a:endParaRPr lang="en-US" b="1" kern="0" dirty="0">
              <a:solidFill>
                <a:schemeClr val="tx1">
                  <a:lumMod val="65000"/>
                  <a:lumOff val="35000"/>
                </a:schemeClr>
              </a:solidFill>
              <a:latin typeface="Georgia" panose="02040502050405020303" pitchFamily="18" charset="0"/>
              <a:ea typeface="DengXian" panose="02010600030101010101" pitchFamily="2" charset="-122"/>
              <a:cs typeface="Arial" panose="020B0604020202020204" pitchFamily="34" charset="0"/>
            </a:endParaRPr>
          </a:p>
          <a:p>
            <a:pPr marL="742894" lvl="1" indent="-285750" algn="just">
              <a:buFontTx/>
              <a:buChar char="-"/>
            </a:pPr>
            <a:r>
              <a:rPr lang="en-US" b="1" kern="0" dirty="0">
                <a:solidFill>
                  <a:schemeClr val="tx1">
                    <a:lumMod val="65000"/>
                    <a:lumOff val="35000"/>
                  </a:schemeClr>
                </a:solidFill>
                <a:latin typeface="Georgia" panose="02040502050405020303" pitchFamily="18" charset="0"/>
                <a:ea typeface="DengXian" panose="02010600030101010101" pitchFamily="2" charset="-122"/>
                <a:cs typeface="Arial" panose="020B0604020202020204" pitchFamily="34" charset="0"/>
              </a:rPr>
              <a:t>NMBroto</a:t>
            </a:r>
          </a:p>
          <a:p>
            <a:pPr marL="742894" lvl="1" indent="-285750" algn="just">
              <a:buFontTx/>
              <a:buChar char="-"/>
            </a:pPr>
            <a:r>
              <a:rPr lang="en-US" b="1" kern="0" dirty="0" err="1">
                <a:solidFill>
                  <a:schemeClr val="tx1">
                    <a:lumMod val="65000"/>
                    <a:lumOff val="35000"/>
                  </a:schemeClr>
                </a:solidFill>
                <a:latin typeface="Georgia" panose="02040502050405020303" pitchFamily="18" charset="0"/>
                <a:ea typeface="DengXian" panose="02010600030101010101" pitchFamily="2" charset="-122"/>
                <a:cs typeface="Arial" panose="020B0604020202020204" pitchFamily="34" charset="0"/>
              </a:rPr>
              <a:t>PseudoAAC</a:t>
            </a:r>
            <a:endParaRPr lang="en-US" b="1" kern="0" dirty="0">
              <a:solidFill>
                <a:schemeClr val="tx1">
                  <a:lumMod val="65000"/>
                  <a:lumOff val="35000"/>
                </a:schemeClr>
              </a:solidFill>
              <a:latin typeface="Georgia" panose="02040502050405020303" pitchFamily="18" charset="0"/>
              <a:ea typeface="DengXian" panose="02010600030101010101" pitchFamily="2" charset="-122"/>
              <a:cs typeface="Arial" panose="020B0604020202020204" pitchFamily="34" charset="0"/>
            </a:endParaRPr>
          </a:p>
          <a:p>
            <a:pPr marL="742894" lvl="1" indent="-285750" algn="just">
              <a:buFontTx/>
              <a:buChar char="-"/>
            </a:pPr>
            <a:r>
              <a:rPr lang="en-US" b="1" kern="0" dirty="0">
                <a:solidFill>
                  <a:schemeClr val="tx1">
                    <a:lumMod val="65000"/>
                    <a:lumOff val="35000"/>
                  </a:schemeClr>
                </a:solidFill>
                <a:latin typeface="Georgia" panose="02040502050405020303" pitchFamily="18" charset="0"/>
                <a:ea typeface="DengXian" panose="02010600030101010101" pitchFamily="2" charset="-122"/>
                <a:cs typeface="Arial" panose="020B0604020202020204" pitchFamily="34" charset="0"/>
              </a:rPr>
              <a:t>QSOrder</a:t>
            </a:r>
          </a:p>
        </p:txBody>
      </p:sp>
      <p:sp>
        <p:nvSpPr>
          <p:cNvPr id="4" name="Text Placeholder 1">
            <a:extLst>
              <a:ext uri="{FF2B5EF4-FFF2-40B4-BE49-F238E27FC236}">
                <a16:creationId xmlns:a16="http://schemas.microsoft.com/office/drawing/2014/main" id="{5C3B6B35-4BEF-4996-ACDA-B693CE94380E}"/>
              </a:ext>
            </a:extLst>
          </p:cNvPr>
          <p:cNvSpPr txBox="1">
            <a:spLocks/>
          </p:cNvSpPr>
          <p:nvPr/>
        </p:nvSpPr>
        <p:spPr>
          <a:xfrm>
            <a:off x="309401" y="239630"/>
            <a:ext cx="11573197" cy="724247"/>
          </a:xfrm>
          <a:prstGeom prst="rect">
            <a:avLst/>
          </a:prstGeom>
          <a:solidFill>
            <a:schemeClr val="bg1">
              <a:lumMod val="95000"/>
            </a:schemeClr>
          </a:solidFill>
          <a:effectLst/>
        </p:spPr>
        <p:txBody>
          <a:bodyPr wrap="square" anchor="ctr">
            <a:normAutofit/>
          </a:bodyPr>
          <a:lstStyle>
            <a:lvl1pPr marL="0" marR="0" indent="0" algn="ctr" defTabSz="914400" rtl="0" eaLnBrk="1" fontAlgn="auto" latinLnBrk="1" hangingPunct="1">
              <a:lnSpc>
                <a:spcPct val="90000"/>
              </a:lnSpc>
              <a:spcBef>
                <a:spcPts val="1000"/>
              </a:spcBef>
              <a:spcAft>
                <a:spcPts val="0"/>
              </a:spcAft>
              <a:buClrTx/>
              <a:buSzTx/>
              <a:buFontTx/>
              <a:buNone/>
              <a:tabLst/>
              <a:defRPr sz="12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sz="2800" b="1" dirty="0">
                <a:solidFill>
                  <a:schemeClr val="tx2">
                    <a:lumMod val="50000"/>
                  </a:schemeClr>
                </a:solidFill>
                <a:latin typeface="Bahnschrift" panose="020B0502040204020203" pitchFamily="34" charset="0"/>
                <a:cs typeface="Arial" pitchFamily="34" charset="0"/>
              </a:rPr>
              <a:t>SVM Overview Results</a:t>
            </a:r>
            <a:endParaRPr lang="ko-KR" altLang="en-US" sz="2800" b="1" dirty="0">
              <a:solidFill>
                <a:schemeClr val="tx2">
                  <a:lumMod val="50000"/>
                </a:schemeClr>
              </a:solidFill>
              <a:latin typeface="Bahnschrift" panose="020B0502040204020203" pitchFamily="34" charset="0"/>
              <a:cs typeface="Arial" pitchFamily="34" charset="0"/>
            </a:endParaRPr>
          </a:p>
        </p:txBody>
      </p:sp>
      <p:sp>
        <p:nvSpPr>
          <p:cNvPr id="5" name="TextBox 4">
            <a:extLst>
              <a:ext uri="{FF2B5EF4-FFF2-40B4-BE49-F238E27FC236}">
                <a16:creationId xmlns:a16="http://schemas.microsoft.com/office/drawing/2014/main" id="{39337FF4-007C-4192-AD1C-DA3143D6E78A}"/>
              </a:ext>
            </a:extLst>
          </p:cNvPr>
          <p:cNvSpPr txBox="1"/>
          <p:nvPr/>
        </p:nvSpPr>
        <p:spPr>
          <a:xfrm>
            <a:off x="11553110" y="6326934"/>
            <a:ext cx="550237" cy="369332"/>
          </a:xfrm>
          <a:prstGeom prst="rect">
            <a:avLst/>
          </a:prstGeom>
          <a:noFill/>
        </p:spPr>
        <p:txBody>
          <a:bodyPr wrap="square" rtlCol="0">
            <a:spAutoFit/>
          </a:bodyPr>
          <a:lstStyle/>
          <a:p>
            <a:r>
              <a:rPr lang="en-US" dirty="0">
                <a:solidFill>
                  <a:schemeClr val="accent4">
                    <a:lumMod val="10000"/>
                  </a:schemeClr>
                </a:solidFill>
              </a:rPr>
              <a:t>29</a:t>
            </a:r>
          </a:p>
        </p:txBody>
      </p:sp>
    </p:spTree>
    <p:extLst>
      <p:ext uri="{BB962C8B-B14F-4D97-AF65-F5344CB8AC3E}">
        <p14:creationId xmlns:p14="http://schemas.microsoft.com/office/powerpoint/2010/main" val="71646020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5">
            <a:extLst>
              <a:ext uri="{FF2B5EF4-FFF2-40B4-BE49-F238E27FC236}">
                <a16:creationId xmlns:a16="http://schemas.microsoft.com/office/drawing/2014/main" id="{038832A7-FAD2-4B83-AC75-9ED90AAEEB61}"/>
              </a:ext>
            </a:extLst>
          </p:cNvPr>
          <p:cNvGraphicFramePr>
            <a:graphicFrameLocks noGrp="1"/>
          </p:cNvGraphicFramePr>
          <p:nvPr>
            <p:extLst>
              <p:ext uri="{D42A27DB-BD31-4B8C-83A1-F6EECF244321}">
                <p14:modId xmlns:p14="http://schemas.microsoft.com/office/powerpoint/2010/main" val="3433315118"/>
              </p:ext>
            </p:extLst>
          </p:nvPr>
        </p:nvGraphicFramePr>
        <p:xfrm>
          <a:off x="600075" y="1496198"/>
          <a:ext cx="10067925" cy="4996625"/>
        </p:xfrm>
        <a:graphic>
          <a:graphicData uri="http://schemas.openxmlformats.org/drawingml/2006/table">
            <a:tbl>
              <a:tblPr firstRow="1" bandRow="1">
                <a:tableStyleId>{5C22544A-7EE6-4342-B048-85BDC9FD1C3A}</a:tableStyleId>
              </a:tblPr>
              <a:tblGrid>
                <a:gridCol w="2476500">
                  <a:extLst>
                    <a:ext uri="{9D8B030D-6E8A-4147-A177-3AD203B41FA5}">
                      <a16:colId xmlns:a16="http://schemas.microsoft.com/office/drawing/2014/main" val="2216261037"/>
                    </a:ext>
                  </a:extLst>
                </a:gridCol>
                <a:gridCol w="1110341">
                  <a:extLst>
                    <a:ext uri="{9D8B030D-6E8A-4147-A177-3AD203B41FA5}">
                      <a16:colId xmlns:a16="http://schemas.microsoft.com/office/drawing/2014/main" val="2168219786"/>
                    </a:ext>
                  </a:extLst>
                </a:gridCol>
                <a:gridCol w="1642384">
                  <a:extLst>
                    <a:ext uri="{9D8B030D-6E8A-4147-A177-3AD203B41FA5}">
                      <a16:colId xmlns:a16="http://schemas.microsoft.com/office/drawing/2014/main" val="3782708629"/>
                    </a:ext>
                  </a:extLst>
                </a:gridCol>
                <a:gridCol w="1598158">
                  <a:extLst>
                    <a:ext uri="{9D8B030D-6E8A-4147-A177-3AD203B41FA5}">
                      <a16:colId xmlns:a16="http://schemas.microsoft.com/office/drawing/2014/main" val="2850236076"/>
                    </a:ext>
                  </a:extLst>
                </a:gridCol>
                <a:gridCol w="1620271">
                  <a:extLst>
                    <a:ext uri="{9D8B030D-6E8A-4147-A177-3AD203B41FA5}">
                      <a16:colId xmlns:a16="http://schemas.microsoft.com/office/drawing/2014/main" val="4064159523"/>
                    </a:ext>
                  </a:extLst>
                </a:gridCol>
                <a:gridCol w="1620271">
                  <a:extLst>
                    <a:ext uri="{9D8B030D-6E8A-4147-A177-3AD203B41FA5}">
                      <a16:colId xmlns:a16="http://schemas.microsoft.com/office/drawing/2014/main" val="3242092429"/>
                    </a:ext>
                  </a:extLst>
                </a:gridCol>
              </a:tblGrid>
              <a:tr h="829057">
                <a:tc>
                  <a:txBody>
                    <a:bodyPr/>
                    <a:lstStyle/>
                    <a:p>
                      <a:pPr algn="ctr"/>
                      <a:endParaRPr lang="en-US" sz="1300" dirty="0">
                        <a:latin typeface="Bahnschrift" panose="020B0502040204020203" pitchFamily="34" charset="0"/>
                      </a:endParaRPr>
                    </a:p>
                    <a:p>
                      <a:pPr algn="ctr"/>
                      <a:r>
                        <a:rPr lang="en-US" sz="1300" b="1" dirty="0">
                          <a:latin typeface="Bahnschrift" panose="020B0502040204020203" pitchFamily="34" charset="0"/>
                        </a:rPr>
                        <a:t>Features</a:t>
                      </a:r>
                    </a:p>
                  </a:txBody>
                  <a:tcPr/>
                </a:tc>
                <a:tc>
                  <a:txBody>
                    <a:bodyPr/>
                    <a:lstStyle/>
                    <a:p>
                      <a:pPr algn="ctr"/>
                      <a:endParaRPr lang="en-US" sz="1300" dirty="0">
                        <a:latin typeface="Bahnschrift" panose="020B0502040204020203" pitchFamily="34" charset="0"/>
                      </a:endParaRPr>
                    </a:p>
                    <a:p>
                      <a:pPr algn="ctr"/>
                      <a:r>
                        <a:rPr lang="en-US" sz="1300" dirty="0">
                          <a:latin typeface="Bahnschrift" panose="020B0502040204020203" pitchFamily="34" charset="0"/>
                        </a:rPr>
                        <a:t>Best</a:t>
                      </a:r>
                    </a:p>
                    <a:p>
                      <a:pPr algn="ctr"/>
                      <a:r>
                        <a:rPr lang="en-US" sz="1300" dirty="0">
                          <a:latin typeface="Bahnschrift" panose="020B0502040204020203" pitchFamily="34" charset="0"/>
                        </a:rPr>
                        <a:t>Acc</a:t>
                      </a:r>
                    </a:p>
                    <a:p>
                      <a:pPr algn="ctr"/>
                      <a:r>
                        <a:rPr lang="en-US" sz="1300" dirty="0">
                          <a:latin typeface="Bahnschrift" panose="020B0502040204020203" pitchFamily="34" charset="0"/>
                        </a:rPr>
                        <a:t>(cv=10)</a:t>
                      </a:r>
                    </a:p>
                  </a:txBody>
                  <a:tcPr/>
                </a:tc>
                <a:tc>
                  <a:txBody>
                    <a:bodyPr/>
                    <a:lstStyle/>
                    <a:p>
                      <a:pPr algn="ctr"/>
                      <a:endParaRPr lang="en-US" sz="1300" dirty="0">
                        <a:latin typeface="Bahnschrift" panose="020B0502040204020203" pitchFamily="34" charset="0"/>
                      </a:endParaRPr>
                    </a:p>
                    <a:p>
                      <a:pPr algn="ctr"/>
                      <a:r>
                        <a:rPr lang="en-US" sz="1300" dirty="0">
                          <a:latin typeface="Bahnschrift" panose="020B0502040204020203" pitchFamily="34" charset="0"/>
                        </a:rPr>
                        <a:t>ACC</a:t>
                      </a:r>
                    </a:p>
                    <a:p>
                      <a:pPr marL="0" marR="0" lvl="0" indent="0" algn="ctr" defTabSz="914423" rtl="0" eaLnBrk="1" fontAlgn="auto" latinLnBrk="0" hangingPunct="1">
                        <a:lnSpc>
                          <a:spcPct val="100000"/>
                        </a:lnSpc>
                        <a:spcBef>
                          <a:spcPts val="0"/>
                        </a:spcBef>
                        <a:spcAft>
                          <a:spcPts val="0"/>
                        </a:spcAft>
                        <a:buClrTx/>
                        <a:buSzTx/>
                        <a:buFontTx/>
                        <a:buNone/>
                        <a:tabLst/>
                        <a:defRPr/>
                      </a:pPr>
                      <a:r>
                        <a:rPr lang="en-US" sz="1300" dirty="0">
                          <a:latin typeface="Bahnschrift" panose="020B0502040204020203" pitchFamily="34" charset="0"/>
                        </a:rPr>
                        <a:t>(Independent test)</a:t>
                      </a:r>
                    </a:p>
                  </a:txBody>
                  <a:tcPr/>
                </a:tc>
                <a:tc>
                  <a:txBody>
                    <a:bodyPr/>
                    <a:lstStyle/>
                    <a:p>
                      <a:pPr algn="ctr"/>
                      <a:endParaRPr lang="en-US" sz="1300" dirty="0">
                        <a:latin typeface="Bahnschrift" panose="020B0502040204020203" pitchFamily="34" charset="0"/>
                      </a:endParaRPr>
                    </a:p>
                    <a:p>
                      <a:pPr algn="ctr"/>
                      <a:r>
                        <a:rPr lang="en-US" sz="1300" dirty="0">
                          <a:latin typeface="Bahnschrift" panose="020B0502040204020203" pitchFamily="34" charset="0"/>
                        </a:rPr>
                        <a:t>Precision</a:t>
                      </a:r>
                    </a:p>
                    <a:p>
                      <a:pPr marL="0" marR="0" lvl="0" indent="0" algn="ctr" defTabSz="914423" rtl="0" eaLnBrk="1" fontAlgn="auto" latinLnBrk="0" hangingPunct="1">
                        <a:lnSpc>
                          <a:spcPct val="100000"/>
                        </a:lnSpc>
                        <a:spcBef>
                          <a:spcPts val="0"/>
                        </a:spcBef>
                        <a:spcAft>
                          <a:spcPts val="0"/>
                        </a:spcAft>
                        <a:buClrTx/>
                        <a:buSzTx/>
                        <a:buFontTx/>
                        <a:buNone/>
                        <a:tabLst/>
                        <a:defRPr/>
                      </a:pPr>
                      <a:r>
                        <a:rPr lang="en-US" sz="1300" dirty="0">
                          <a:latin typeface="Bahnschrift" panose="020B0502040204020203" pitchFamily="34" charset="0"/>
                        </a:rPr>
                        <a:t>(Independent test)</a:t>
                      </a:r>
                    </a:p>
                  </a:txBody>
                  <a:tcPr/>
                </a:tc>
                <a:tc>
                  <a:txBody>
                    <a:bodyPr/>
                    <a:lstStyle/>
                    <a:p>
                      <a:pPr algn="ctr"/>
                      <a:endParaRPr lang="en-US" sz="1300" dirty="0">
                        <a:latin typeface="Bahnschrift" panose="020B0502040204020203" pitchFamily="34" charset="0"/>
                      </a:endParaRPr>
                    </a:p>
                    <a:p>
                      <a:pPr algn="ctr"/>
                      <a:r>
                        <a:rPr lang="en-US" sz="1300" dirty="0">
                          <a:latin typeface="Bahnschrift" panose="020B0502040204020203" pitchFamily="34" charset="0"/>
                        </a:rPr>
                        <a:t>Recall</a:t>
                      </a:r>
                    </a:p>
                    <a:p>
                      <a:pPr marL="0" marR="0" lvl="0" indent="0" algn="ctr" defTabSz="914423" rtl="0" eaLnBrk="1" fontAlgn="auto" latinLnBrk="0" hangingPunct="1">
                        <a:lnSpc>
                          <a:spcPct val="100000"/>
                        </a:lnSpc>
                        <a:spcBef>
                          <a:spcPts val="0"/>
                        </a:spcBef>
                        <a:spcAft>
                          <a:spcPts val="0"/>
                        </a:spcAft>
                        <a:buClrTx/>
                        <a:buSzTx/>
                        <a:buFontTx/>
                        <a:buNone/>
                        <a:tabLst/>
                        <a:defRPr/>
                      </a:pPr>
                      <a:r>
                        <a:rPr lang="en-US" sz="1300" dirty="0">
                          <a:latin typeface="Bahnschrift" panose="020B0502040204020203" pitchFamily="34" charset="0"/>
                        </a:rPr>
                        <a:t>(Independent test)</a:t>
                      </a:r>
                    </a:p>
                  </a:txBody>
                  <a:tcPr/>
                </a:tc>
                <a:tc>
                  <a:txBody>
                    <a:bodyPr/>
                    <a:lstStyle/>
                    <a:p>
                      <a:pPr algn="ctr"/>
                      <a:endParaRPr lang="en-US" sz="1300" dirty="0">
                        <a:latin typeface="Bahnschrift" panose="020B0502040204020203" pitchFamily="34" charset="0"/>
                      </a:endParaRPr>
                    </a:p>
                    <a:p>
                      <a:pPr algn="ctr"/>
                      <a:r>
                        <a:rPr lang="en-US" sz="1300" dirty="0">
                          <a:latin typeface="Bahnschrift" panose="020B0502040204020203" pitchFamily="34" charset="0"/>
                        </a:rPr>
                        <a:t>F1-score</a:t>
                      </a:r>
                    </a:p>
                    <a:p>
                      <a:pPr marL="0" marR="0" lvl="0" indent="0" algn="ctr" defTabSz="914423" rtl="0" eaLnBrk="1" fontAlgn="auto" latinLnBrk="0" hangingPunct="1">
                        <a:lnSpc>
                          <a:spcPct val="100000"/>
                        </a:lnSpc>
                        <a:spcBef>
                          <a:spcPts val="0"/>
                        </a:spcBef>
                        <a:spcAft>
                          <a:spcPts val="0"/>
                        </a:spcAft>
                        <a:buClrTx/>
                        <a:buSzTx/>
                        <a:buFontTx/>
                        <a:buNone/>
                        <a:tabLst/>
                        <a:defRPr/>
                      </a:pPr>
                      <a:r>
                        <a:rPr lang="en-US" sz="1300" dirty="0">
                          <a:latin typeface="Bahnschrift" panose="020B0502040204020203" pitchFamily="34" charset="0"/>
                        </a:rPr>
                        <a:t>(Independent test)</a:t>
                      </a:r>
                    </a:p>
                  </a:txBody>
                  <a:tcPr/>
                </a:tc>
                <a:extLst>
                  <a:ext uri="{0D108BD9-81ED-4DB2-BD59-A6C34878D82A}">
                    <a16:rowId xmlns:a16="http://schemas.microsoft.com/office/drawing/2014/main" val="81187506"/>
                  </a:ext>
                </a:extLst>
              </a:tr>
              <a:tr h="401993">
                <a:tc>
                  <a:txBody>
                    <a:bodyPr/>
                    <a:lstStyle/>
                    <a:p>
                      <a:pPr algn="ctr"/>
                      <a:r>
                        <a:rPr lang="en-US" sz="1300" b="1" dirty="0" err="1">
                          <a:latin typeface="Bahnschrift" panose="020B0502040204020203" pitchFamily="34" charset="0"/>
                        </a:rPr>
                        <a:t>QSOrder+CKSAAP</a:t>
                      </a:r>
                      <a:endParaRPr lang="en-US" sz="1300" b="1" dirty="0">
                        <a:latin typeface="Bahnschrift" panose="020B0502040204020203" pitchFamily="34" charset="0"/>
                      </a:endParaRPr>
                    </a:p>
                  </a:txBody>
                  <a:tcPr/>
                </a:tc>
                <a:tc>
                  <a:txBody>
                    <a:bodyPr/>
                    <a:lstStyle/>
                    <a:p>
                      <a:pPr algn="ctr"/>
                      <a:r>
                        <a:rPr lang="en-US" sz="1300" b="1" dirty="0">
                          <a:latin typeface="Bahnschrift" panose="020B0502040204020203" pitchFamily="34" charset="0"/>
                        </a:rPr>
                        <a:t>0.82</a:t>
                      </a:r>
                    </a:p>
                  </a:txBody>
                  <a:tcPr>
                    <a:solidFill>
                      <a:srgbClr val="05FFB2"/>
                    </a:solidFill>
                  </a:tcPr>
                </a:tc>
                <a:tc>
                  <a:txBody>
                    <a:bodyPr/>
                    <a:lstStyle/>
                    <a:p>
                      <a:pPr algn="ctr"/>
                      <a:r>
                        <a:rPr lang="en-US" sz="1300" b="1" dirty="0">
                          <a:latin typeface="Bahnschrift" panose="020B0502040204020203" pitchFamily="34" charset="0"/>
                        </a:rPr>
                        <a:t>0.78</a:t>
                      </a:r>
                    </a:p>
                  </a:txBody>
                  <a:tcPr/>
                </a:tc>
                <a:tc>
                  <a:txBody>
                    <a:bodyPr/>
                    <a:lstStyle/>
                    <a:p>
                      <a:pPr marL="0" marR="0" lvl="0" indent="0" algn="ctr" defTabSz="914423" rtl="0" eaLnBrk="1" fontAlgn="auto" latinLnBrk="0" hangingPunct="1">
                        <a:lnSpc>
                          <a:spcPct val="100000"/>
                        </a:lnSpc>
                        <a:spcBef>
                          <a:spcPts val="0"/>
                        </a:spcBef>
                        <a:spcAft>
                          <a:spcPts val="0"/>
                        </a:spcAft>
                        <a:buClrTx/>
                        <a:buSzTx/>
                        <a:buFontTx/>
                        <a:buNone/>
                        <a:tabLst/>
                        <a:defRPr/>
                      </a:pPr>
                      <a:r>
                        <a:rPr lang="en-US" sz="1300" b="1" dirty="0">
                          <a:latin typeface="Bahnschrift" panose="020B0502040204020203" pitchFamily="34" charset="0"/>
                        </a:rPr>
                        <a:t>0.78</a:t>
                      </a:r>
                    </a:p>
                  </a:txBody>
                  <a:tcPr/>
                </a:tc>
                <a:tc>
                  <a:txBody>
                    <a:bodyPr/>
                    <a:lstStyle/>
                    <a:p>
                      <a:pPr marL="0" marR="0" lvl="0" indent="0" algn="ctr" defTabSz="914423" rtl="0" eaLnBrk="1" fontAlgn="auto" latinLnBrk="0" hangingPunct="1">
                        <a:lnSpc>
                          <a:spcPct val="100000"/>
                        </a:lnSpc>
                        <a:spcBef>
                          <a:spcPts val="0"/>
                        </a:spcBef>
                        <a:spcAft>
                          <a:spcPts val="0"/>
                        </a:spcAft>
                        <a:buClrTx/>
                        <a:buSzTx/>
                        <a:buFontTx/>
                        <a:buNone/>
                        <a:tabLst/>
                        <a:defRPr/>
                      </a:pPr>
                      <a:r>
                        <a:rPr lang="en-US" sz="1300" b="1" dirty="0">
                          <a:latin typeface="Bahnschrift" panose="020B0502040204020203" pitchFamily="34" charset="0"/>
                        </a:rPr>
                        <a:t>0.78</a:t>
                      </a:r>
                    </a:p>
                  </a:txBody>
                  <a:tcPr/>
                </a:tc>
                <a:tc>
                  <a:txBody>
                    <a:bodyPr/>
                    <a:lstStyle/>
                    <a:p>
                      <a:pPr marL="0" marR="0" lvl="0" indent="0" algn="ctr" defTabSz="914423" rtl="0" eaLnBrk="1" fontAlgn="auto" latinLnBrk="0" hangingPunct="1">
                        <a:lnSpc>
                          <a:spcPct val="100000"/>
                        </a:lnSpc>
                        <a:spcBef>
                          <a:spcPts val="0"/>
                        </a:spcBef>
                        <a:spcAft>
                          <a:spcPts val="0"/>
                        </a:spcAft>
                        <a:buClrTx/>
                        <a:buSzTx/>
                        <a:buFontTx/>
                        <a:buNone/>
                        <a:tabLst/>
                        <a:defRPr/>
                      </a:pPr>
                      <a:r>
                        <a:rPr lang="en-US" sz="1300" b="1" dirty="0">
                          <a:latin typeface="Bahnschrift" panose="020B0502040204020203" pitchFamily="34" charset="0"/>
                        </a:rPr>
                        <a:t>0.78</a:t>
                      </a:r>
                    </a:p>
                  </a:txBody>
                  <a:tcPr/>
                </a:tc>
                <a:extLst>
                  <a:ext uri="{0D108BD9-81ED-4DB2-BD59-A6C34878D82A}">
                    <a16:rowId xmlns:a16="http://schemas.microsoft.com/office/drawing/2014/main" val="2311414011"/>
                  </a:ext>
                </a:extLst>
              </a:tr>
              <a:tr h="401993">
                <a:tc>
                  <a:txBody>
                    <a:bodyPr/>
                    <a:lstStyle/>
                    <a:p>
                      <a:pPr algn="ctr"/>
                      <a:r>
                        <a:rPr lang="en-US" sz="1300" b="1" dirty="0" err="1">
                          <a:latin typeface="Bahnschrift" panose="020B0502040204020203" pitchFamily="34" charset="0"/>
                        </a:rPr>
                        <a:t>QSOrder+CTD</a:t>
                      </a:r>
                      <a:endParaRPr lang="en-US" sz="1300" b="1" dirty="0">
                        <a:latin typeface="Bahnschrift" panose="020B0502040204020203" pitchFamily="34" charset="0"/>
                      </a:endParaRPr>
                    </a:p>
                  </a:txBody>
                  <a:tcPr/>
                </a:tc>
                <a:tc>
                  <a:txBody>
                    <a:bodyPr/>
                    <a:lstStyle/>
                    <a:p>
                      <a:pPr algn="ctr"/>
                      <a:r>
                        <a:rPr lang="en-US" sz="1300" b="1" dirty="0">
                          <a:latin typeface="Bahnschrift" panose="020B0502040204020203" pitchFamily="34" charset="0"/>
                        </a:rPr>
                        <a:t>0.77</a:t>
                      </a:r>
                    </a:p>
                  </a:txBody>
                  <a:tcPr/>
                </a:tc>
                <a:tc>
                  <a:txBody>
                    <a:bodyPr/>
                    <a:lstStyle/>
                    <a:p>
                      <a:pPr marL="0" marR="0" lvl="0" indent="0" algn="ctr" defTabSz="914423" rtl="0" eaLnBrk="1" fontAlgn="auto" latinLnBrk="0" hangingPunct="1">
                        <a:lnSpc>
                          <a:spcPct val="100000"/>
                        </a:lnSpc>
                        <a:spcBef>
                          <a:spcPts val="0"/>
                        </a:spcBef>
                        <a:spcAft>
                          <a:spcPts val="0"/>
                        </a:spcAft>
                        <a:buClrTx/>
                        <a:buSzTx/>
                        <a:buFontTx/>
                        <a:buNone/>
                        <a:tabLst/>
                        <a:defRPr/>
                      </a:pPr>
                      <a:r>
                        <a:rPr lang="en-US" sz="1300" b="1" dirty="0">
                          <a:latin typeface="Bahnschrift" panose="020B0502040204020203" pitchFamily="34" charset="0"/>
                        </a:rPr>
                        <a:t>0.77</a:t>
                      </a:r>
                    </a:p>
                  </a:txBody>
                  <a:tcPr/>
                </a:tc>
                <a:tc>
                  <a:txBody>
                    <a:bodyPr/>
                    <a:lstStyle/>
                    <a:p>
                      <a:pPr marL="0" marR="0" lvl="0" indent="0" algn="ctr" defTabSz="914423" rtl="0" eaLnBrk="1" fontAlgn="auto" latinLnBrk="0" hangingPunct="1">
                        <a:lnSpc>
                          <a:spcPct val="100000"/>
                        </a:lnSpc>
                        <a:spcBef>
                          <a:spcPts val="0"/>
                        </a:spcBef>
                        <a:spcAft>
                          <a:spcPts val="0"/>
                        </a:spcAft>
                        <a:buClrTx/>
                        <a:buSzTx/>
                        <a:buFontTx/>
                        <a:buNone/>
                        <a:tabLst/>
                        <a:defRPr/>
                      </a:pPr>
                      <a:r>
                        <a:rPr lang="en-US" sz="1300" b="1" dirty="0">
                          <a:latin typeface="Bahnschrift" panose="020B0502040204020203" pitchFamily="34" charset="0"/>
                        </a:rPr>
                        <a:t>0.77</a:t>
                      </a:r>
                    </a:p>
                  </a:txBody>
                  <a:tcPr/>
                </a:tc>
                <a:tc>
                  <a:txBody>
                    <a:bodyPr/>
                    <a:lstStyle/>
                    <a:p>
                      <a:pPr marL="0" marR="0" lvl="0" indent="0" algn="ctr" defTabSz="914423" rtl="0" eaLnBrk="1" fontAlgn="auto" latinLnBrk="0" hangingPunct="1">
                        <a:lnSpc>
                          <a:spcPct val="100000"/>
                        </a:lnSpc>
                        <a:spcBef>
                          <a:spcPts val="0"/>
                        </a:spcBef>
                        <a:spcAft>
                          <a:spcPts val="0"/>
                        </a:spcAft>
                        <a:buClrTx/>
                        <a:buSzTx/>
                        <a:buFontTx/>
                        <a:buNone/>
                        <a:tabLst/>
                        <a:defRPr/>
                      </a:pPr>
                      <a:r>
                        <a:rPr lang="en-US" sz="1300" b="1" dirty="0">
                          <a:latin typeface="Bahnschrift" panose="020B0502040204020203" pitchFamily="34" charset="0"/>
                        </a:rPr>
                        <a:t>0.76</a:t>
                      </a:r>
                    </a:p>
                  </a:txBody>
                  <a:tcPr/>
                </a:tc>
                <a:tc>
                  <a:txBody>
                    <a:bodyPr/>
                    <a:lstStyle/>
                    <a:p>
                      <a:pPr marL="0" marR="0" lvl="0" indent="0" algn="ctr" defTabSz="914423" rtl="0" eaLnBrk="1" fontAlgn="auto" latinLnBrk="0" hangingPunct="1">
                        <a:lnSpc>
                          <a:spcPct val="100000"/>
                        </a:lnSpc>
                        <a:spcBef>
                          <a:spcPts val="0"/>
                        </a:spcBef>
                        <a:spcAft>
                          <a:spcPts val="0"/>
                        </a:spcAft>
                        <a:buClrTx/>
                        <a:buSzTx/>
                        <a:buFontTx/>
                        <a:buNone/>
                        <a:tabLst/>
                        <a:defRPr/>
                      </a:pPr>
                      <a:r>
                        <a:rPr lang="en-US" sz="1300" b="1" dirty="0">
                          <a:latin typeface="Bahnschrift" panose="020B0502040204020203" pitchFamily="34" charset="0"/>
                        </a:rPr>
                        <a:t>0.77</a:t>
                      </a:r>
                    </a:p>
                  </a:txBody>
                  <a:tcPr/>
                </a:tc>
                <a:extLst>
                  <a:ext uri="{0D108BD9-81ED-4DB2-BD59-A6C34878D82A}">
                    <a16:rowId xmlns:a16="http://schemas.microsoft.com/office/drawing/2014/main" val="583184484"/>
                  </a:ext>
                </a:extLst>
              </a:tr>
              <a:tr h="401993">
                <a:tc>
                  <a:txBody>
                    <a:bodyPr/>
                    <a:lstStyle/>
                    <a:p>
                      <a:pPr algn="ctr"/>
                      <a:r>
                        <a:rPr lang="en-US" sz="1300" b="1" dirty="0" err="1">
                          <a:latin typeface="Bahnschrift" panose="020B0502040204020203" pitchFamily="34" charset="0"/>
                        </a:rPr>
                        <a:t>QSOrder+DDE</a:t>
                      </a:r>
                      <a:endParaRPr lang="en-US" sz="1300" b="1" dirty="0">
                        <a:latin typeface="Bahnschrift" panose="020B0502040204020203" pitchFamily="34" charset="0"/>
                      </a:endParaRPr>
                    </a:p>
                  </a:txBody>
                  <a:tcPr/>
                </a:tc>
                <a:tc>
                  <a:txBody>
                    <a:bodyPr/>
                    <a:lstStyle/>
                    <a:p>
                      <a:pPr algn="ctr"/>
                      <a:r>
                        <a:rPr lang="en-US" sz="1300" b="1" dirty="0">
                          <a:latin typeface="Bahnschrift" panose="020B0502040204020203" pitchFamily="34" charset="0"/>
                        </a:rPr>
                        <a:t>0.81</a:t>
                      </a:r>
                    </a:p>
                  </a:txBody>
                  <a:tcPr>
                    <a:solidFill>
                      <a:srgbClr val="05FFB2"/>
                    </a:solidFill>
                  </a:tcPr>
                </a:tc>
                <a:tc>
                  <a:txBody>
                    <a:bodyPr/>
                    <a:lstStyle/>
                    <a:p>
                      <a:pPr algn="ctr"/>
                      <a:r>
                        <a:rPr lang="en-US" sz="1300" b="1" dirty="0">
                          <a:latin typeface="Bahnschrift" panose="020B0502040204020203" pitchFamily="34" charset="0"/>
                        </a:rPr>
                        <a:t>0.79</a:t>
                      </a:r>
                    </a:p>
                  </a:txBody>
                  <a:tcPr/>
                </a:tc>
                <a:tc>
                  <a:txBody>
                    <a:bodyPr/>
                    <a:lstStyle/>
                    <a:p>
                      <a:pPr algn="ctr"/>
                      <a:r>
                        <a:rPr lang="en-US" sz="1300" b="1" dirty="0">
                          <a:latin typeface="Bahnschrift" panose="020B0502040204020203" pitchFamily="34" charset="0"/>
                        </a:rPr>
                        <a:t>0.79</a:t>
                      </a:r>
                    </a:p>
                  </a:txBody>
                  <a:tcPr/>
                </a:tc>
                <a:tc>
                  <a:txBody>
                    <a:bodyPr/>
                    <a:lstStyle/>
                    <a:p>
                      <a:pPr algn="ctr"/>
                      <a:r>
                        <a:rPr lang="en-US" sz="1300" b="1" dirty="0">
                          <a:latin typeface="Bahnschrift" panose="020B0502040204020203" pitchFamily="34" charset="0"/>
                        </a:rPr>
                        <a:t>0.79</a:t>
                      </a:r>
                    </a:p>
                  </a:txBody>
                  <a:tcPr/>
                </a:tc>
                <a:tc>
                  <a:txBody>
                    <a:bodyPr/>
                    <a:lstStyle/>
                    <a:p>
                      <a:pPr algn="ctr"/>
                      <a:r>
                        <a:rPr lang="en-US" sz="1300" b="1" dirty="0">
                          <a:latin typeface="Bahnschrift" panose="020B0502040204020203" pitchFamily="34" charset="0"/>
                        </a:rPr>
                        <a:t>0.79</a:t>
                      </a:r>
                    </a:p>
                  </a:txBody>
                  <a:tcPr/>
                </a:tc>
                <a:extLst>
                  <a:ext uri="{0D108BD9-81ED-4DB2-BD59-A6C34878D82A}">
                    <a16:rowId xmlns:a16="http://schemas.microsoft.com/office/drawing/2014/main" val="4082952285"/>
                  </a:ext>
                </a:extLst>
              </a:tr>
              <a:tr h="401993">
                <a:tc>
                  <a:txBody>
                    <a:bodyPr/>
                    <a:lstStyle/>
                    <a:p>
                      <a:pPr algn="ctr"/>
                      <a:r>
                        <a:rPr lang="en-US" sz="1300" b="1" dirty="0" err="1">
                          <a:latin typeface="Bahnschrift" panose="020B0502040204020203" pitchFamily="34" charset="0"/>
                        </a:rPr>
                        <a:t>QSOrder+KSCTriad</a:t>
                      </a:r>
                      <a:endParaRPr lang="en-US" sz="1300" b="1" dirty="0">
                        <a:latin typeface="Bahnschrift" panose="020B0502040204020203" pitchFamily="34" charset="0"/>
                      </a:endParaRPr>
                    </a:p>
                  </a:txBody>
                  <a:tcPr/>
                </a:tc>
                <a:tc>
                  <a:txBody>
                    <a:bodyPr/>
                    <a:lstStyle/>
                    <a:p>
                      <a:pPr algn="ctr"/>
                      <a:r>
                        <a:rPr lang="en-US" sz="1300" b="1" dirty="0">
                          <a:latin typeface="Bahnschrift" panose="020B0502040204020203" pitchFamily="34" charset="0"/>
                        </a:rPr>
                        <a:t>0.78</a:t>
                      </a:r>
                    </a:p>
                  </a:txBody>
                  <a:tcPr/>
                </a:tc>
                <a:tc>
                  <a:txBody>
                    <a:bodyPr/>
                    <a:lstStyle/>
                    <a:p>
                      <a:pPr marL="0" marR="0" lvl="0" indent="0" algn="ctr" defTabSz="914423" rtl="0" eaLnBrk="1" fontAlgn="auto" latinLnBrk="0" hangingPunct="1">
                        <a:lnSpc>
                          <a:spcPct val="100000"/>
                        </a:lnSpc>
                        <a:spcBef>
                          <a:spcPts val="0"/>
                        </a:spcBef>
                        <a:spcAft>
                          <a:spcPts val="0"/>
                        </a:spcAft>
                        <a:buClrTx/>
                        <a:buSzTx/>
                        <a:buFontTx/>
                        <a:buNone/>
                        <a:tabLst/>
                        <a:defRPr/>
                      </a:pPr>
                      <a:r>
                        <a:rPr lang="en-US" sz="1300" b="1" dirty="0">
                          <a:latin typeface="Bahnschrift" panose="020B0502040204020203" pitchFamily="34" charset="0"/>
                        </a:rPr>
                        <a:t>0.71</a:t>
                      </a:r>
                    </a:p>
                  </a:txBody>
                  <a:tcPr/>
                </a:tc>
                <a:tc>
                  <a:txBody>
                    <a:bodyPr/>
                    <a:lstStyle/>
                    <a:p>
                      <a:pPr marL="0" marR="0" lvl="0" indent="0" algn="ctr" defTabSz="914423" rtl="0" eaLnBrk="1" fontAlgn="auto" latinLnBrk="0" hangingPunct="1">
                        <a:lnSpc>
                          <a:spcPct val="100000"/>
                        </a:lnSpc>
                        <a:spcBef>
                          <a:spcPts val="0"/>
                        </a:spcBef>
                        <a:spcAft>
                          <a:spcPts val="0"/>
                        </a:spcAft>
                        <a:buClrTx/>
                        <a:buSzTx/>
                        <a:buFontTx/>
                        <a:buNone/>
                        <a:tabLst/>
                        <a:defRPr/>
                      </a:pPr>
                      <a:r>
                        <a:rPr lang="en-US" sz="1300" b="1" dirty="0">
                          <a:latin typeface="Bahnschrift" panose="020B0502040204020203" pitchFamily="34" charset="0"/>
                        </a:rPr>
                        <a:t>0.70</a:t>
                      </a:r>
                    </a:p>
                  </a:txBody>
                  <a:tcPr/>
                </a:tc>
                <a:tc>
                  <a:txBody>
                    <a:bodyPr/>
                    <a:lstStyle/>
                    <a:p>
                      <a:pPr marL="0" marR="0" lvl="0" indent="0" algn="ctr" defTabSz="914423" rtl="0" eaLnBrk="1" fontAlgn="auto" latinLnBrk="0" hangingPunct="1">
                        <a:lnSpc>
                          <a:spcPct val="100000"/>
                        </a:lnSpc>
                        <a:spcBef>
                          <a:spcPts val="0"/>
                        </a:spcBef>
                        <a:spcAft>
                          <a:spcPts val="0"/>
                        </a:spcAft>
                        <a:buClrTx/>
                        <a:buSzTx/>
                        <a:buFontTx/>
                        <a:buNone/>
                        <a:tabLst/>
                        <a:defRPr/>
                      </a:pPr>
                      <a:r>
                        <a:rPr lang="en-US" sz="1300" b="1" dirty="0">
                          <a:latin typeface="Bahnschrift" panose="020B0502040204020203" pitchFamily="34" charset="0"/>
                        </a:rPr>
                        <a:t>0.71</a:t>
                      </a:r>
                    </a:p>
                  </a:txBody>
                  <a:tcPr/>
                </a:tc>
                <a:tc>
                  <a:txBody>
                    <a:bodyPr/>
                    <a:lstStyle/>
                    <a:p>
                      <a:pPr marL="0" marR="0" lvl="0" indent="0" algn="ctr" defTabSz="914423" rtl="0" eaLnBrk="1" fontAlgn="auto" latinLnBrk="0" hangingPunct="1">
                        <a:lnSpc>
                          <a:spcPct val="100000"/>
                        </a:lnSpc>
                        <a:spcBef>
                          <a:spcPts val="0"/>
                        </a:spcBef>
                        <a:spcAft>
                          <a:spcPts val="0"/>
                        </a:spcAft>
                        <a:buClrTx/>
                        <a:buSzTx/>
                        <a:buFontTx/>
                        <a:buNone/>
                        <a:tabLst/>
                        <a:defRPr/>
                      </a:pPr>
                      <a:r>
                        <a:rPr lang="en-US" sz="1300" b="1" dirty="0">
                          <a:latin typeface="Bahnschrift" panose="020B0502040204020203" pitchFamily="34" charset="0"/>
                        </a:rPr>
                        <a:t>0.70</a:t>
                      </a:r>
                    </a:p>
                  </a:txBody>
                  <a:tcPr/>
                </a:tc>
                <a:extLst>
                  <a:ext uri="{0D108BD9-81ED-4DB2-BD59-A6C34878D82A}">
                    <a16:rowId xmlns:a16="http://schemas.microsoft.com/office/drawing/2014/main" val="1414641593"/>
                  </a:ext>
                </a:extLst>
              </a:tr>
              <a:tr h="402935">
                <a:tc>
                  <a:txBody>
                    <a:bodyPr/>
                    <a:lstStyle/>
                    <a:p>
                      <a:pPr algn="ctr"/>
                      <a:r>
                        <a:rPr lang="en-US" sz="1300" b="1" dirty="0" err="1">
                          <a:latin typeface="Bahnschrift" panose="020B0502040204020203" pitchFamily="34" charset="0"/>
                        </a:rPr>
                        <a:t>QSOrder+PseudoAAC</a:t>
                      </a:r>
                      <a:endParaRPr lang="en-US" sz="1300" b="1" dirty="0">
                        <a:latin typeface="Bahnschrift" panose="020B0502040204020203" pitchFamily="34" charset="0"/>
                      </a:endParaRPr>
                    </a:p>
                  </a:txBody>
                  <a:tcPr/>
                </a:tc>
                <a:tc>
                  <a:txBody>
                    <a:bodyPr/>
                    <a:lstStyle/>
                    <a:p>
                      <a:pPr algn="ctr"/>
                      <a:r>
                        <a:rPr lang="en-US" sz="1300" b="1" dirty="0">
                          <a:latin typeface="Bahnschrift" panose="020B0502040204020203" pitchFamily="34" charset="0"/>
                        </a:rPr>
                        <a:t>0.81</a:t>
                      </a:r>
                    </a:p>
                  </a:txBody>
                  <a:tcPr>
                    <a:solidFill>
                      <a:srgbClr val="05FFB2"/>
                    </a:solidFill>
                  </a:tcPr>
                </a:tc>
                <a:tc>
                  <a:txBody>
                    <a:bodyPr/>
                    <a:lstStyle/>
                    <a:p>
                      <a:pPr algn="ctr"/>
                      <a:r>
                        <a:rPr lang="en-US" sz="1300" b="1" dirty="0">
                          <a:latin typeface="Bahnschrift" panose="020B0502040204020203" pitchFamily="34" charset="0"/>
                        </a:rPr>
                        <a:t>0.79</a:t>
                      </a:r>
                    </a:p>
                  </a:txBody>
                  <a:tcPr/>
                </a:tc>
                <a:tc>
                  <a:txBody>
                    <a:bodyPr/>
                    <a:lstStyle/>
                    <a:p>
                      <a:pPr marL="0" marR="0" lvl="0" indent="0" algn="ctr" defTabSz="914423" rtl="0" eaLnBrk="1" fontAlgn="auto" latinLnBrk="0" hangingPunct="1">
                        <a:lnSpc>
                          <a:spcPct val="100000"/>
                        </a:lnSpc>
                        <a:spcBef>
                          <a:spcPts val="0"/>
                        </a:spcBef>
                        <a:spcAft>
                          <a:spcPts val="0"/>
                        </a:spcAft>
                        <a:buClrTx/>
                        <a:buSzTx/>
                        <a:buFontTx/>
                        <a:buNone/>
                        <a:tabLst/>
                        <a:defRPr/>
                      </a:pPr>
                      <a:r>
                        <a:rPr lang="en-US" sz="1300" b="1" dirty="0">
                          <a:latin typeface="Bahnschrift" panose="020B0502040204020203" pitchFamily="34" charset="0"/>
                        </a:rPr>
                        <a:t>0.79</a:t>
                      </a:r>
                    </a:p>
                  </a:txBody>
                  <a:tcPr/>
                </a:tc>
                <a:tc>
                  <a:txBody>
                    <a:bodyPr/>
                    <a:lstStyle/>
                    <a:p>
                      <a:pPr marL="0" marR="0" lvl="0" indent="0" algn="ctr" defTabSz="914423" rtl="0" eaLnBrk="1" fontAlgn="auto" latinLnBrk="0" hangingPunct="1">
                        <a:lnSpc>
                          <a:spcPct val="100000"/>
                        </a:lnSpc>
                        <a:spcBef>
                          <a:spcPts val="0"/>
                        </a:spcBef>
                        <a:spcAft>
                          <a:spcPts val="0"/>
                        </a:spcAft>
                        <a:buClrTx/>
                        <a:buSzTx/>
                        <a:buFontTx/>
                        <a:buNone/>
                        <a:tabLst/>
                        <a:defRPr/>
                      </a:pPr>
                      <a:r>
                        <a:rPr lang="en-US" sz="1300" b="1" dirty="0">
                          <a:latin typeface="Bahnschrift" panose="020B0502040204020203" pitchFamily="34" charset="0"/>
                        </a:rPr>
                        <a:t>0.79</a:t>
                      </a:r>
                    </a:p>
                  </a:txBody>
                  <a:tcPr/>
                </a:tc>
                <a:tc>
                  <a:txBody>
                    <a:bodyPr/>
                    <a:lstStyle/>
                    <a:p>
                      <a:pPr marL="0" marR="0" lvl="0" indent="0" algn="ctr" defTabSz="914423" rtl="0" eaLnBrk="1" fontAlgn="auto" latinLnBrk="0" hangingPunct="1">
                        <a:lnSpc>
                          <a:spcPct val="100000"/>
                        </a:lnSpc>
                        <a:spcBef>
                          <a:spcPts val="0"/>
                        </a:spcBef>
                        <a:spcAft>
                          <a:spcPts val="0"/>
                        </a:spcAft>
                        <a:buClrTx/>
                        <a:buSzTx/>
                        <a:buFontTx/>
                        <a:buNone/>
                        <a:tabLst/>
                        <a:defRPr/>
                      </a:pPr>
                      <a:r>
                        <a:rPr lang="en-US" sz="1300" b="1" dirty="0">
                          <a:latin typeface="Bahnschrift" panose="020B0502040204020203" pitchFamily="34" charset="0"/>
                        </a:rPr>
                        <a:t>0.79</a:t>
                      </a:r>
                    </a:p>
                  </a:txBody>
                  <a:tcPr/>
                </a:tc>
                <a:extLst>
                  <a:ext uri="{0D108BD9-81ED-4DB2-BD59-A6C34878D82A}">
                    <a16:rowId xmlns:a16="http://schemas.microsoft.com/office/drawing/2014/main" val="4211607569"/>
                  </a:ext>
                </a:extLst>
              </a:tr>
              <a:tr h="401993">
                <a:tc>
                  <a:txBody>
                    <a:bodyPr/>
                    <a:lstStyle/>
                    <a:p>
                      <a:pPr algn="ctr"/>
                      <a:r>
                        <a:rPr lang="en-US" sz="1300" b="1" dirty="0" err="1">
                          <a:latin typeface="Bahnschrift" panose="020B0502040204020203" pitchFamily="34" charset="0"/>
                        </a:rPr>
                        <a:t>QSOrder+APseudoAAC</a:t>
                      </a:r>
                      <a:endParaRPr lang="en-US" sz="1300" b="1" dirty="0">
                        <a:latin typeface="Bahnschrift" panose="020B0502040204020203" pitchFamily="34" charset="0"/>
                      </a:endParaRPr>
                    </a:p>
                  </a:txBody>
                  <a:tcPr/>
                </a:tc>
                <a:tc>
                  <a:txBody>
                    <a:bodyPr/>
                    <a:lstStyle/>
                    <a:p>
                      <a:pPr algn="ctr"/>
                      <a:r>
                        <a:rPr lang="en-US" sz="1300" b="1" dirty="0">
                          <a:latin typeface="Bahnschrift" panose="020B0502040204020203" pitchFamily="34" charset="0"/>
                        </a:rPr>
                        <a:t>0.81</a:t>
                      </a:r>
                    </a:p>
                  </a:txBody>
                  <a:tcPr>
                    <a:solidFill>
                      <a:srgbClr val="05FFB2"/>
                    </a:solidFill>
                  </a:tcPr>
                </a:tc>
                <a:tc>
                  <a:txBody>
                    <a:bodyPr/>
                    <a:lstStyle/>
                    <a:p>
                      <a:pPr marL="0" marR="0" lvl="0" indent="0" algn="ctr" defTabSz="914423" rtl="0" eaLnBrk="1" fontAlgn="auto" latinLnBrk="0" hangingPunct="1">
                        <a:lnSpc>
                          <a:spcPct val="100000"/>
                        </a:lnSpc>
                        <a:spcBef>
                          <a:spcPts val="0"/>
                        </a:spcBef>
                        <a:spcAft>
                          <a:spcPts val="0"/>
                        </a:spcAft>
                        <a:buClrTx/>
                        <a:buSzTx/>
                        <a:buFontTx/>
                        <a:buNone/>
                        <a:tabLst/>
                        <a:defRPr/>
                      </a:pPr>
                      <a:r>
                        <a:rPr lang="en-US" sz="1300" b="1" dirty="0">
                          <a:latin typeface="Bahnschrift" panose="020B0502040204020203" pitchFamily="34" charset="0"/>
                        </a:rPr>
                        <a:t>0.81</a:t>
                      </a:r>
                    </a:p>
                  </a:txBody>
                  <a:tcPr>
                    <a:solidFill>
                      <a:srgbClr val="00AE78"/>
                    </a:solidFill>
                  </a:tcPr>
                </a:tc>
                <a:tc>
                  <a:txBody>
                    <a:bodyPr/>
                    <a:lstStyle/>
                    <a:p>
                      <a:pPr marL="0" marR="0" lvl="0" indent="0" algn="ctr" defTabSz="914423" rtl="0" eaLnBrk="1" fontAlgn="auto" latinLnBrk="0" hangingPunct="1">
                        <a:lnSpc>
                          <a:spcPct val="100000"/>
                        </a:lnSpc>
                        <a:spcBef>
                          <a:spcPts val="0"/>
                        </a:spcBef>
                        <a:spcAft>
                          <a:spcPts val="0"/>
                        </a:spcAft>
                        <a:buClrTx/>
                        <a:buSzTx/>
                        <a:buFontTx/>
                        <a:buNone/>
                        <a:tabLst/>
                        <a:defRPr/>
                      </a:pPr>
                      <a:r>
                        <a:rPr lang="en-US" sz="1300" b="1" dirty="0">
                          <a:latin typeface="Bahnschrift" panose="020B0502040204020203" pitchFamily="34" charset="0"/>
                        </a:rPr>
                        <a:t>0.81</a:t>
                      </a:r>
                    </a:p>
                  </a:txBody>
                  <a:tcPr/>
                </a:tc>
                <a:tc>
                  <a:txBody>
                    <a:bodyPr/>
                    <a:lstStyle/>
                    <a:p>
                      <a:pPr marL="0" marR="0" lvl="0" indent="0" algn="ctr" defTabSz="914423" rtl="0" eaLnBrk="1" fontAlgn="auto" latinLnBrk="0" hangingPunct="1">
                        <a:lnSpc>
                          <a:spcPct val="100000"/>
                        </a:lnSpc>
                        <a:spcBef>
                          <a:spcPts val="0"/>
                        </a:spcBef>
                        <a:spcAft>
                          <a:spcPts val="0"/>
                        </a:spcAft>
                        <a:buClrTx/>
                        <a:buSzTx/>
                        <a:buFontTx/>
                        <a:buNone/>
                        <a:tabLst/>
                        <a:defRPr/>
                      </a:pPr>
                      <a:r>
                        <a:rPr lang="en-US" sz="1300" b="1" dirty="0">
                          <a:latin typeface="Bahnschrift" panose="020B0502040204020203" pitchFamily="34" charset="0"/>
                        </a:rPr>
                        <a:t>0.81</a:t>
                      </a:r>
                    </a:p>
                  </a:txBody>
                  <a:tcPr/>
                </a:tc>
                <a:tc>
                  <a:txBody>
                    <a:bodyPr/>
                    <a:lstStyle/>
                    <a:p>
                      <a:pPr marL="0" marR="0" lvl="0" indent="0" algn="ctr" defTabSz="914423" rtl="0" eaLnBrk="1" fontAlgn="auto" latinLnBrk="0" hangingPunct="1">
                        <a:lnSpc>
                          <a:spcPct val="100000"/>
                        </a:lnSpc>
                        <a:spcBef>
                          <a:spcPts val="0"/>
                        </a:spcBef>
                        <a:spcAft>
                          <a:spcPts val="0"/>
                        </a:spcAft>
                        <a:buClrTx/>
                        <a:buSzTx/>
                        <a:buFontTx/>
                        <a:buNone/>
                        <a:tabLst/>
                        <a:defRPr/>
                      </a:pPr>
                      <a:r>
                        <a:rPr lang="en-US" sz="1300" b="1" dirty="0">
                          <a:latin typeface="Bahnschrift" panose="020B0502040204020203" pitchFamily="34" charset="0"/>
                        </a:rPr>
                        <a:t>0.81</a:t>
                      </a:r>
                    </a:p>
                  </a:txBody>
                  <a:tcPr/>
                </a:tc>
                <a:extLst>
                  <a:ext uri="{0D108BD9-81ED-4DB2-BD59-A6C34878D82A}">
                    <a16:rowId xmlns:a16="http://schemas.microsoft.com/office/drawing/2014/main" val="3044206967"/>
                  </a:ext>
                </a:extLst>
              </a:tr>
              <a:tr h="467194">
                <a:tc>
                  <a:txBody>
                    <a:bodyPr/>
                    <a:lstStyle/>
                    <a:p>
                      <a:pPr algn="ctr"/>
                      <a:r>
                        <a:rPr lang="en-US" sz="1300" b="1" dirty="0" err="1">
                          <a:latin typeface="Bahnschrift" panose="020B0502040204020203" pitchFamily="34" charset="0"/>
                        </a:rPr>
                        <a:t>PseudoAAC+APseudoAAC</a:t>
                      </a:r>
                      <a:endParaRPr lang="en-US" sz="1300" b="1" dirty="0">
                        <a:latin typeface="Bahnschrift" panose="020B0502040204020203" pitchFamily="34" charset="0"/>
                      </a:endParaRPr>
                    </a:p>
                  </a:txBody>
                  <a:tcPr/>
                </a:tc>
                <a:tc>
                  <a:txBody>
                    <a:bodyPr/>
                    <a:lstStyle/>
                    <a:p>
                      <a:pPr algn="ctr"/>
                      <a:r>
                        <a:rPr lang="en-US" sz="1300" b="1" dirty="0">
                          <a:latin typeface="Bahnschrift" panose="020B0502040204020203" pitchFamily="34" charset="0"/>
                        </a:rPr>
                        <a:t>0.79</a:t>
                      </a:r>
                    </a:p>
                  </a:txBody>
                  <a:tcPr/>
                </a:tc>
                <a:tc>
                  <a:txBody>
                    <a:bodyPr/>
                    <a:lstStyle/>
                    <a:p>
                      <a:pPr algn="ctr"/>
                      <a:r>
                        <a:rPr lang="en-US" sz="1300" b="1" dirty="0">
                          <a:latin typeface="Bahnschrift" panose="020B0502040204020203" pitchFamily="34" charset="0"/>
                        </a:rPr>
                        <a:t>0.77</a:t>
                      </a:r>
                    </a:p>
                  </a:txBody>
                  <a:tcPr/>
                </a:tc>
                <a:tc>
                  <a:txBody>
                    <a:bodyPr/>
                    <a:lstStyle/>
                    <a:p>
                      <a:pPr marL="0" marR="0" lvl="0" indent="0" algn="ctr" defTabSz="914423" rtl="0" eaLnBrk="1" fontAlgn="auto" latinLnBrk="0" hangingPunct="1">
                        <a:lnSpc>
                          <a:spcPct val="100000"/>
                        </a:lnSpc>
                        <a:spcBef>
                          <a:spcPts val="0"/>
                        </a:spcBef>
                        <a:spcAft>
                          <a:spcPts val="0"/>
                        </a:spcAft>
                        <a:buClrTx/>
                        <a:buSzTx/>
                        <a:buFontTx/>
                        <a:buNone/>
                        <a:tabLst/>
                        <a:defRPr/>
                      </a:pPr>
                      <a:r>
                        <a:rPr lang="en-US" sz="1300" b="1" dirty="0">
                          <a:latin typeface="Bahnschrift" panose="020B0502040204020203" pitchFamily="34" charset="0"/>
                        </a:rPr>
                        <a:t>0.77</a:t>
                      </a:r>
                    </a:p>
                  </a:txBody>
                  <a:tcPr/>
                </a:tc>
                <a:tc>
                  <a:txBody>
                    <a:bodyPr/>
                    <a:lstStyle/>
                    <a:p>
                      <a:pPr marL="0" marR="0" lvl="0" indent="0" algn="ctr" defTabSz="914423" rtl="0" eaLnBrk="1" fontAlgn="auto" latinLnBrk="0" hangingPunct="1">
                        <a:lnSpc>
                          <a:spcPct val="100000"/>
                        </a:lnSpc>
                        <a:spcBef>
                          <a:spcPts val="0"/>
                        </a:spcBef>
                        <a:spcAft>
                          <a:spcPts val="0"/>
                        </a:spcAft>
                        <a:buClrTx/>
                        <a:buSzTx/>
                        <a:buFontTx/>
                        <a:buNone/>
                        <a:tabLst/>
                        <a:defRPr/>
                      </a:pPr>
                      <a:r>
                        <a:rPr lang="en-US" sz="1300" b="1" dirty="0">
                          <a:latin typeface="Bahnschrift" panose="020B0502040204020203" pitchFamily="34" charset="0"/>
                        </a:rPr>
                        <a:t>0.76</a:t>
                      </a:r>
                    </a:p>
                  </a:txBody>
                  <a:tcPr/>
                </a:tc>
                <a:tc>
                  <a:txBody>
                    <a:bodyPr/>
                    <a:lstStyle/>
                    <a:p>
                      <a:pPr marL="0" marR="0" lvl="0" indent="0" algn="ctr" defTabSz="914423" rtl="0" eaLnBrk="1" fontAlgn="auto" latinLnBrk="0" hangingPunct="1">
                        <a:lnSpc>
                          <a:spcPct val="100000"/>
                        </a:lnSpc>
                        <a:spcBef>
                          <a:spcPts val="0"/>
                        </a:spcBef>
                        <a:spcAft>
                          <a:spcPts val="0"/>
                        </a:spcAft>
                        <a:buClrTx/>
                        <a:buSzTx/>
                        <a:buFontTx/>
                        <a:buNone/>
                        <a:tabLst/>
                        <a:defRPr/>
                      </a:pPr>
                      <a:r>
                        <a:rPr lang="en-US" sz="1300" b="1" dirty="0">
                          <a:latin typeface="Bahnschrift" panose="020B0502040204020203" pitchFamily="34" charset="0"/>
                        </a:rPr>
                        <a:t>0.76</a:t>
                      </a:r>
                    </a:p>
                  </a:txBody>
                  <a:tcPr/>
                </a:tc>
                <a:extLst>
                  <a:ext uri="{0D108BD9-81ED-4DB2-BD59-A6C34878D82A}">
                    <a16:rowId xmlns:a16="http://schemas.microsoft.com/office/drawing/2014/main" val="1217981295"/>
                  </a:ext>
                </a:extLst>
              </a:tr>
              <a:tr h="428625">
                <a:tc>
                  <a:txBody>
                    <a:bodyPr/>
                    <a:lstStyle/>
                    <a:p>
                      <a:pPr algn="ctr"/>
                      <a:r>
                        <a:rPr lang="en-US" sz="1300" b="1" dirty="0" err="1">
                          <a:latin typeface="Bahnschrift" panose="020B0502040204020203" pitchFamily="34" charset="0"/>
                        </a:rPr>
                        <a:t>PseudoAAC+CKSAAP</a:t>
                      </a:r>
                      <a:endParaRPr lang="en-US" sz="1300" b="1" dirty="0">
                        <a:latin typeface="Bahnschrift" panose="020B0502040204020203" pitchFamily="34" charset="0"/>
                      </a:endParaRPr>
                    </a:p>
                  </a:txBody>
                  <a:tcPr/>
                </a:tc>
                <a:tc>
                  <a:txBody>
                    <a:bodyPr/>
                    <a:lstStyle/>
                    <a:p>
                      <a:pPr algn="ctr"/>
                      <a:r>
                        <a:rPr lang="en-US" sz="1300" b="1" dirty="0">
                          <a:latin typeface="Bahnschrift" panose="020B0502040204020203" pitchFamily="34" charset="0"/>
                        </a:rPr>
                        <a:t>0.81</a:t>
                      </a:r>
                    </a:p>
                  </a:txBody>
                  <a:tcPr>
                    <a:solidFill>
                      <a:srgbClr val="05FFB2"/>
                    </a:solidFill>
                  </a:tcPr>
                </a:tc>
                <a:tc>
                  <a:txBody>
                    <a:bodyPr/>
                    <a:lstStyle/>
                    <a:p>
                      <a:pPr algn="ctr"/>
                      <a:r>
                        <a:rPr lang="en-US" sz="1300" b="1" dirty="0">
                          <a:latin typeface="Bahnschrift" panose="020B0502040204020203" pitchFamily="34" charset="0"/>
                        </a:rPr>
                        <a:t>0.80</a:t>
                      </a:r>
                    </a:p>
                  </a:txBody>
                  <a:tcPr/>
                </a:tc>
                <a:tc>
                  <a:txBody>
                    <a:bodyPr/>
                    <a:lstStyle/>
                    <a:p>
                      <a:pPr algn="ctr"/>
                      <a:r>
                        <a:rPr lang="en-US" sz="1300" b="1" dirty="0">
                          <a:latin typeface="Bahnschrift" panose="020B0502040204020203" pitchFamily="34" charset="0"/>
                        </a:rPr>
                        <a:t>0.80</a:t>
                      </a:r>
                    </a:p>
                  </a:txBody>
                  <a:tcPr/>
                </a:tc>
                <a:tc>
                  <a:txBody>
                    <a:bodyPr/>
                    <a:lstStyle/>
                    <a:p>
                      <a:pPr algn="ctr"/>
                      <a:r>
                        <a:rPr lang="en-US" sz="1300" b="1" dirty="0">
                          <a:latin typeface="Bahnschrift" panose="020B0502040204020203" pitchFamily="34" charset="0"/>
                        </a:rPr>
                        <a:t>0.80</a:t>
                      </a:r>
                    </a:p>
                  </a:txBody>
                  <a:tcPr/>
                </a:tc>
                <a:tc>
                  <a:txBody>
                    <a:bodyPr/>
                    <a:lstStyle/>
                    <a:p>
                      <a:pPr algn="ctr"/>
                      <a:r>
                        <a:rPr lang="en-US" sz="1300" b="1" dirty="0">
                          <a:latin typeface="Bahnschrift" panose="020B0502040204020203" pitchFamily="34" charset="0"/>
                        </a:rPr>
                        <a:t>0.80</a:t>
                      </a:r>
                    </a:p>
                  </a:txBody>
                  <a:tcPr/>
                </a:tc>
                <a:extLst>
                  <a:ext uri="{0D108BD9-81ED-4DB2-BD59-A6C34878D82A}">
                    <a16:rowId xmlns:a16="http://schemas.microsoft.com/office/drawing/2014/main" val="2036306386"/>
                  </a:ext>
                </a:extLst>
              </a:tr>
              <a:tr h="401993">
                <a:tc>
                  <a:txBody>
                    <a:bodyPr/>
                    <a:lstStyle/>
                    <a:p>
                      <a:pPr algn="ctr"/>
                      <a:r>
                        <a:rPr lang="en-US" sz="1300" b="1" dirty="0" err="1">
                          <a:latin typeface="Bahnschrift" panose="020B0502040204020203" pitchFamily="34" charset="0"/>
                        </a:rPr>
                        <a:t>PseudoAAC+CTD</a:t>
                      </a:r>
                      <a:endParaRPr lang="en-US" sz="1300" b="1" dirty="0">
                        <a:latin typeface="Bahnschrift" panose="020B0502040204020203" pitchFamily="34" charset="0"/>
                      </a:endParaRPr>
                    </a:p>
                  </a:txBody>
                  <a:tcPr/>
                </a:tc>
                <a:tc>
                  <a:txBody>
                    <a:bodyPr/>
                    <a:lstStyle/>
                    <a:p>
                      <a:pPr algn="ctr"/>
                      <a:r>
                        <a:rPr lang="en-US" sz="1300" b="1" dirty="0">
                          <a:latin typeface="Bahnschrift" panose="020B0502040204020203" pitchFamily="34" charset="0"/>
                        </a:rPr>
                        <a:t>0.76</a:t>
                      </a:r>
                    </a:p>
                  </a:txBody>
                  <a:tcPr/>
                </a:tc>
                <a:tc>
                  <a:txBody>
                    <a:bodyPr/>
                    <a:lstStyle/>
                    <a:p>
                      <a:pPr algn="ctr"/>
                      <a:r>
                        <a:rPr lang="en-US" sz="1300" b="1" dirty="0">
                          <a:latin typeface="Bahnschrift" panose="020B0502040204020203" pitchFamily="34" charset="0"/>
                        </a:rPr>
                        <a:t>0.76</a:t>
                      </a:r>
                    </a:p>
                  </a:txBody>
                  <a:tcPr/>
                </a:tc>
                <a:tc>
                  <a:txBody>
                    <a:bodyPr/>
                    <a:lstStyle/>
                    <a:p>
                      <a:pPr algn="ctr"/>
                      <a:r>
                        <a:rPr lang="en-US" sz="1300" b="1" dirty="0">
                          <a:latin typeface="Bahnschrift" panose="020B0502040204020203" pitchFamily="34" charset="0"/>
                        </a:rPr>
                        <a:t>0.75</a:t>
                      </a:r>
                    </a:p>
                  </a:txBody>
                  <a:tcPr/>
                </a:tc>
                <a:tc>
                  <a:txBody>
                    <a:bodyPr/>
                    <a:lstStyle/>
                    <a:p>
                      <a:pPr marL="0" marR="0" lvl="0" indent="0" algn="ctr" defTabSz="914423" rtl="0" eaLnBrk="1" fontAlgn="auto" latinLnBrk="0" hangingPunct="1">
                        <a:lnSpc>
                          <a:spcPct val="100000"/>
                        </a:lnSpc>
                        <a:spcBef>
                          <a:spcPts val="0"/>
                        </a:spcBef>
                        <a:spcAft>
                          <a:spcPts val="0"/>
                        </a:spcAft>
                        <a:buClrTx/>
                        <a:buSzTx/>
                        <a:buFontTx/>
                        <a:buNone/>
                        <a:tabLst/>
                        <a:defRPr/>
                      </a:pPr>
                      <a:r>
                        <a:rPr lang="en-US" sz="1300" b="1" dirty="0">
                          <a:latin typeface="Bahnschrift" panose="020B0502040204020203" pitchFamily="34" charset="0"/>
                        </a:rPr>
                        <a:t>0.75</a:t>
                      </a:r>
                    </a:p>
                  </a:txBody>
                  <a:tcPr/>
                </a:tc>
                <a:tc>
                  <a:txBody>
                    <a:bodyPr/>
                    <a:lstStyle/>
                    <a:p>
                      <a:pPr marL="0" marR="0" lvl="0" indent="0" algn="ctr" defTabSz="914423" rtl="0" eaLnBrk="1" fontAlgn="auto" latinLnBrk="0" hangingPunct="1">
                        <a:lnSpc>
                          <a:spcPct val="100000"/>
                        </a:lnSpc>
                        <a:spcBef>
                          <a:spcPts val="0"/>
                        </a:spcBef>
                        <a:spcAft>
                          <a:spcPts val="0"/>
                        </a:spcAft>
                        <a:buClrTx/>
                        <a:buSzTx/>
                        <a:buFontTx/>
                        <a:buNone/>
                        <a:tabLst/>
                        <a:defRPr/>
                      </a:pPr>
                      <a:r>
                        <a:rPr lang="en-US" sz="1300" b="1" dirty="0">
                          <a:latin typeface="Bahnschrift" panose="020B0502040204020203" pitchFamily="34" charset="0"/>
                        </a:rPr>
                        <a:t>0.75</a:t>
                      </a:r>
                    </a:p>
                  </a:txBody>
                  <a:tcPr/>
                </a:tc>
                <a:extLst>
                  <a:ext uri="{0D108BD9-81ED-4DB2-BD59-A6C34878D82A}">
                    <a16:rowId xmlns:a16="http://schemas.microsoft.com/office/drawing/2014/main" val="4286235381"/>
                  </a:ext>
                </a:extLst>
              </a:tr>
              <a:tr h="401993">
                <a:tc>
                  <a:txBody>
                    <a:bodyPr/>
                    <a:lstStyle/>
                    <a:p>
                      <a:pPr algn="ctr"/>
                      <a:r>
                        <a:rPr lang="en-US" sz="1300" b="1" dirty="0" err="1">
                          <a:latin typeface="Bahnschrift" panose="020B0502040204020203" pitchFamily="34" charset="0"/>
                        </a:rPr>
                        <a:t>PseudoAAC+DDE</a:t>
                      </a:r>
                      <a:endParaRPr lang="en-US" sz="1300" b="1" dirty="0">
                        <a:latin typeface="Bahnschrift" panose="020B0502040204020203" pitchFamily="34" charset="0"/>
                      </a:endParaRPr>
                    </a:p>
                  </a:txBody>
                  <a:tcPr/>
                </a:tc>
                <a:tc>
                  <a:txBody>
                    <a:bodyPr/>
                    <a:lstStyle/>
                    <a:p>
                      <a:pPr algn="ctr"/>
                      <a:r>
                        <a:rPr lang="en-US" sz="1300" b="1" dirty="0">
                          <a:latin typeface="Bahnschrift" panose="020B0502040204020203" pitchFamily="34" charset="0"/>
                        </a:rPr>
                        <a:t>0.80</a:t>
                      </a:r>
                    </a:p>
                  </a:txBody>
                  <a:tcPr>
                    <a:solidFill>
                      <a:srgbClr val="05FFB2"/>
                    </a:solidFill>
                  </a:tcPr>
                </a:tc>
                <a:tc>
                  <a:txBody>
                    <a:bodyPr/>
                    <a:lstStyle/>
                    <a:p>
                      <a:pPr algn="ctr"/>
                      <a:r>
                        <a:rPr lang="en-US" sz="1300" b="1" dirty="0">
                          <a:latin typeface="Bahnschrift" panose="020B0502040204020203" pitchFamily="34" charset="0"/>
                        </a:rPr>
                        <a:t>0.73</a:t>
                      </a:r>
                    </a:p>
                  </a:txBody>
                  <a:tcPr/>
                </a:tc>
                <a:tc>
                  <a:txBody>
                    <a:bodyPr/>
                    <a:lstStyle/>
                    <a:p>
                      <a:pPr marL="0" marR="0" lvl="0" indent="0" algn="ctr" defTabSz="914423" rtl="0" eaLnBrk="1" fontAlgn="auto" latinLnBrk="0" hangingPunct="1">
                        <a:lnSpc>
                          <a:spcPct val="100000"/>
                        </a:lnSpc>
                        <a:spcBef>
                          <a:spcPts val="0"/>
                        </a:spcBef>
                        <a:spcAft>
                          <a:spcPts val="0"/>
                        </a:spcAft>
                        <a:buClrTx/>
                        <a:buSzTx/>
                        <a:buFontTx/>
                        <a:buNone/>
                        <a:tabLst/>
                        <a:defRPr/>
                      </a:pPr>
                      <a:r>
                        <a:rPr lang="en-US" sz="1300" b="1" dirty="0">
                          <a:latin typeface="Bahnschrift" panose="020B0502040204020203" pitchFamily="34" charset="0"/>
                        </a:rPr>
                        <a:t>0.73</a:t>
                      </a:r>
                    </a:p>
                  </a:txBody>
                  <a:tcPr/>
                </a:tc>
                <a:tc>
                  <a:txBody>
                    <a:bodyPr/>
                    <a:lstStyle/>
                    <a:p>
                      <a:pPr marL="0" marR="0" lvl="0" indent="0" algn="ctr" defTabSz="914423" rtl="0" eaLnBrk="1" fontAlgn="auto" latinLnBrk="0" hangingPunct="1">
                        <a:lnSpc>
                          <a:spcPct val="100000"/>
                        </a:lnSpc>
                        <a:spcBef>
                          <a:spcPts val="0"/>
                        </a:spcBef>
                        <a:spcAft>
                          <a:spcPts val="0"/>
                        </a:spcAft>
                        <a:buClrTx/>
                        <a:buSzTx/>
                        <a:buFontTx/>
                        <a:buNone/>
                        <a:tabLst/>
                        <a:defRPr/>
                      </a:pPr>
                      <a:r>
                        <a:rPr lang="en-US" sz="1300" b="1" dirty="0">
                          <a:latin typeface="Bahnschrift" panose="020B0502040204020203" pitchFamily="34" charset="0"/>
                        </a:rPr>
                        <a:t>0.74</a:t>
                      </a:r>
                    </a:p>
                  </a:txBody>
                  <a:tcPr/>
                </a:tc>
                <a:tc>
                  <a:txBody>
                    <a:bodyPr/>
                    <a:lstStyle/>
                    <a:p>
                      <a:pPr marL="0" marR="0" lvl="0" indent="0" algn="ctr" defTabSz="914423" rtl="0" eaLnBrk="1" fontAlgn="auto" latinLnBrk="0" hangingPunct="1">
                        <a:lnSpc>
                          <a:spcPct val="100000"/>
                        </a:lnSpc>
                        <a:spcBef>
                          <a:spcPts val="0"/>
                        </a:spcBef>
                        <a:spcAft>
                          <a:spcPts val="0"/>
                        </a:spcAft>
                        <a:buClrTx/>
                        <a:buSzTx/>
                        <a:buFontTx/>
                        <a:buNone/>
                        <a:tabLst/>
                        <a:defRPr/>
                      </a:pPr>
                      <a:r>
                        <a:rPr lang="en-US" sz="1300" b="1" dirty="0">
                          <a:latin typeface="Bahnschrift" panose="020B0502040204020203" pitchFamily="34" charset="0"/>
                        </a:rPr>
                        <a:t>0.73</a:t>
                      </a:r>
                    </a:p>
                  </a:txBody>
                  <a:tcPr/>
                </a:tc>
                <a:extLst>
                  <a:ext uri="{0D108BD9-81ED-4DB2-BD59-A6C34878D82A}">
                    <a16:rowId xmlns:a16="http://schemas.microsoft.com/office/drawing/2014/main" val="3042098011"/>
                  </a:ext>
                </a:extLst>
              </a:tr>
            </a:tbl>
          </a:graphicData>
        </a:graphic>
      </p:graphicFrame>
      <p:sp>
        <p:nvSpPr>
          <p:cNvPr id="5" name="TextBox 4">
            <a:extLst>
              <a:ext uri="{FF2B5EF4-FFF2-40B4-BE49-F238E27FC236}">
                <a16:creationId xmlns:a16="http://schemas.microsoft.com/office/drawing/2014/main" id="{ECC1FB25-994D-4412-BC9E-4786E5D30432}"/>
              </a:ext>
            </a:extLst>
          </p:cNvPr>
          <p:cNvSpPr txBox="1"/>
          <p:nvPr/>
        </p:nvSpPr>
        <p:spPr>
          <a:xfrm>
            <a:off x="361950" y="1126866"/>
            <a:ext cx="10067925" cy="369332"/>
          </a:xfrm>
          <a:prstGeom prst="rect">
            <a:avLst/>
          </a:prstGeom>
          <a:noFill/>
        </p:spPr>
        <p:txBody>
          <a:bodyPr wrap="square" rtlCol="0">
            <a:spAutoFit/>
          </a:bodyPr>
          <a:lstStyle/>
          <a:p>
            <a:pPr marL="0" marR="0" algn="just">
              <a:spcBef>
                <a:spcPts val="0"/>
              </a:spcBef>
              <a:spcAft>
                <a:spcPts val="0"/>
              </a:spcAft>
            </a:pPr>
            <a:r>
              <a:rPr lang="en-US" b="1" kern="0" dirty="0">
                <a:solidFill>
                  <a:srgbClr val="000000"/>
                </a:solidFill>
                <a:latin typeface="Georgia" panose="02040502050405020303" pitchFamily="18" charset="0"/>
                <a:ea typeface="DengXian" panose="02010600030101010101" pitchFamily="2" charset="-122"/>
                <a:cs typeface="Arial" panose="020B0604020202020204" pitchFamily="34" charset="0"/>
              </a:rPr>
              <a:t>PCA Features:</a:t>
            </a:r>
          </a:p>
        </p:txBody>
      </p:sp>
      <p:sp>
        <p:nvSpPr>
          <p:cNvPr id="6" name="Text Placeholder 1">
            <a:extLst>
              <a:ext uri="{FF2B5EF4-FFF2-40B4-BE49-F238E27FC236}">
                <a16:creationId xmlns:a16="http://schemas.microsoft.com/office/drawing/2014/main" id="{6292CDFF-0249-452D-9CB2-91752E4C520E}"/>
              </a:ext>
            </a:extLst>
          </p:cNvPr>
          <p:cNvSpPr txBox="1">
            <a:spLocks/>
          </p:cNvSpPr>
          <p:nvPr/>
        </p:nvSpPr>
        <p:spPr>
          <a:xfrm>
            <a:off x="309401" y="239630"/>
            <a:ext cx="11573197" cy="724247"/>
          </a:xfrm>
          <a:prstGeom prst="rect">
            <a:avLst/>
          </a:prstGeom>
          <a:solidFill>
            <a:schemeClr val="bg1">
              <a:lumMod val="95000"/>
            </a:schemeClr>
          </a:solidFill>
          <a:effectLst/>
        </p:spPr>
        <p:txBody>
          <a:bodyPr wrap="square" anchor="ctr">
            <a:normAutofit/>
          </a:bodyPr>
          <a:lstStyle>
            <a:lvl1pPr marL="0" marR="0" indent="0" algn="ctr" defTabSz="914400" rtl="0" eaLnBrk="1" fontAlgn="auto" latinLnBrk="1" hangingPunct="1">
              <a:lnSpc>
                <a:spcPct val="90000"/>
              </a:lnSpc>
              <a:spcBef>
                <a:spcPts val="1000"/>
              </a:spcBef>
              <a:spcAft>
                <a:spcPts val="0"/>
              </a:spcAft>
              <a:buClrTx/>
              <a:buSzTx/>
              <a:buFontTx/>
              <a:buNone/>
              <a:tabLst/>
              <a:defRPr sz="12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sz="2800" b="1" dirty="0">
                <a:solidFill>
                  <a:schemeClr val="tx2">
                    <a:lumMod val="50000"/>
                  </a:schemeClr>
                </a:solidFill>
                <a:latin typeface="Bahnschrift" panose="020B0502040204020203" pitchFamily="34" charset="0"/>
                <a:cs typeface="Arial" pitchFamily="34" charset="0"/>
              </a:rPr>
              <a:t>SVM Overview Results</a:t>
            </a:r>
            <a:endParaRPr lang="ko-KR" altLang="en-US" sz="2800" b="1" dirty="0">
              <a:solidFill>
                <a:schemeClr val="tx2">
                  <a:lumMod val="50000"/>
                </a:schemeClr>
              </a:solidFill>
              <a:latin typeface="Bahnschrift" panose="020B0502040204020203" pitchFamily="34" charset="0"/>
              <a:cs typeface="Arial" pitchFamily="34" charset="0"/>
            </a:endParaRPr>
          </a:p>
        </p:txBody>
      </p:sp>
      <p:sp>
        <p:nvSpPr>
          <p:cNvPr id="7" name="TextBox 6">
            <a:extLst>
              <a:ext uri="{FF2B5EF4-FFF2-40B4-BE49-F238E27FC236}">
                <a16:creationId xmlns:a16="http://schemas.microsoft.com/office/drawing/2014/main" id="{869E3A9B-0378-4B5D-A021-314987EDE31B}"/>
              </a:ext>
            </a:extLst>
          </p:cNvPr>
          <p:cNvSpPr txBox="1"/>
          <p:nvPr/>
        </p:nvSpPr>
        <p:spPr>
          <a:xfrm>
            <a:off x="11553110" y="6298359"/>
            <a:ext cx="550237" cy="369332"/>
          </a:xfrm>
          <a:prstGeom prst="rect">
            <a:avLst/>
          </a:prstGeom>
          <a:noFill/>
        </p:spPr>
        <p:txBody>
          <a:bodyPr wrap="square" rtlCol="0">
            <a:spAutoFit/>
          </a:bodyPr>
          <a:lstStyle/>
          <a:p>
            <a:r>
              <a:rPr lang="fa-IR" dirty="0">
                <a:solidFill>
                  <a:schemeClr val="accent4">
                    <a:lumMod val="10000"/>
                  </a:schemeClr>
                </a:solidFill>
              </a:rPr>
              <a:t>3</a:t>
            </a:r>
            <a:r>
              <a:rPr lang="en-US" dirty="0">
                <a:solidFill>
                  <a:schemeClr val="accent4">
                    <a:lumMod val="10000"/>
                  </a:schemeClr>
                </a:solidFill>
              </a:rPr>
              <a:t>0</a:t>
            </a:r>
          </a:p>
        </p:txBody>
      </p:sp>
    </p:spTree>
    <p:extLst>
      <p:ext uri="{BB962C8B-B14F-4D97-AF65-F5344CB8AC3E}">
        <p14:creationId xmlns:p14="http://schemas.microsoft.com/office/powerpoint/2010/main" val="413735603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5">
            <a:extLst>
              <a:ext uri="{FF2B5EF4-FFF2-40B4-BE49-F238E27FC236}">
                <a16:creationId xmlns:a16="http://schemas.microsoft.com/office/drawing/2014/main" id="{038832A7-FAD2-4B83-AC75-9ED90AAEEB61}"/>
              </a:ext>
            </a:extLst>
          </p:cNvPr>
          <p:cNvGraphicFramePr>
            <a:graphicFrameLocks noGrp="1"/>
          </p:cNvGraphicFramePr>
          <p:nvPr>
            <p:extLst>
              <p:ext uri="{D42A27DB-BD31-4B8C-83A1-F6EECF244321}">
                <p14:modId xmlns:p14="http://schemas.microsoft.com/office/powerpoint/2010/main" val="2000253101"/>
              </p:ext>
            </p:extLst>
          </p:nvPr>
        </p:nvGraphicFramePr>
        <p:xfrm>
          <a:off x="619125" y="1493936"/>
          <a:ext cx="10744199" cy="4856245"/>
        </p:xfrm>
        <a:graphic>
          <a:graphicData uri="http://schemas.openxmlformats.org/drawingml/2006/table">
            <a:tbl>
              <a:tblPr firstRow="1" bandRow="1">
                <a:tableStyleId>{5C22544A-7EE6-4342-B048-85BDC9FD1C3A}</a:tableStyleId>
              </a:tblPr>
              <a:tblGrid>
                <a:gridCol w="2267790">
                  <a:extLst>
                    <a:ext uri="{9D8B030D-6E8A-4147-A177-3AD203B41FA5}">
                      <a16:colId xmlns:a16="http://schemas.microsoft.com/office/drawing/2014/main" val="2216261037"/>
                    </a:ext>
                  </a:extLst>
                </a:gridCol>
                <a:gridCol w="1313609">
                  <a:extLst>
                    <a:ext uri="{9D8B030D-6E8A-4147-A177-3AD203B41FA5}">
                      <a16:colId xmlns:a16="http://schemas.microsoft.com/office/drawing/2014/main" val="2168219786"/>
                    </a:ext>
                  </a:extLst>
                </a:gridCol>
                <a:gridCol w="1790700">
                  <a:extLst>
                    <a:ext uri="{9D8B030D-6E8A-4147-A177-3AD203B41FA5}">
                      <a16:colId xmlns:a16="http://schemas.microsoft.com/office/drawing/2014/main" val="3782708629"/>
                    </a:ext>
                  </a:extLst>
                </a:gridCol>
                <a:gridCol w="1790700">
                  <a:extLst>
                    <a:ext uri="{9D8B030D-6E8A-4147-A177-3AD203B41FA5}">
                      <a16:colId xmlns:a16="http://schemas.microsoft.com/office/drawing/2014/main" val="2850236076"/>
                    </a:ext>
                  </a:extLst>
                </a:gridCol>
                <a:gridCol w="1790700">
                  <a:extLst>
                    <a:ext uri="{9D8B030D-6E8A-4147-A177-3AD203B41FA5}">
                      <a16:colId xmlns:a16="http://schemas.microsoft.com/office/drawing/2014/main" val="4064159523"/>
                    </a:ext>
                  </a:extLst>
                </a:gridCol>
                <a:gridCol w="1790700">
                  <a:extLst>
                    <a:ext uri="{9D8B030D-6E8A-4147-A177-3AD203B41FA5}">
                      <a16:colId xmlns:a16="http://schemas.microsoft.com/office/drawing/2014/main" val="3242092429"/>
                    </a:ext>
                  </a:extLst>
                </a:gridCol>
              </a:tblGrid>
              <a:tr h="891896">
                <a:tc>
                  <a:txBody>
                    <a:bodyPr/>
                    <a:lstStyle/>
                    <a:p>
                      <a:pPr algn="ctr"/>
                      <a:endParaRPr lang="en-US" sz="1300" b="1" dirty="0">
                        <a:latin typeface="Bahnschrift" panose="020B0502040204020203" pitchFamily="34" charset="0"/>
                      </a:endParaRPr>
                    </a:p>
                    <a:p>
                      <a:pPr marL="0" marR="0" lvl="0" indent="0" algn="ctr" defTabSz="914423" rtl="0" eaLnBrk="1" fontAlgn="auto" latinLnBrk="0" hangingPunct="1">
                        <a:lnSpc>
                          <a:spcPct val="100000"/>
                        </a:lnSpc>
                        <a:spcBef>
                          <a:spcPts val="0"/>
                        </a:spcBef>
                        <a:spcAft>
                          <a:spcPts val="0"/>
                        </a:spcAft>
                        <a:buClrTx/>
                        <a:buSzTx/>
                        <a:buFontTx/>
                        <a:buNone/>
                        <a:tabLst/>
                        <a:defRPr/>
                      </a:pPr>
                      <a:r>
                        <a:rPr lang="en-US" sz="1300" dirty="0">
                          <a:latin typeface="Bahnschrift" panose="020B0502040204020203" pitchFamily="34" charset="0"/>
                        </a:rPr>
                        <a:t>Features</a:t>
                      </a:r>
                    </a:p>
                    <a:p>
                      <a:pPr algn="ctr"/>
                      <a:endParaRPr lang="en-US" sz="1300" b="1" dirty="0">
                        <a:latin typeface="Bahnschrift" panose="020B0502040204020203" pitchFamily="34" charset="0"/>
                      </a:endParaRPr>
                    </a:p>
                  </a:txBody>
                  <a:tcPr/>
                </a:tc>
                <a:tc>
                  <a:txBody>
                    <a:bodyPr/>
                    <a:lstStyle/>
                    <a:p>
                      <a:pPr algn="ctr"/>
                      <a:endParaRPr lang="en-US" sz="1300" b="1" dirty="0">
                        <a:latin typeface="Bahnschrift" panose="020B0502040204020203" pitchFamily="34" charset="0"/>
                      </a:endParaRPr>
                    </a:p>
                    <a:p>
                      <a:pPr algn="ctr"/>
                      <a:r>
                        <a:rPr lang="en-US" sz="1300" b="1" dirty="0">
                          <a:latin typeface="Bahnschrift" panose="020B0502040204020203" pitchFamily="34" charset="0"/>
                        </a:rPr>
                        <a:t>Best</a:t>
                      </a:r>
                    </a:p>
                    <a:p>
                      <a:pPr algn="ctr"/>
                      <a:r>
                        <a:rPr lang="en-US" sz="1300" b="1" dirty="0">
                          <a:latin typeface="Bahnschrift" panose="020B0502040204020203" pitchFamily="34" charset="0"/>
                        </a:rPr>
                        <a:t>Acc</a:t>
                      </a:r>
                    </a:p>
                    <a:p>
                      <a:pPr algn="ctr"/>
                      <a:r>
                        <a:rPr lang="en-US" sz="1300" b="1" dirty="0">
                          <a:latin typeface="Bahnschrift" panose="020B0502040204020203" pitchFamily="34" charset="0"/>
                        </a:rPr>
                        <a:t>(cv=10)</a:t>
                      </a:r>
                    </a:p>
                  </a:txBody>
                  <a:tcPr/>
                </a:tc>
                <a:tc>
                  <a:txBody>
                    <a:bodyPr/>
                    <a:lstStyle/>
                    <a:p>
                      <a:pPr algn="ctr"/>
                      <a:endParaRPr lang="en-US" sz="1300" b="1" dirty="0">
                        <a:latin typeface="Bahnschrift" panose="020B0502040204020203" pitchFamily="34" charset="0"/>
                      </a:endParaRPr>
                    </a:p>
                    <a:p>
                      <a:pPr algn="ctr"/>
                      <a:r>
                        <a:rPr lang="en-US" sz="1300" b="1" dirty="0">
                          <a:latin typeface="Bahnschrift" panose="020B0502040204020203" pitchFamily="34" charset="0"/>
                        </a:rPr>
                        <a:t>ACC</a:t>
                      </a:r>
                    </a:p>
                    <a:p>
                      <a:pPr marL="0" marR="0" lvl="0" indent="0" algn="ctr" defTabSz="914423" rtl="0" eaLnBrk="1" fontAlgn="auto" latinLnBrk="0" hangingPunct="1">
                        <a:lnSpc>
                          <a:spcPct val="100000"/>
                        </a:lnSpc>
                        <a:spcBef>
                          <a:spcPts val="0"/>
                        </a:spcBef>
                        <a:spcAft>
                          <a:spcPts val="0"/>
                        </a:spcAft>
                        <a:buClrTx/>
                        <a:buSzTx/>
                        <a:buFontTx/>
                        <a:buNone/>
                        <a:tabLst/>
                        <a:defRPr/>
                      </a:pPr>
                      <a:r>
                        <a:rPr lang="en-US" sz="1300" b="1" dirty="0">
                          <a:latin typeface="Bahnschrift" panose="020B0502040204020203" pitchFamily="34" charset="0"/>
                        </a:rPr>
                        <a:t>(Independent test)</a:t>
                      </a:r>
                    </a:p>
                  </a:txBody>
                  <a:tcPr/>
                </a:tc>
                <a:tc>
                  <a:txBody>
                    <a:bodyPr/>
                    <a:lstStyle/>
                    <a:p>
                      <a:pPr algn="ctr"/>
                      <a:endParaRPr lang="en-US" sz="1300" b="1" dirty="0">
                        <a:latin typeface="Bahnschrift" panose="020B0502040204020203" pitchFamily="34" charset="0"/>
                      </a:endParaRPr>
                    </a:p>
                    <a:p>
                      <a:pPr algn="ctr"/>
                      <a:r>
                        <a:rPr lang="en-US" sz="1300" b="1" dirty="0">
                          <a:latin typeface="Bahnschrift" panose="020B0502040204020203" pitchFamily="34" charset="0"/>
                        </a:rPr>
                        <a:t>Precision</a:t>
                      </a:r>
                    </a:p>
                    <a:p>
                      <a:pPr marL="0" marR="0" lvl="0" indent="0" algn="ctr" defTabSz="914423" rtl="0" eaLnBrk="1" fontAlgn="auto" latinLnBrk="0" hangingPunct="1">
                        <a:lnSpc>
                          <a:spcPct val="100000"/>
                        </a:lnSpc>
                        <a:spcBef>
                          <a:spcPts val="0"/>
                        </a:spcBef>
                        <a:spcAft>
                          <a:spcPts val="0"/>
                        </a:spcAft>
                        <a:buClrTx/>
                        <a:buSzTx/>
                        <a:buFontTx/>
                        <a:buNone/>
                        <a:tabLst/>
                        <a:defRPr/>
                      </a:pPr>
                      <a:r>
                        <a:rPr lang="en-US" sz="1300" b="1" dirty="0">
                          <a:latin typeface="Bahnschrift" panose="020B0502040204020203" pitchFamily="34" charset="0"/>
                        </a:rPr>
                        <a:t>(Independent test)</a:t>
                      </a:r>
                    </a:p>
                  </a:txBody>
                  <a:tcPr/>
                </a:tc>
                <a:tc>
                  <a:txBody>
                    <a:bodyPr/>
                    <a:lstStyle/>
                    <a:p>
                      <a:pPr algn="ctr"/>
                      <a:endParaRPr lang="en-US" sz="1300" b="1" dirty="0">
                        <a:latin typeface="Bahnschrift" panose="020B0502040204020203" pitchFamily="34" charset="0"/>
                      </a:endParaRPr>
                    </a:p>
                    <a:p>
                      <a:pPr algn="ctr"/>
                      <a:r>
                        <a:rPr lang="en-US" sz="1300" b="1" dirty="0">
                          <a:latin typeface="Bahnschrift" panose="020B0502040204020203" pitchFamily="34" charset="0"/>
                        </a:rPr>
                        <a:t>Recall</a:t>
                      </a:r>
                    </a:p>
                    <a:p>
                      <a:pPr marL="0" marR="0" lvl="0" indent="0" algn="ctr" defTabSz="914423" rtl="0" eaLnBrk="1" fontAlgn="auto" latinLnBrk="0" hangingPunct="1">
                        <a:lnSpc>
                          <a:spcPct val="100000"/>
                        </a:lnSpc>
                        <a:spcBef>
                          <a:spcPts val="0"/>
                        </a:spcBef>
                        <a:spcAft>
                          <a:spcPts val="0"/>
                        </a:spcAft>
                        <a:buClrTx/>
                        <a:buSzTx/>
                        <a:buFontTx/>
                        <a:buNone/>
                        <a:tabLst/>
                        <a:defRPr/>
                      </a:pPr>
                      <a:r>
                        <a:rPr lang="en-US" sz="1300" b="1" dirty="0">
                          <a:latin typeface="Bahnschrift" panose="020B0502040204020203" pitchFamily="34" charset="0"/>
                        </a:rPr>
                        <a:t>(Independent test)</a:t>
                      </a:r>
                    </a:p>
                  </a:txBody>
                  <a:tcPr/>
                </a:tc>
                <a:tc>
                  <a:txBody>
                    <a:bodyPr/>
                    <a:lstStyle/>
                    <a:p>
                      <a:pPr algn="ctr"/>
                      <a:endParaRPr lang="en-US" sz="1300" b="1" dirty="0">
                        <a:latin typeface="Bahnschrift" panose="020B0502040204020203" pitchFamily="34" charset="0"/>
                      </a:endParaRPr>
                    </a:p>
                    <a:p>
                      <a:pPr algn="ctr"/>
                      <a:r>
                        <a:rPr lang="en-US" sz="1300" b="1" dirty="0">
                          <a:latin typeface="Bahnschrift" panose="020B0502040204020203" pitchFamily="34" charset="0"/>
                        </a:rPr>
                        <a:t>F1-score</a:t>
                      </a:r>
                    </a:p>
                    <a:p>
                      <a:pPr marL="0" marR="0" lvl="0" indent="0" algn="ctr" defTabSz="914423" rtl="0" eaLnBrk="1" fontAlgn="auto" latinLnBrk="0" hangingPunct="1">
                        <a:lnSpc>
                          <a:spcPct val="100000"/>
                        </a:lnSpc>
                        <a:spcBef>
                          <a:spcPts val="0"/>
                        </a:spcBef>
                        <a:spcAft>
                          <a:spcPts val="0"/>
                        </a:spcAft>
                        <a:buClrTx/>
                        <a:buSzTx/>
                        <a:buFontTx/>
                        <a:buNone/>
                        <a:tabLst/>
                        <a:defRPr/>
                      </a:pPr>
                      <a:r>
                        <a:rPr lang="en-US" sz="1300" b="1" dirty="0">
                          <a:latin typeface="Bahnschrift" panose="020B0502040204020203" pitchFamily="34" charset="0"/>
                        </a:rPr>
                        <a:t>(Independent test)</a:t>
                      </a:r>
                    </a:p>
                  </a:txBody>
                  <a:tcPr/>
                </a:tc>
                <a:extLst>
                  <a:ext uri="{0D108BD9-81ED-4DB2-BD59-A6C34878D82A}">
                    <a16:rowId xmlns:a16="http://schemas.microsoft.com/office/drawing/2014/main" val="81187506"/>
                  </a:ext>
                </a:extLst>
              </a:tr>
              <a:tr h="405620">
                <a:tc>
                  <a:txBody>
                    <a:bodyPr/>
                    <a:lstStyle/>
                    <a:p>
                      <a:pPr algn="ctr"/>
                      <a:r>
                        <a:rPr lang="en-US" sz="1300" b="1" dirty="0" err="1">
                          <a:latin typeface="Bahnschrift" panose="020B0502040204020203" pitchFamily="34" charset="0"/>
                        </a:rPr>
                        <a:t>PseudoAAC+KSCTriad</a:t>
                      </a:r>
                      <a:endParaRPr lang="en-US" sz="1300" b="1" dirty="0">
                        <a:latin typeface="Bahnschrift" panose="020B0502040204020203" pitchFamily="34" charset="0"/>
                      </a:endParaRPr>
                    </a:p>
                  </a:txBody>
                  <a:tcPr/>
                </a:tc>
                <a:tc>
                  <a:txBody>
                    <a:bodyPr/>
                    <a:lstStyle/>
                    <a:p>
                      <a:pPr algn="ctr"/>
                      <a:r>
                        <a:rPr lang="en-US" sz="1300" b="1" dirty="0">
                          <a:latin typeface="Bahnschrift" panose="020B0502040204020203" pitchFamily="34" charset="0"/>
                        </a:rPr>
                        <a:t>0.78</a:t>
                      </a:r>
                    </a:p>
                  </a:txBody>
                  <a:tcPr/>
                </a:tc>
                <a:tc>
                  <a:txBody>
                    <a:bodyPr/>
                    <a:lstStyle/>
                    <a:p>
                      <a:pPr algn="ctr"/>
                      <a:r>
                        <a:rPr lang="en-US" sz="1300" b="1" dirty="0">
                          <a:latin typeface="Bahnschrift" panose="020B0502040204020203" pitchFamily="34" charset="0"/>
                        </a:rPr>
                        <a:t>0.71</a:t>
                      </a:r>
                    </a:p>
                  </a:txBody>
                  <a:tcPr/>
                </a:tc>
                <a:tc>
                  <a:txBody>
                    <a:bodyPr/>
                    <a:lstStyle/>
                    <a:p>
                      <a:pPr marL="0" marR="0" lvl="0" indent="0" algn="ctr" defTabSz="914423" rtl="0" eaLnBrk="1" fontAlgn="auto" latinLnBrk="0" hangingPunct="1">
                        <a:lnSpc>
                          <a:spcPct val="100000"/>
                        </a:lnSpc>
                        <a:spcBef>
                          <a:spcPts val="0"/>
                        </a:spcBef>
                        <a:spcAft>
                          <a:spcPts val="0"/>
                        </a:spcAft>
                        <a:buClrTx/>
                        <a:buSzTx/>
                        <a:buFontTx/>
                        <a:buNone/>
                        <a:tabLst/>
                        <a:defRPr/>
                      </a:pPr>
                      <a:r>
                        <a:rPr lang="en-US" sz="1300" b="1" dirty="0">
                          <a:latin typeface="Bahnschrift" panose="020B0502040204020203" pitchFamily="34" charset="0"/>
                        </a:rPr>
                        <a:t>0.71</a:t>
                      </a:r>
                    </a:p>
                  </a:txBody>
                  <a:tcPr/>
                </a:tc>
                <a:tc>
                  <a:txBody>
                    <a:bodyPr/>
                    <a:lstStyle/>
                    <a:p>
                      <a:pPr marL="0" marR="0" lvl="0" indent="0" algn="ctr" defTabSz="914423" rtl="0" eaLnBrk="1" fontAlgn="auto" latinLnBrk="0" hangingPunct="1">
                        <a:lnSpc>
                          <a:spcPct val="100000"/>
                        </a:lnSpc>
                        <a:spcBef>
                          <a:spcPts val="0"/>
                        </a:spcBef>
                        <a:spcAft>
                          <a:spcPts val="0"/>
                        </a:spcAft>
                        <a:buClrTx/>
                        <a:buSzTx/>
                        <a:buFontTx/>
                        <a:buNone/>
                        <a:tabLst/>
                        <a:defRPr/>
                      </a:pPr>
                      <a:r>
                        <a:rPr lang="en-US" sz="1300" b="1" dirty="0">
                          <a:latin typeface="Bahnschrift" panose="020B0502040204020203" pitchFamily="34" charset="0"/>
                        </a:rPr>
                        <a:t>0.71</a:t>
                      </a:r>
                    </a:p>
                  </a:txBody>
                  <a:tcPr/>
                </a:tc>
                <a:tc>
                  <a:txBody>
                    <a:bodyPr/>
                    <a:lstStyle/>
                    <a:p>
                      <a:pPr marL="0" marR="0" lvl="0" indent="0" algn="ctr" defTabSz="914423" rtl="0" eaLnBrk="1" fontAlgn="auto" latinLnBrk="0" hangingPunct="1">
                        <a:lnSpc>
                          <a:spcPct val="100000"/>
                        </a:lnSpc>
                        <a:spcBef>
                          <a:spcPts val="0"/>
                        </a:spcBef>
                        <a:spcAft>
                          <a:spcPts val="0"/>
                        </a:spcAft>
                        <a:buClrTx/>
                        <a:buSzTx/>
                        <a:buFontTx/>
                        <a:buNone/>
                        <a:tabLst/>
                        <a:defRPr/>
                      </a:pPr>
                      <a:r>
                        <a:rPr lang="en-US" sz="1300" b="1" dirty="0">
                          <a:latin typeface="Bahnschrift" panose="020B0502040204020203" pitchFamily="34" charset="0"/>
                        </a:rPr>
                        <a:t>0.71</a:t>
                      </a:r>
                    </a:p>
                  </a:txBody>
                  <a:tcPr/>
                </a:tc>
                <a:extLst>
                  <a:ext uri="{0D108BD9-81ED-4DB2-BD59-A6C34878D82A}">
                    <a16:rowId xmlns:a16="http://schemas.microsoft.com/office/drawing/2014/main" val="2311414011"/>
                  </a:ext>
                </a:extLst>
              </a:tr>
              <a:tr h="342273">
                <a:tc>
                  <a:txBody>
                    <a:bodyPr/>
                    <a:lstStyle/>
                    <a:p>
                      <a:pPr algn="ctr"/>
                      <a:r>
                        <a:rPr lang="en-US" sz="1300" b="1" dirty="0" err="1">
                          <a:latin typeface="Bahnschrift" panose="020B0502040204020203" pitchFamily="34" charset="0"/>
                        </a:rPr>
                        <a:t>CKSAAP+APseudoAAC</a:t>
                      </a:r>
                      <a:endParaRPr lang="en-US" sz="1300" b="1" dirty="0">
                        <a:latin typeface="Bahnschrift" panose="020B0502040204020203" pitchFamily="34" charset="0"/>
                      </a:endParaRPr>
                    </a:p>
                  </a:txBody>
                  <a:tcPr/>
                </a:tc>
                <a:tc>
                  <a:txBody>
                    <a:bodyPr/>
                    <a:lstStyle/>
                    <a:p>
                      <a:pPr algn="ctr"/>
                      <a:r>
                        <a:rPr lang="en-US" sz="1300" b="1" dirty="0">
                          <a:latin typeface="Bahnschrift" panose="020B0502040204020203" pitchFamily="34" charset="0"/>
                        </a:rPr>
                        <a:t>0.81</a:t>
                      </a:r>
                    </a:p>
                  </a:txBody>
                  <a:tcPr>
                    <a:solidFill>
                      <a:srgbClr val="05FFB2"/>
                    </a:solidFill>
                  </a:tcPr>
                </a:tc>
                <a:tc>
                  <a:txBody>
                    <a:bodyPr/>
                    <a:lstStyle/>
                    <a:p>
                      <a:pPr algn="ctr"/>
                      <a:r>
                        <a:rPr lang="en-US" sz="1300" b="1" dirty="0">
                          <a:latin typeface="Bahnschrift" panose="020B0502040204020203" pitchFamily="34" charset="0"/>
                        </a:rPr>
                        <a:t>0.80</a:t>
                      </a:r>
                    </a:p>
                  </a:txBody>
                  <a:tcPr>
                    <a:solidFill>
                      <a:srgbClr val="00AE78"/>
                    </a:solidFill>
                  </a:tcPr>
                </a:tc>
                <a:tc>
                  <a:txBody>
                    <a:bodyPr/>
                    <a:lstStyle/>
                    <a:p>
                      <a:pPr marL="0" marR="0" lvl="0" indent="0" algn="ctr" defTabSz="914423" rtl="0" eaLnBrk="1" fontAlgn="auto" latinLnBrk="0" hangingPunct="1">
                        <a:lnSpc>
                          <a:spcPct val="100000"/>
                        </a:lnSpc>
                        <a:spcBef>
                          <a:spcPts val="0"/>
                        </a:spcBef>
                        <a:spcAft>
                          <a:spcPts val="0"/>
                        </a:spcAft>
                        <a:buClrTx/>
                        <a:buSzTx/>
                        <a:buFontTx/>
                        <a:buNone/>
                        <a:tabLst/>
                        <a:defRPr/>
                      </a:pPr>
                      <a:r>
                        <a:rPr lang="en-US" sz="1300" b="1" dirty="0">
                          <a:latin typeface="Bahnschrift" panose="020B0502040204020203" pitchFamily="34" charset="0"/>
                        </a:rPr>
                        <a:t>0.79</a:t>
                      </a:r>
                    </a:p>
                  </a:txBody>
                  <a:tcPr/>
                </a:tc>
                <a:tc>
                  <a:txBody>
                    <a:bodyPr/>
                    <a:lstStyle/>
                    <a:p>
                      <a:pPr marL="0" marR="0" lvl="0" indent="0" algn="ctr" defTabSz="914423" rtl="0" eaLnBrk="1" fontAlgn="auto" latinLnBrk="0" hangingPunct="1">
                        <a:lnSpc>
                          <a:spcPct val="100000"/>
                        </a:lnSpc>
                        <a:spcBef>
                          <a:spcPts val="0"/>
                        </a:spcBef>
                        <a:spcAft>
                          <a:spcPts val="0"/>
                        </a:spcAft>
                        <a:buClrTx/>
                        <a:buSzTx/>
                        <a:buFontTx/>
                        <a:buNone/>
                        <a:tabLst/>
                        <a:defRPr/>
                      </a:pPr>
                      <a:r>
                        <a:rPr lang="en-US" sz="1300" b="1" dirty="0">
                          <a:latin typeface="Bahnschrift" panose="020B0502040204020203" pitchFamily="34" charset="0"/>
                        </a:rPr>
                        <a:t>0.79</a:t>
                      </a:r>
                    </a:p>
                  </a:txBody>
                  <a:tcPr/>
                </a:tc>
                <a:tc>
                  <a:txBody>
                    <a:bodyPr/>
                    <a:lstStyle/>
                    <a:p>
                      <a:pPr marL="0" marR="0" lvl="0" indent="0" algn="ctr" defTabSz="914423" rtl="0" eaLnBrk="1" fontAlgn="auto" latinLnBrk="0" hangingPunct="1">
                        <a:lnSpc>
                          <a:spcPct val="100000"/>
                        </a:lnSpc>
                        <a:spcBef>
                          <a:spcPts val="0"/>
                        </a:spcBef>
                        <a:spcAft>
                          <a:spcPts val="0"/>
                        </a:spcAft>
                        <a:buClrTx/>
                        <a:buSzTx/>
                        <a:buFontTx/>
                        <a:buNone/>
                        <a:tabLst/>
                        <a:defRPr/>
                      </a:pPr>
                      <a:r>
                        <a:rPr lang="en-US" sz="1300" b="1" dirty="0">
                          <a:latin typeface="Bahnschrift" panose="020B0502040204020203" pitchFamily="34" charset="0"/>
                        </a:rPr>
                        <a:t>0.79</a:t>
                      </a:r>
                    </a:p>
                  </a:txBody>
                  <a:tcPr/>
                </a:tc>
                <a:extLst>
                  <a:ext uri="{0D108BD9-81ED-4DB2-BD59-A6C34878D82A}">
                    <a16:rowId xmlns:a16="http://schemas.microsoft.com/office/drawing/2014/main" val="583184484"/>
                  </a:ext>
                </a:extLst>
              </a:tr>
              <a:tr h="405620">
                <a:tc>
                  <a:txBody>
                    <a:bodyPr/>
                    <a:lstStyle/>
                    <a:p>
                      <a:pPr algn="ctr"/>
                      <a:r>
                        <a:rPr lang="en-US" sz="1300" b="1" dirty="0">
                          <a:latin typeface="Bahnschrift" panose="020B0502040204020203" pitchFamily="34" charset="0"/>
                        </a:rPr>
                        <a:t>CKSAAP+CTD</a:t>
                      </a:r>
                    </a:p>
                  </a:txBody>
                  <a:tcPr/>
                </a:tc>
                <a:tc>
                  <a:txBody>
                    <a:bodyPr/>
                    <a:lstStyle/>
                    <a:p>
                      <a:pPr algn="ctr"/>
                      <a:r>
                        <a:rPr lang="en-US" sz="1300" b="1" dirty="0">
                          <a:latin typeface="Bahnschrift" panose="020B0502040204020203" pitchFamily="34" charset="0"/>
                        </a:rPr>
                        <a:t>0.78</a:t>
                      </a:r>
                    </a:p>
                  </a:txBody>
                  <a:tcPr/>
                </a:tc>
                <a:tc>
                  <a:txBody>
                    <a:bodyPr/>
                    <a:lstStyle/>
                    <a:p>
                      <a:pPr algn="ctr"/>
                      <a:r>
                        <a:rPr lang="en-US" sz="1300" b="1" dirty="0">
                          <a:latin typeface="Bahnschrift" panose="020B0502040204020203" pitchFamily="34" charset="0"/>
                        </a:rPr>
                        <a:t>0.75</a:t>
                      </a:r>
                    </a:p>
                  </a:txBody>
                  <a:tcPr/>
                </a:tc>
                <a:tc>
                  <a:txBody>
                    <a:bodyPr/>
                    <a:lstStyle/>
                    <a:p>
                      <a:pPr algn="ctr"/>
                      <a:r>
                        <a:rPr lang="en-US" sz="1300" b="1" dirty="0">
                          <a:latin typeface="Bahnschrift" panose="020B0502040204020203" pitchFamily="34" charset="0"/>
                        </a:rPr>
                        <a:t>0.75</a:t>
                      </a:r>
                    </a:p>
                  </a:txBody>
                  <a:tcPr/>
                </a:tc>
                <a:tc>
                  <a:txBody>
                    <a:bodyPr/>
                    <a:lstStyle/>
                    <a:p>
                      <a:pPr algn="ctr"/>
                      <a:r>
                        <a:rPr lang="en-US" sz="1300" b="1" dirty="0">
                          <a:latin typeface="Bahnschrift" panose="020B0502040204020203" pitchFamily="34" charset="0"/>
                        </a:rPr>
                        <a:t>0.74</a:t>
                      </a:r>
                    </a:p>
                  </a:txBody>
                  <a:tcPr/>
                </a:tc>
                <a:tc>
                  <a:txBody>
                    <a:bodyPr/>
                    <a:lstStyle/>
                    <a:p>
                      <a:pPr algn="ctr"/>
                      <a:r>
                        <a:rPr lang="en-US" sz="1300" b="1" dirty="0">
                          <a:latin typeface="Bahnschrift" panose="020B0502040204020203" pitchFamily="34" charset="0"/>
                        </a:rPr>
                        <a:t>0.74</a:t>
                      </a:r>
                    </a:p>
                  </a:txBody>
                  <a:tcPr/>
                </a:tc>
                <a:extLst>
                  <a:ext uri="{0D108BD9-81ED-4DB2-BD59-A6C34878D82A}">
                    <a16:rowId xmlns:a16="http://schemas.microsoft.com/office/drawing/2014/main" val="4082952285"/>
                  </a:ext>
                </a:extLst>
              </a:tr>
              <a:tr h="331133">
                <a:tc>
                  <a:txBody>
                    <a:bodyPr/>
                    <a:lstStyle/>
                    <a:p>
                      <a:pPr algn="ctr"/>
                      <a:r>
                        <a:rPr lang="en-US" sz="1300" b="1" dirty="0">
                          <a:latin typeface="Bahnschrift" panose="020B0502040204020203" pitchFamily="34" charset="0"/>
                        </a:rPr>
                        <a:t>CKSAAP+DDE</a:t>
                      </a:r>
                    </a:p>
                  </a:txBody>
                  <a:tcPr/>
                </a:tc>
                <a:tc>
                  <a:txBody>
                    <a:bodyPr/>
                    <a:lstStyle/>
                    <a:p>
                      <a:pPr algn="ctr"/>
                      <a:r>
                        <a:rPr lang="en-US" sz="1300" b="1" dirty="0">
                          <a:latin typeface="Bahnschrift" panose="020B0502040204020203" pitchFamily="34" charset="0"/>
                        </a:rPr>
                        <a:t>0.80</a:t>
                      </a:r>
                    </a:p>
                  </a:txBody>
                  <a:tcPr>
                    <a:solidFill>
                      <a:srgbClr val="05FFB2"/>
                    </a:solidFill>
                  </a:tcPr>
                </a:tc>
                <a:tc>
                  <a:txBody>
                    <a:bodyPr/>
                    <a:lstStyle/>
                    <a:p>
                      <a:pPr marL="0" marR="0" lvl="0" indent="0" algn="ctr" defTabSz="914423" rtl="0" eaLnBrk="1" fontAlgn="auto" latinLnBrk="0" hangingPunct="1">
                        <a:lnSpc>
                          <a:spcPct val="100000"/>
                        </a:lnSpc>
                        <a:spcBef>
                          <a:spcPts val="0"/>
                        </a:spcBef>
                        <a:spcAft>
                          <a:spcPts val="0"/>
                        </a:spcAft>
                        <a:buClrTx/>
                        <a:buSzTx/>
                        <a:buFontTx/>
                        <a:buNone/>
                        <a:tabLst/>
                        <a:defRPr/>
                      </a:pPr>
                      <a:r>
                        <a:rPr lang="en-US" sz="1300" b="1" dirty="0">
                          <a:latin typeface="Bahnschrift" panose="020B0502040204020203" pitchFamily="34" charset="0"/>
                        </a:rPr>
                        <a:t>0.78</a:t>
                      </a:r>
                    </a:p>
                  </a:txBody>
                  <a:tcPr/>
                </a:tc>
                <a:tc>
                  <a:txBody>
                    <a:bodyPr/>
                    <a:lstStyle/>
                    <a:p>
                      <a:pPr marL="0" marR="0" lvl="0" indent="0" algn="ctr" defTabSz="914423" rtl="0" eaLnBrk="1" fontAlgn="auto" latinLnBrk="0" hangingPunct="1">
                        <a:lnSpc>
                          <a:spcPct val="100000"/>
                        </a:lnSpc>
                        <a:spcBef>
                          <a:spcPts val="0"/>
                        </a:spcBef>
                        <a:spcAft>
                          <a:spcPts val="0"/>
                        </a:spcAft>
                        <a:buClrTx/>
                        <a:buSzTx/>
                        <a:buFontTx/>
                        <a:buNone/>
                        <a:tabLst/>
                        <a:defRPr/>
                      </a:pPr>
                      <a:r>
                        <a:rPr lang="en-US" sz="1300" b="1" dirty="0">
                          <a:latin typeface="Bahnschrift" panose="020B0502040204020203" pitchFamily="34" charset="0"/>
                        </a:rPr>
                        <a:t>0.78</a:t>
                      </a:r>
                    </a:p>
                  </a:txBody>
                  <a:tcPr/>
                </a:tc>
                <a:tc>
                  <a:txBody>
                    <a:bodyPr/>
                    <a:lstStyle/>
                    <a:p>
                      <a:pPr marL="0" marR="0" lvl="0" indent="0" algn="ctr" defTabSz="914423" rtl="0" eaLnBrk="1" fontAlgn="auto" latinLnBrk="0" hangingPunct="1">
                        <a:lnSpc>
                          <a:spcPct val="100000"/>
                        </a:lnSpc>
                        <a:spcBef>
                          <a:spcPts val="0"/>
                        </a:spcBef>
                        <a:spcAft>
                          <a:spcPts val="0"/>
                        </a:spcAft>
                        <a:buClrTx/>
                        <a:buSzTx/>
                        <a:buFontTx/>
                        <a:buNone/>
                        <a:tabLst/>
                        <a:defRPr/>
                      </a:pPr>
                      <a:r>
                        <a:rPr lang="en-US" sz="1300" b="1" dirty="0">
                          <a:latin typeface="Bahnschrift" panose="020B0502040204020203" pitchFamily="34" charset="0"/>
                        </a:rPr>
                        <a:t>0.76</a:t>
                      </a:r>
                    </a:p>
                  </a:txBody>
                  <a:tcPr/>
                </a:tc>
                <a:tc>
                  <a:txBody>
                    <a:bodyPr/>
                    <a:lstStyle/>
                    <a:p>
                      <a:pPr marL="0" marR="0" lvl="0" indent="0" algn="ctr" defTabSz="914423" rtl="0" eaLnBrk="1" fontAlgn="auto" latinLnBrk="0" hangingPunct="1">
                        <a:lnSpc>
                          <a:spcPct val="100000"/>
                        </a:lnSpc>
                        <a:spcBef>
                          <a:spcPts val="0"/>
                        </a:spcBef>
                        <a:spcAft>
                          <a:spcPts val="0"/>
                        </a:spcAft>
                        <a:buClrTx/>
                        <a:buSzTx/>
                        <a:buFontTx/>
                        <a:buNone/>
                        <a:tabLst/>
                        <a:defRPr/>
                      </a:pPr>
                      <a:r>
                        <a:rPr lang="en-US" sz="1300" b="1" dirty="0">
                          <a:latin typeface="Bahnschrift" panose="020B0502040204020203" pitchFamily="34" charset="0"/>
                        </a:rPr>
                        <a:t>0.77</a:t>
                      </a:r>
                    </a:p>
                  </a:txBody>
                  <a:tcPr/>
                </a:tc>
                <a:extLst>
                  <a:ext uri="{0D108BD9-81ED-4DB2-BD59-A6C34878D82A}">
                    <a16:rowId xmlns:a16="http://schemas.microsoft.com/office/drawing/2014/main" val="1414641593"/>
                  </a:ext>
                </a:extLst>
              </a:tr>
              <a:tr h="405620">
                <a:tc>
                  <a:txBody>
                    <a:bodyPr/>
                    <a:lstStyle/>
                    <a:p>
                      <a:pPr algn="ctr"/>
                      <a:r>
                        <a:rPr lang="en-US" sz="1300" b="1" dirty="0" err="1">
                          <a:latin typeface="Bahnschrift" panose="020B0502040204020203" pitchFamily="34" charset="0"/>
                        </a:rPr>
                        <a:t>CKSAAP+KSCTriad</a:t>
                      </a:r>
                      <a:endParaRPr lang="en-US" sz="1300" b="1" dirty="0">
                        <a:latin typeface="Bahnschrift" panose="020B0502040204020203" pitchFamily="34" charset="0"/>
                      </a:endParaRPr>
                    </a:p>
                  </a:txBody>
                  <a:tcPr/>
                </a:tc>
                <a:tc>
                  <a:txBody>
                    <a:bodyPr/>
                    <a:lstStyle/>
                    <a:p>
                      <a:pPr algn="ctr"/>
                      <a:r>
                        <a:rPr lang="en-US" sz="1300" b="1" dirty="0">
                          <a:latin typeface="Bahnschrift" panose="020B0502040204020203" pitchFamily="34" charset="0"/>
                        </a:rPr>
                        <a:t>0.79</a:t>
                      </a:r>
                    </a:p>
                  </a:txBody>
                  <a:tcPr/>
                </a:tc>
                <a:tc>
                  <a:txBody>
                    <a:bodyPr/>
                    <a:lstStyle/>
                    <a:p>
                      <a:pPr marL="0" marR="0" lvl="0" indent="0" algn="ctr" defTabSz="914423" rtl="0" eaLnBrk="1" fontAlgn="auto" latinLnBrk="0" hangingPunct="1">
                        <a:lnSpc>
                          <a:spcPct val="100000"/>
                        </a:lnSpc>
                        <a:spcBef>
                          <a:spcPts val="0"/>
                        </a:spcBef>
                        <a:spcAft>
                          <a:spcPts val="0"/>
                        </a:spcAft>
                        <a:buClrTx/>
                        <a:buSzTx/>
                        <a:buFontTx/>
                        <a:buNone/>
                        <a:tabLst/>
                        <a:defRPr/>
                      </a:pPr>
                      <a:r>
                        <a:rPr lang="en-US" sz="1300" b="1" dirty="0">
                          <a:latin typeface="Bahnschrift" panose="020B0502040204020203" pitchFamily="34" charset="0"/>
                        </a:rPr>
                        <a:t>0.75</a:t>
                      </a:r>
                    </a:p>
                  </a:txBody>
                  <a:tcPr/>
                </a:tc>
                <a:tc>
                  <a:txBody>
                    <a:bodyPr/>
                    <a:lstStyle/>
                    <a:p>
                      <a:pPr marL="0" marR="0" lvl="0" indent="0" algn="ctr" defTabSz="914423" rtl="0" eaLnBrk="1" fontAlgn="auto" latinLnBrk="0" hangingPunct="1">
                        <a:lnSpc>
                          <a:spcPct val="100000"/>
                        </a:lnSpc>
                        <a:spcBef>
                          <a:spcPts val="0"/>
                        </a:spcBef>
                        <a:spcAft>
                          <a:spcPts val="0"/>
                        </a:spcAft>
                        <a:buClrTx/>
                        <a:buSzTx/>
                        <a:buFontTx/>
                        <a:buNone/>
                        <a:tabLst/>
                        <a:defRPr/>
                      </a:pPr>
                      <a:r>
                        <a:rPr lang="en-US" sz="1300" b="1" dirty="0">
                          <a:latin typeface="Bahnschrift" panose="020B0502040204020203" pitchFamily="34" charset="0"/>
                        </a:rPr>
                        <a:t>0.75</a:t>
                      </a:r>
                    </a:p>
                  </a:txBody>
                  <a:tcPr/>
                </a:tc>
                <a:tc>
                  <a:txBody>
                    <a:bodyPr/>
                    <a:lstStyle/>
                    <a:p>
                      <a:pPr marL="0" marR="0" lvl="0" indent="0" algn="ctr" defTabSz="914423" rtl="0" eaLnBrk="1" fontAlgn="auto" latinLnBrk="0" hangingPunct="1">
                        <a:lnSpc>
                          <a:spcPct val="100000"/>
                        </a:lnSpc>
                        <a:spcBef>
                          <a:spcPts val="0"/>
                        </a:spcBef>
                        <a:spcAft>
                          <a:spcPts val="0"/>
                        </a:spcAft>
                        <a:buClrTx/>
                        <a:buSzTx/>
                        <a:buFontTx/>
                        <a:buNone/>
                        <a:tabLst/>
                        <a:defRPr/>
                      </a:pPr>
                      <a:r>
                        <a:rPr lang="en-US" sz="1300" b="1" dirty="0">
                          <a:latin typeface="Bahnschrift" panose="020B0502040204020203" pitchFamily="34" charset="0"/>
                        </a:rPr>
                        <a:t>0.75</a:t>
                      </a:r>
                    </a:p>
                  </a:txBody>
                  <a:tcPr/>
                </a:tc>
                <a:tc>
                  <a:txBody>
                    <a:bodyPr/>
                    <a:lstStyle/>
                    <a:p>
                      <a:pPr marL="0" marR="0" lvl="0" indent="0" algn="ctr" defTabSz="914423" rtl="0" eaLnBrk="1" fontAlgn="auto" latinLnBrk="0" hangingPunct="1">
                        <a:lnSpc>
                          <a:spcPct val="100000"/>
                        </a:lnSpc>
                        <a:spcBef>
                          <a:spcPts val="0"/>
                        </a:spcBef>
                        <a:spcAft>
                          <a:spcPts val="0"/>
                        </a:spcAft>
                        <a:buClrTx/>
                        <a:buSzTx/>
                        <a:buFontTx/>
                        <a:buNone/>
                        <a:tabLst/>
                        <a:defRPr/>
                      </a:pPr>
                      <a:r>
                        <a:rPr lang="en-US" sz="1300" b="1" dirty="0">
                          <a:latin typeface="Bahnschrift" panose="020B0502040204020203" pitchFamily="34" charset="0"/>
                        </a:rPr>
                        <a:t>0.75</a:t>
                      </a:r>
                    </a:p>
                  </a:txBody>
                  <a:tcPr/>
                </a:tc>
                <a:extLst>
                  <a:ext uri="{0D108BD9-81ED-4DB2-BD59-A6C34878D82A}">
                    <a16:rowId xmlns:a16="http://schemas.microsoft.com/office/drawing/2014/main" val="867145631"/>
                  </a:ext>
                </a:extLst>
              </a:tr>
              <a:tr h="319993">
                <a:tc>
                  <a:txBody>
                    <a:bodyPr/>
                    <a:lstStyle/>
                    <a:p>
                      <a:pPr algn="ctr"/>
                      <a:r>
                        <a:rPr lang="en-US" sz="1300" b="1" dirty="0" err="1">
                          <a:latin typeface="Bahnschrift" panose="020B0502040204020203" pitchFamily="34" charset="0"/>
                        </a:rPr>
                        <a:t>CTD+APseudoAAC</a:t>
                      </a:r>
                      <a:endParaRPr lang="en-US" sz="1300" b="1" dirty="0">
                        <a:latin typeface="Bahnschrift" panose="020B0502040204020203" pitchFamily="34" charset="0"/>
                      </a:endParaRPr>
                    </a:p>
                  </a:txBody>
                  <a:tcPr/>
                </a:tc>
                <a:tc>
                  <a:txBody>
                    <a:bodyPr/>
                    <a:lstStyle/>
                    <a:p>
                      <a:pPr algn="ctr"/>
                      <a:r>
                        <a:rPr lang="en-US" sz="1300" b="1" dirty="0">
                          <a:latin typeface="Bahnschrift" panose="020B0502040204020203" pitchFamily="34" charset="0"/>
                        </a:rPr>
                        <a:t>0.77</a:t>
                      </a:r>
                    </a:p>
                  </a:txBody>
                  <a:tcPr/>
                </a:tc>
                <a:tc>
                  <a:txBody>
                    <a:bodyPr/>
                    <a:lstStyle/>
                    <a:p>
                      <a:pPr algn="ctr"/>
                      <a:r>
                        <a:rPr lang="en-US" sz="1300" b="1" dirty="0">
                          <a:latin typeface="Bahnschrift" panose="020B0502040204020203" pitchFamily="34" charset="0"/>
                        </a:rPr>
                        <a:t>0.76</a:t>
                      </a:r>
                    </a:p>
                  </a:txBody>
                  <a:tcPr/>
                </a:tc>
                <a:tc>
                  <a:txBody>
                    <a:bodyPr/>
                    <a:lstStyle/>
                    <a:p>
                      <a:pPr algn="ctr"/>
                      <a:r>
                        <a:rPr lang="en-US" sz="1300" b="1" dirty="0">
                          <a:latin typeface="Bahnschrift" panose="020B0502040204020203" pitchFamily="34" charset="0"/>
                        </a:rPr>
                        <a:t>0.75</a:t>
                      </a:r>
                    </a:p>
                  </a:txBody>
                  <a:tcPr/>
                </a:tc>
                <a:tc>
                  <a:txBody>
                    <a:bodyPr/>
                    <a:lstStyle/>
                    <a:p>
                      <a:pPr algn="ctr"/>
                      <a:r>
                        <a:rPr lang="en-US" sz="1300" b="1" dirty="0">
                          <a:latin typeface="Bahnschrift" panose="020B0502040204020203" pitchFamily="34" charset="0"/>
                        </a:rPr>
                        <a:t>0.75</a:t>
                      </a:r>
                    </a:p>
                  </a:txBody>
                  <a:tcPr/>
                </a:tc>
                <a:tc>
                  <a:txBody>
                    <a:bodyPr/>
                    <a:lstStyle/>
                    <a:p>
                      <a:pPr algn="ctr"/>
                      <a:r>
                        <a:rPr lang="en-US" sz="1300" b="1" dirty="0">
                          <a:latin typeface="Bahnschrift" panose="020B0502040204020203" pitchFamily="34" charset="0"/>
                        </a:rPr>
                        <a:t>0.75</a:t>
                      </a:r>
                    </a:p>
                  </a:txBody>
                  <a:tcPr/>
                </a:tc>
                <a:extLst>
                  <a:ext uri="{0D108BD9-81ED-4DB2-BD59-A6C34878D82A}">
                    <a16:rowId xmlns:a16="http://schemas.microsoft.com/office/drawing/2014/main" val="4211607569"/>
                  </a:ext>
                </a:extLst>
              </a:tr>
              <a:tr h="350594">
                <a:tc>
                  <a:txBody>
                    <a:bodyPr/>
                    <a:lstStyle/>
                    <a:p>
                      <a:pPr marL="0" marR="0" lvl="0" indent="0" algn="ctr" defTabSz="914423" rtl="0" eaLnBrk="1" fontAlgn="auto" latinLnBrk="0" hangingPunct="1">
                        <a:lnSpc>
                          <a:spcPct val="100000"/>
                        </a:lnSpc>
                        <a:spcBef>
                          <a:spcPts val="0"/>
                        </a:spcBef>
                        <a:spcAft>
                          <a:spcPts val="0"/>
                        </a:spcAft>
                        <a:buClrTx/>
                        <a:buSzTx/>
                        <a:buFontTx/>
                        <a:buNone/>
                        <a:tabLst/>
                        <a:defRPr/>
                      </a:pPr>
                      <a:r>
                        <a:rPr lang="en-US" sz="1300" b="1" dirty="0">
                          <a:latin typeface="Bahnschrift" panose="020B0502040204020203" pitchFamily="34" charset="0"/>
                        </a:rPr>
                        <a:t>CTD+DDE</a:t>
                      </a:r>
                    </a:p>
                  </a:txBody>
                  <a:tcPr/>
                </a:tc>
                <a:tc>
                  <a:txBody>
                    <a:bodyPr/>
                    <a:lstStyle/>
                    <a:p>
                      <a:pPr algn="ctr"/>
                      <a:r>
                        <a:rPr lang="en-US" sz="1300" b="1" dirty="0">
                          <a:latin typeface="Bahnschrift" panose="020B0502040204020203" pitchFamily="34" charset="0"/>
                        </a:rPr>
                        <a:t>0.76</a:t>
                      </a:r>
                    </a:p>
                  </a:txBody>
                  <a:tcPr/>
                </a:tc>
                <a:tc>
                  <a:txBody>
                    <a:bodyPr/>
                    <a:lstStyle/>
                    <a:p>
                      <a:pPr algn="ctr"/>
                      <a:r>
                        <a:rPr lang="en-US" sz="1300" b="1" dirty="0">
                          <a:latin typeface="Bahnschrift" panose="020B0502040204020203" pitchFamily="34" charset="0"/>
                        </a:rPr>
                        <a:t>0.78</a:t>
                      </a:r>
                    </a:p>
                  </a:txBody>
                  <a:tcPr/>
                </a:tc>
                <a:tc>
                  <a:txBody>
                    <a:bodyPr/>
                    <a:lstStyle/>
                    <a:p>
                      <a:pPr algn="ctr"/>
                      <a:r>
                        <a:rPr lang="en-US" sz="1300" b="1" dirty="0">
                          <a:latin typeface="Bahnschrift" panose="020B0502040204020203" pitchFamily="34" charset="0"/>
                        </a:rPr>
                        <a:t>0.77</a:t>
                      </a:r>
                    </a:p>
                  </a:txBody>
                  <a:tcPr/>
                </a:tc>
                <a:tc>
                  <a:txBody>
                    <a:bodyPr/>
                    <a:lstStyle/>
                    <a:p>
                      <a:pPr algn="ctr"/>
                      <a:r>
                        <a:rPr lang="en-US" sz="1300" b="1" dirty="0">
                          <a:latin typeface="Bahnschrift" panose="020B0502040204020203" pitchFamily="34" charset="0"/>
                        </a:rPr>
                        <a:t>0.77</a:t>
                      </a:r>
                    </a:p>
                  </a:txBody>
                  <a:tcPr/>
                </a:tc>
                <a:tc>
                  <a:txBody>
                    <a:bodyPr/>
                    <a:lstStyle/>
                    <a:p>
                      <a:pPr algn="ctr"/>
                      <a:r>
                        <a:rPr lang="en-US" sz="1300" b="1" dirty="0">
                          <a:latin typeface="Bahnschrift" panose="020B0502040204020203" pitchFamily="34" charset="0"/>
                        </a:rPr>
                        <a:t>0.77</a:t>
                      </a:r>
                    </a:p>
                  </a:txBody>
                  <a:tcPr/>
                </a:tc>
                <a:extLst>
                  <a:ext uri="{0D108BD9-81ED-4DB2-BD59-A6C34878D82A}">
                    <a16:rowId xmlns:a16="http://schemas.microsoft.com/office/drawing/2014/main" val="3044206967"/>
                  </a:ext>
                </a:extLst>
              </a:tr>
              <a:tr h="338435">
                <a:tc>
                  <a:txBody>
                    <a:bodyPr/>
                    <a:lstStyle/>
                    <a:p>
                      <a:pPr algn="ctr"/>
                      <a:r>
                        <a:rPr lang="en-US" sz="1300" b="1" dirty="0" err="1">
                          <a:latin typeface="Bahnschrift" panose="020B0502040204020203" pitchFamily="34" charset="0"/>
                        </a:rPr>
                        <a:t>CTD+KSCTriad</a:t>
                      </a:r>
                      <a:endParaRPr lang="en-US" sz="1300" b="1" dirty="0">
                        <a:latin typeface="Bahnschrift" panose="020B0502040204020203" pitchFamily="34" charset="0"/>
                      </a:endParaRPr>
                    </a:p>
                  </a:txBody>
                  <a:tcPr/>
                </a:tc>
                <a:tc>
                  <a:txBody>
                    <a:bodyPr/>
                    <a:lstStyle/>
                    <a:p>
                      <a:pPr algn="ctr"/>
                      <a:r>
                        <a:rPr lang="en-US" sz="1300" b="1" dirty="0">
                          <a:latin typeface="Bahnschrift" panose="020B0502040204020203" pitchFamily="34" charset="0"/>
                        </a:rPr>
                        <a:t>0.77</a:t>
                      </a:r>
                    </a:p>
                  </a:txBody>
                  <a:tcPr/>
                </a:tc>
                <a:tc>
                  <a:txBody>
                    <a:bodyPr/>
                    <a:lstStyle/>
                    <a:p>
                      <a:pPr algn="ctr"/>
                      <a:r>
                        <a:rPr lang="en-US" sz="1300" b="1" dirty="0">
                          <a:latin typeface="Bahnschrift" panose="020B0502040204020203" pitchFamily="34" charset="0"/>
                        </a:rPr>
                        <a:t>0.72</a:t>
                      </a:r>
                    </a:p>
                  </a:txBody>
                  <a:tcPr/>
                </a:tc>
                <a:tc>
                  <a:txBody>
                    <a:bodyPr/>
                    <a:lstStyle/>
                    <a:p>
                      <a:pPr algn="ctr"/>
                      <a:r>
                        <a:rPr lang="en-US" sz="1300" b="1" dirty="0">
                          <a:latin typeface="Bahnschrift" panose="020B0502040204020203" pitchFamily="34" charset="0"/>
                        </a:rPr>
                        <a:t>0.72</a:t>
                      </a:r>
                    </a:p>
                  </a:txBody>
                  <a:tcPr/>
                </a:tc>
                <a:tc>
                  <a:txBody>
                    <a:bodyPr/>
                    <a:lstStyle/>
                    <a:p>
                      <a:pPr algn="ctr"/>
                      <a:r>
                        <a:rPr lang="en-US" sz="1300" b="1" dirty="0">
                          <a:latin typeface="Bahnschrift" panose="020B0502040204020203" pitchFamily="34" charset="0"/>
                        </a:rPr>
                        <a:t>0.72</a:t>
                      </a:r>
                    </a:p>
                  </a:txBody>
                  <a:tcPr/>
                </a:tc>
                <a:tc>
                  <a:txBody>
                    <a:bodyPr/>
                    <a:lstStyle/>
                    <a:p>
                      <a:pPr algn="ctr"/>
                      <a:r>
                        <a:rPr lang="en-US" sz="1300" b="1" dirty="0">
                          <a:latin typeface="Bahnschrift" panose="020B0502040204020203" pitchFamily="34" charset="0"/>
                        </a:rPr>
                        <a:t>0.72</a:t>
                      </a:r>
                    </a:p>
                  </a:txBody>
                  <a:tcPr/>
                </a:tc>
                <a:extLst>
                  <a:ext uri="{0D108BD9-81ED-4DB2-BD59-A6C34878D82A}">
                    <a16:rowId xmlns:a16="http://schemas.microsoft.com/office/drawing/2014/main" val="1217981295"/>
                  </a:ext>
                </a:extLst>
              </a:tr>
              <a:tr h="367268">
                <a:tc>
                  <a:txBody>
                    <a:bodyPr/>
                    <a:lstStyle/>
                    <a:p>
                      <a:pPr algn="ctr"/>
                      <a:r>
                        <a:rPr lang="en-US" sz="1300" b="1" dirty="0" err="1">
                          <a:latin typeface="Bahnschrift" panose="020B0502040204020203" pitchFamily="34" charset="0"/>
                        </a:rPr>
                        <a:t>DDE+APseudoAAC</a:t>
                      </a:r>
                      <a:endParaRPr lang="en-US" sz="1300" b="1" dirty="0">
                        <a:latin typeface="Bahnschrift" panose="020B0502040204020203" pitchFamily="34" charset="0"/>
                      </a:endParaRPr>
                    </a:p>
                  </a:txBody>
                  <a:tcPr/>
                </a:tc>
                <a:tc>
                  <a:txBody>
                    <a:bodyPr/>
                    <a:lstStyle/>
                    <a:p>
                      <a:pPr algn="ctr"/>
                      <a:r>
                        <a:rPr lang="en-US" sz="1300" b="1" dirty="0">
                          <a:latin typeface="Bahnschrift" panose="020B0502040204020203" pitchFamily="34" charset="0"/>
                        </a:rPr>
                        <a:t>0.81</a:t>
                      </a:r>
                    </a:p>
                  </a:txBody>
                  <a:tcPr>
                    <a:solidFill>
                      <a:srgbClr val="05FFB2"/>
                    </a:solidFill>
                  </a:tcPr>
                </a:tc>
                <a:tc>
                  <a:txBody>
                    <a:bodyPr/>
                    <a:lstStyle/>
                    <a:p>
                      <a:pPr marL="0" marR="0" lvl="0" indent="0" algn="ctr" defTabSz="914423" rtl="0" eaLnBrk="1" fontAlgn="auto" latinLnBrk="0" hangingPunct="1">
                        <a:lnSpc>
                          <a:spcPct val="100000"/>
                        </a:lnSpc>
                        <a:spcBef>
                          <a:spcPts val="0"/>
                        </a:spcBef>
                        <a:spcAft>
                          <a:spcPts val="0"/>
                        </a:spcAft>
                        <a:buClrTx/>
                        <a:buSzTx/>
                        <a:buFontTx/>
                        <a:buNone/>
                        <a:tabLst/>
                        <a:defRPr/>
                      </a:pPr>
                      <a:r>
                        <a:rPr lang="en-US" sz="1300" b="1" dirty="0">
                          <a:latin typeface="Bahnschrift" panose="020B0502040204020203" pitchFamily="34" charset="0"/>
                        </a:rPr>
                        <a:t>0.75</a:t>
                      </a:r>
                    </a:p>
                  </a:txBody>
                  <a:tcPr/>
                </a:tc>
                <a:tc>
                  <a:txBody>
                    <a:bodyPr/>
                    <a:lstStyle/>
                    <a:p>
                      <a:pPr marL="0" marR="0" lvl="0" indent="0" algn="ctr" defTabSz="914423" rtl="0" eaLnBrk="1" fontAlgn="auto" latinLnBrk="0" hangingPunct="1">
                        <a:lnSpc>
                          <a:spcPct val="100000"/>
                        </a:lnSpc>
                        <a:spcBef>
                          <a:spcPts val="0"/>
                        </a:spcBef>
                        <a:spcAft>
                          <a:spcPts val="0"/>
                        </a:spcAft>
                        <a:buClrTx/>
                        <a:buSzTx/>
                        <a:buFontTx/>
                        <a:buNone/>
                        <a:tabLst/>
                        <a:defRPr/>
                      </a:pPr>
                      <a:r>
                        <a:rPr lang="en-US" sz="1300" b="1" dirty="0">
                          <a:latin typeface="Bahnschrift" panose="020B0502040204020203" pitchFamily="34" charset="0"/>
                        </a:rPr>
                        <a:t>0.75</a:t>
                      </a:r>
                    </a:p>
                  </a:txBody>
                  <a:tcPr/>
                </a:tc>
                <a:tc>
                  <a:txBody>
                    <a:bodyPr/>
                    <a:lstStyle/>
                    <a:p>
                      <a:pPr marL="0" marR="0" lvl="0" indent="0" algn="ctr" defTabSz="914423" rtl="0" eaLnBrk="1" fontAlgn="auto" latinLnBrk="0" hangingPunct="1">
                        <a:lnSpc>
                          <a:spcPct val="100000"/>
                        </a:lnSpc>
                        <a:spcBef>
                          <a:spcPts val="0"/>
                        </a:spcBef>
                        <a:spcAft>
                          <a:spcPts val="0"/>
                        </a:spcAft>
                        <a:buClrTx/>
                        <a:buSzTx/>
                        <a:buFontTx/>
                        <a:buNone/>
                        <a:tabLst/>
                        <a:defRPr/>
                      </a:pPr>
                      <a:r>
                        <a:rPr lang="en-US" sz="1300" b="1" dirty="0">
                          <a:latin typeface="Bahnschrift" panose="020B0502040204020203" pitchFamily="34" charset="0"/>
                        </a:rPr>
                        <a:t>0.74</a:t>
                      </a:r>
                    </a:p>
                  </a:txBody>
                  <a:tcPr/>
                </a:tc>
                <a:tc>
                  <a:txBody>
                    <a:bodyPr/>
                    <a:lstStyle/>
                    <a:p>
                      <a:pPr marL="0" marR="0" lvl="0" indent="0" algn="ctr" defTabSz="914423" rtl="0" eaLnBrk="1" fontAlgn="auto" latinLnBrk="0" hangingPunct="1">
                        <a:lnSpc>
                          <a:spcPct val="100000"/>
                        </a:lnSpc>
                        <a:spcBef>
                          <a:spcPts val="0"/>
                        </a:spcBef>
                        <a:spcAft>
                          <a:spcPts val="0"/>
                        </a:spcAft>
                        <a:buClrTx/>
                        <a:buSzTx/>
                        <a:buFontTx/>
                        <a:buNone/>
                        <a:tabLst/>
                        <a:defRPr/>
                      </a:pPr>
                      <a:r>
                        <a:rPr lang="en-US" sz="1300" b="1" dirty="0">
                          <a:latin typeface="Bahnschrift" panose="020B0502040204020203" pitchFamily="34" charset="0"/>
                        </a:rPr>
                        <a:t>0.74</a:t>
                      </a:r>
                    </a:p>
                  </a:txBody>
                  <a:tcPr/>
                </a:tc>
                <a:extLst>
                  <a:ext uri="{0D108BD9-81ED-4DB2-BD59-A6C34878D82A}">
                    <a16:rowId xmlns:a16="http://schemas.microsoft.com/office/drawing/2014/main" val="2036306386"/>
                  </a:ext>
                </a:extLst>
              </a:tr>
              <a:tr h="292173">
                <a:tc>
                  <a:txBody>
                    <a:bodyPr/>
                    <a:lstStyle/>
                    <a:p>
                      <a:pPr algn="ctr"/>
                      <a:r>
                        <a:rPr lang="en-US" sz="1300" b="1" dirty="0" err="1">
                          <a:latin typeface="Bahnschrift" panose="020B0502040204020203" pitchFamily="34" charset="0"/>
                        </a:rPr>
                        <a:t>DDE+KSCTriad</a:t>
                      </a:r>
                      <a:endParaRPr lang="en-US" sz="1300" b="1" dirty="0">
                        <a:latin typeface="Bahnschrift" panose="020B0502040204020203" pitchFamily="34" charset="0"/>
                      </a:endParaRPr>
                    </a:p>
                  </a:txBody>
                  <a:tcPr/>
                </a:tc>
                <a:tc>
                  <a:txBody>
                    <a:bodyPr/>
                    <a:lstStyle/>
                    <a:p>
                      <a:pPr algn="ctr"/>
                      <a:r>
                        <a:rPr lang="en-US" sz="1300" b="1" dirty="0">
                          <a:latin typeface="Bahnschrift" panose="020B0502040204020203" pitchFamily="34" charset="0"/>
                        </a:rPr>
                        <a:t>0.78</a:t>
                      </a:r>
                    </a:p>
                  </a:txBody>
                  <a:tcPr/>
                </a:tc>
                <a:tc>
                  <a:txBody>
                    <a:bodyPr/>
                    <a:lstStyle/>
                    <a:p>
                      <a:pPr algn="ctr"/>
                      <a:r>
                        <a:rPr lang="en-US" sz="1300" b="1" dirty="0">
                          <a:latin typeface="Bahnschrift" panose="020B0502040204020203" pitchFamily="34" charset="0"/>
                        </a:rPr>
                        <a:t>0.74</a:t>
                      </a:r>
                    </a:p>
                  </a:txBody>
                  <a:tcPr/>
                </a:tc>
                <a:tc>
                  <a:txBody>
                    <a:bodyPr/>
                    <a:lstStyle/>
                    <a:p>
                      <a:pPr algn="ctr"/>
                      <a:r>
                        <a:rPr lang="en-US" sz="1300" b="1" dirty="0">
                          <a:latin typeface="Bahnschrift" panose="020B0502040204020203" pitchFamily="34" charset="0"/>
                        </a:rPr>
                        <a:t>0.73</a:t>
                      </a:r>
                    </a:p>
                  </a:txBody>
                  <a:tcPr/>
                </a:tc>
                <a:tc>
                  <a:txBody>
                    <a:bodyPr/>
                    <a:lstStyle/>
                    <a:p>
                      <a:pPr marL="0" marR="0" lvl="0" indent="0" algn="ctr" defTabSz="914423" rtl="0" eaLnBrk="1" fontAlgn="auto" latinLnBrk="0" hangingPunct="1">
                        <a:lnSpc>
                          <a:spcPct val="100000"/>
                        </a:lnSpc>
                        <a:spcBef>
                          <a:spcPts val="0"/>
                        </a:spcBef>
                        <a:spcAft>
                          <a:spcPts val="0"/>
                        </a:spcAft>
                        <a:buClrTx/>
                        <a:buSzTx/>
                        <a:buFontTx/>
                        <a:buNone/>
                        <a:tabLst/>
                        <a:defRPr/>
                      </a:pPr>
                      <a:r>
                        <a:rPr lang="en-US" sz="1300" b="1" dirty="0">
                          <a:latin typeface="Bahnschrift" panose="020B0502040204020203" pitchFamily="34" charset="0"/>
                        </a:rPr>
                        <a:t>0.74</a:t>
                      </a:r>
                    </a:p>
                  </a:txBody>
                  <a:tcPr/>
                </a:tc>
                <a:tc>
                  <a:txBody>
                    <a:bodyPr/>
                    <a:lstStyle/>
                    <a:p>
                      <a:pPr marL="0" marR="0" lvl="0" indent="0" algn="ctr" defTabSz="914423" rtl="0" eaLnBrk="1" fontAlgn="auto" latinLnBrk="0" hangingPunct="1">
                        <a:lnSpc>
                          <a:spcPct val="100000"/>
                        </a:lnSpc>
                        <a:spcBef>
                          <a:spcPts val="0"/>
                        </a:spcBef>
                        <a:spcAft>
                          <a:spcPts val="0"/>
                        </a:spcAft>
                        <a:buClrTx/>
                        <a:buSzTx/>
                        <a:buFontTx/>
                        <a:buNone/>
                        <a:tabLst/>
                        <a:defRPr/>
                      </a:pPr>
                      <a:r>
                        <a:rPr lang="en-US" sz="1300" b="1" dirty="0">
                          <a:latin typeface="Bahnschrift" panose="020B0502040204020203" pitchFamily="34" charset="0"/>
                        </a:rPr>
                        <a:t>0.74</a:t>
                      </a:r>
                    </a:p>
                  </a:txBody>
                  <a:tcPr/>
                </a:tc>
                <a:extLst>
                  <a:ext uri="{0D108BD9-81ED-4DB2-BD59-A6C34878D82A}">
                    <a16:rowId xmlns:a16="http://schemas.microsoft.com/office/drawing/2014/main" val="4286235381"/>
                  </a:ext>
                </a:extLst>
              </a:tr>
              <a:tr h="405620">
                <a:tc>
                  <a:txBody>
                    <a:bodyPr/>
                    <a:lstStyle/>
                    <a:p>
                      <a:pPr algn="ctr"/>
                      <a:r>
                        <a:rPr lang="en-US" sz="1300" b="1" dirty="0" err="1">
                          <a:latin typeface="Bahnschrift" panose="020B0502040204020203" pitchFamily="34" charset="0"/>
                        </a:rPr>
                        <a:t>APseudoAAC+KSCTriad</a:t>
                      </a:r>
                      <a:endParaRPr lang="en-US" sz="1300" b="1" dirty="0">
                        <a:latin typeface="Bahnschrift" panose="020B0502040204020203" pitchFamily="34" charset="0"/>
                      </a:endParaRPr>
                    </a:p>
                  </a:txBody>
                  <a:tcPr/>
                </a:tc>
                <a:tc>
                  <a:txBody>
                    <a:bodyPr/>
                    <a:lstStyle/>
                    <a:p>
                      <a:pPr algn="ctr"/>
                      <a:r>
                        <a:rPr lang="en-US" sz="1300" b="1" dirty="0">
                          <a:latin typeface="Bahnschrift" panose="020B0502040204020203" pitchFamily="34" charset="0"/>
                        </a:rPr>
                        <a:t>0.78</a:t>
                      </a:r>
                    </a:p>
                  </a:txBody>
                  <a:tcPr/>
                </a:tc>
                <a:tc>
                  <a:txBody>
                    <a:bodyPr/>
                    <a:lstStyle/>
                    <a:p>
                      <a:pPr algn="ctr"/>
                      <a:r>
                        <a:rPr lang="en-US" sz="1300" b="1" dirty="0">
                          <a:latin typeface="Bahnschrift" panose="020B0502040204020203" pitchFamily="34" charset="0"/>
                        </a:rPr>
                        <a:t>0.74</a:t>
                      </a:r>
                    </a:p>
                  </a:txBody>
                  <a:tcPr/>
                </a:tc>
                <a:tc>
                  <a:txBody>
                    <a:bodyPr/>
                    <a:lstStyle/>
                    <a:p>
                      <a:pPr algn="ctr"/>
                      <a:r>
                        <a:rPr lang="en-US" sz="1300" b="1" dirty="0">
                          <a:latin typeface="Bahnschrift" panose="020B0502040204020203" pitchFamily="34" charset="0"/>
                        </a:rPr>
                        <a:t>0.73</a:t>
                      </a:r>
                    </a:p>
                  </a:txBody>
                  <a:tcPr/>
                </a:tc>
                <a:tc>
                  <a:txBody>
                    <a:bodyPr/>
                    <a:lstStyle/>
                    <a:p>
                      <a:pPr algn="ctr"/>
                      <a:r>
                        <a:rPr lang="en-US" sz="1300" b="1" dirty="0">
                          <a:latin typeface="Bahnschrift" panose="020B0502040204020203" pitchFamily="34" charset="0"/>
                        </a:rPr>
                        <a:t>0.74</a:t>
                      </a:r>
                    </a:p>
                  </a:txBody>
                  <a:tcPr/>
                </a:tc>
                <a:tc>
                  <a:txBody>
                    <a:bodyPr/>
                    <a:lstStyle/>
                    <a:p>
                      <a:pPr algn="ctr"/>
                      <a:r>
                        <a:rPr lang="en-US" sz="1300" b="1" dirty="0">
                          <a:latin typeface="Bahnschrift" panose="020B0502040204020203" pitchFamily="34" charset="0"/>
                        </a:rPr>
                        <a:t>0.73</a:t>
                      </a:r>
                    </a:p>
                  </a:txBody>
                  <a:tcPr/>
                </a:tc>
                <a:extLst>
                  <a:ext uri="{0D108BD9-81ED-4DB2-BD59-A6C34878D82A}">
                    <a16:rowId xmlns:a16="http://schemas.microsoft.com/office/drawing/2014/main" val="3042098011"/>
                  </a:ext>
                </a:extLst>
              </a:tr>
            </a:tbl>
          </a:graphicData>
        </a:graphic>
      </p:graphicFrame>
      <p:sp>
        <p:nvSpPr>
          <p:cNvPr id="5" name="TextBox 4">
            <a:extLst>
              <a:ext uri="{FF2B5EF4-FFF2-40B4-BE49-F238E27FC236}">
                <a16:creationId xmlns:a16="http://schemas.microsoft.com/office/drawing/2014/main" id="{5D6B5D6E-71A4-4739-9F0A-D64A21AAD206}"/>
              </a:ext>
            </a:extLst>
          </p:cNvPr>
          <p:cNvSpPr txBox="1"/>
          <p:nvPr/>
        </p:nvSpPr>
        <p:spPr>
          <a:xfrm>
            <a:off x="361950" y="1126866"/>
            <a:ext cx="10067925" cy="369332"/>
          </a:xfrm>
          <a:prstGeom prst="rect">
            <a:avLst/>
          </a:prstGeom>
          <a:noFill/>
        </p:spPr>
        <p:txBody>
          <a:bodyPr wrap="square" rtlCol="0">
            <a:spAutoFit/>
          </a:bodyPr>
          <a:lstStyle/>
          <a:p>
            <a:pPr marL="0" marR="0" algn="just">
              <a:spcBef>
                <a:spcPts val="0"/>
              </a:spcBef>
              <a:spcAft>
                <a:spcPts val="0"/>
              </a:spcAft>
            </a:pPr>
            <a:r>
              <a:rPr lang="en-US" b="1" kern="0" dirty="0">
                <a:solidFill>
                  <a:srgbClr val="000000"/>
                </a:solidFill>
                <a:latin typeface="Georgia" panose="02040502050405020303" pitchFamily="18" charset="0"/>
                <a:ea typeface="DengXian" panose="02010600030101010101" pitchFamily="2" charset="-122"/>
                <a:cs typeface="Arial" panose="020B0604020202020204" pitchFamily="34" charset="0"/>
              </a:rPr>
              <a:t>PCA Features:</a:t>
            </a:r>
          </a:p>
        </p:txBody>
      </p:sp>
      <p:sp>
        <p:nvSpPr>
          <p:cNvPr id="6" name="Text Placeholder 1">
            <a:extLst>
              <a:ext uri="{FF2B5EF4-FFF2-40B4-BE49-F238E27FC236}">
                <a16:creationId xmlns:a16="http://schemas.microsoft.com/office/drawing/2014/main" id="{4147BCF8-911F-477B-8605-40792A89E328}"/>
              </a:ext>
            </a:extLst>
          </p:cNvPr>
          <p:cNvSpPr txBox="1">
            <a:spLocks/>
          </p:cNvSpPr>
          <p:nvPr/>
        </p:nvSpPr>
        <p:spPr>
          <a:xfrm>
            <a:off x="309401" y="239630"/>
            <a:ext cx="11573197" cy="724247"/>
          </a:xfrm>
          <a:prstGeom prst="rect">
            <a:avLst/>
          </a:prstGeom>
          <a:solidFill>
            <a:schemeClr val="bg1">
              <a:lumMod val="95000"/>
            </a:schemeClr>
          </a:solidFill>
          <a:effectLst/>
        </p:spPr>
        <p:txBody>
          <a:bodyPr wrap="square" anchor="ctr">
            <a:normAutofit/>
          </a:bodyPr>
          <a:lstStyle>
            <a:lvl1pPr marL="0" marR="0" indent="0" algn="ctr" defTabSz="914400" rtl="0" eaLnBrk="1" fontAlgn="auto" latinLnBrk="1" hangingPunct="1">
              <a:lnSpc>
                <a:spcPct val="90000"/>
              </a:lnSpc>
              <a:spcBef>
                <a:spcPts val="1000"/>
              </a:spcBef>
              <a:spcAft>
                <a:spcPts val="0"/>
              </a:spcAft>
              <a:buClrTx/>
              <a:buSzTx/>
              <a:buFontTx/>
              <a:buNone/>
              <a:tabLst/>
              <a:defRPr sz="12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sz="2800" b="1" dirty="0">
                <a:solidFill>
                  <a:schemeClr val="tx2">
                    <a:lumMod val="50000"/>
                  </a:schemeClr>
                </a:solidFill>
                <a:latin typeface="Bahnschrift" panose="020B0502040204020203" pitchFamily="34" charset="0"/>
                <a:cs typeface="Arial" pitchFamily="34" charset="0"/>
              </a:rPr>
              <a:t>SVM Overview Results</a:t>
            </a:r>
            <a:endParaRPr lang="ko-KR" altLang="en-US" sz="2800" b="1" dirty="0">
              <a:solidFill>
                <a:schemeClr val="tx2">
                  <a:lumMod val="50000"/>
                </a:schemeClr>
              </a:solidFill>
              <a:latin typeface="Bahnschrift" panose="020B0502040204020203" pitchFamily="34" charset="0"/>
              <a:cs typeface="Arial" pitchFamily="34" charset="0"/>
            </a:endParaRPr>
          </a:p>
        </p:txBody>
      </p:sp>
      <p:sp>
        <p:nvSpPr>
          <p:cNvPr id="7" name="TextBox 6">
            <a:extLst>
              <a:ext uri="{FF2B5EF4-FFF2-40B4-BE49-F238E27FC236}">
                <a16:creationId xmlns:a16="http://schemas.microsoft.com/office/drawing/2014/main" id="{7DE0305C-7B54-4C47-9336-5FEFB4969578}"/>
              </a:ext>
            </a:extLst>
          </p:cNvPr>
          <p:cNvSpPr txBox="1"/>
          <p:nvPr/>
        </p:nvSpPr>
        <p:spPr>
          <a:xfrm>
            <a:off x="11553110" y="6298359"/>
            <a:ext cx="550237" cy="369332"/>
          </a:xfrm>
          <a:prstGeom prst="rect">
            <a:avLst/>
          </a:prstGeom>
          <a:noFill/>
        </p:spPr>
        <p:txBody>
          <a:bodyPr wrap="square" rtlCol="0">
            <a:spAutoFit/>
          </a:bodyPr>
          <a:lstStyle/>
          <a:p>
            <a:r>
              <a:rPr lang="fa-IR" dirty="0">
                <a:solidFill>
                  <a:schemeClr val="accent4">
                    <a:lumMod val="10000"/>
                  </a:schemeClr>
                </a:solidFill>
              </a:rPr>
              <a:t>3</a:t>
            </a:r>
            <a:r>
              <a:rPr lang="en-US" dirty="0">
                <a:solidFill>
                  <a:schemeClr val="accent4">
                    <a:lumMod val="10000"/>
                  </a:schemeClr>
                </a:solidFill>
              </a:rPr>
              <a:t>1</a:t>
            </a:r>
          </a:p>
        </p:txBody>
      </p:sp>
    </p:spTree>
    <p:extLst>
      <p:ext uri="{BB962C8B-B14F-4D97-AF65-F5344CB8AC3E}">
        <p14:creationId xmlns:p14="http://schemas.microsoft.com/office/powerpoint/2010/main" val="425049907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5">
            <a:extLst>
              <a:ext uri="{FF2B5EF4-FFF2-40B4-BE49-F238E27FC236}">
                <a16:creationId xmlns:a16="http://schemas.microsoft.com/office/drawing/2014/main" id="{038832A7-FAD2-4B83-AC75-9ED90AAEEB61}"/>
              </a:ext>
            </a:extLst>
          </p:cNvPr>
          <p:cNvGraphicFramePr>
            <a:graphicFrameLocks noGrp="1"/>
          </p:cNvGraphicFramePr>
          <p:nvPr>
            <p:extLst>
              <p:ext uri="{D42A27DB-BD31-4B8C-83A1-F6EECF244321}">
                <p14:modId xmlns:p14="http://schemas.microsoft.com/office/powerpoint/2010/main" val="445490303"/>
              </p:ext>
            </p:extLst>
          </p:nvPr>
        </p:nvGraphicFramePr>
        <p:xfrm>
          <a:off x="523873" y="1659187"/>
          <a:ext cx="10925176" cy="4106181"/>
        </p:xfrm>
        <a:graphic>
          <a:graphicData uri="http://schemas.openxmlformats.org/drawingml/2006/table">
            <a:tbl>
              <a:tblPr firstRow="1" bandRow="1">
                <a:tableStyleId>{5C22544A-7EE6-4342-B048-85BDC9FD1C3A}</a:tableStyleId>
              </a:tblPr>
              <a:tblGrid>
                <a:gridCol w="2470310">
                  <a:extLst>
                    <a:ext uri="{9D8B030D-6E8A-4147-A177-3AD203B41FA5}">
                      <a16:colId xmlns:a16="http://schemas.microsoft.com/office/drawing/2014/main" val="2216261037"/>
                    </a:ext>
                  </a:extLst>
                </a:gridCol>
                <a:gridCol w="1171414">
                  <a:extLst>
                    <a:ext uri="{9D8B030D-6E8A-4147-A177-3AD203B41FA5}">
                      <a16:colId xmlns:a16="http://schemas.microsoft.com/office/drawing/2014/main" val="2168219786"/>
                    </a:ext>
                  </a:extLst>
                </a:gridCol>
                <a:gridCol w="1820863">
                  <a:extLst>
                    <a:ext uri="{9D8B030D-6E8A-4147-A177-3AD203B41FA5}">
                      <a16:colId xmlns:a16="http://schemas.microsoft.com/office/drawing/2014/main" val="3782708629"/>
                    </a:ext>
                  </a:extLst>
                </a:gridCol>
                <a:gridCol w="1820863">
                  <a:extLst>
                    <a:ext uri="{9D8B030D-6E8A-4147-A177-3AD203B41FA5}">
                      <a16:colId xmlns:a16="http://schemas.microsoft.com/office/drawing/2014/main" val="2850236076"/>
                    </a:ext>
                  </a:extLst>
                </a:gridCol>
                <a:gridCol w="1820863">
                  <a:extLst>
                    <a:ext uri="{9D8B030D-6E8A-4147-A177-3AD203B41FA5}">
                      <a16:colId xmlns:a16="http://schemas.microsoft.com/office/drawing/2014/main" val="4064159523"/>
                    </a:ext>
                  </a:extLst>
                </a:gridCol>
                <a:gridCol w="1820863">
                  <a:extLst>
                    <a:ext uri="{9D8B030D-6E8A-4147-A177-3AD203B41FA5}">
                      <a16:colId xmlns:a16="http://schemas.microsoft.com/office/drawing/2014/main" val="3242092429"/>
                    </a:ext>
                  </a:extLst>
                </a:gridCol>
              </a:tblGrid>
              <a:tr h="829057">
                <a:tc>
                  <a:txBody>
                    <a:bodyPr/>
                    <a:lstStyle/>
                    <a:p>
                      <a:pPr algn="ctr"/>
                      <a:endParaRPr lang="en-US" sz="1300" b="1" dirty="0">
                        <a:latin typeface="Bahnschrift" panose="020B0502040204020203" pitchFamily="34" charset="0"/>
                      </a:endParaRPr>
                    </a:p>
                    <a:p>
                      <a:pPr marL="0" marR="0" lvl="0" indent="0" algn="ctr" defTabSz="914423" rtl="0" eaLnBrk="1" fontAlgn="auto" latinLnBrk="0" hangingPunct="1">
                        <a:lnSpc>
                          <a:spcPct val="100000"/>
                        </a:lnSpc>
                        <a:spcBef>
                          <a:spcPts val="0"/>
                        </a:spcBef>
                        <a:spcAft>
                          <a:spcPts val="0"/>
                        </a:spcAft>
                        <a:buClrTx/>
                        <a:buSzTx/>
                        <a:buFontTx/>
                        <a:buNone/>
                        <a:tabLst/>
                        <a:defRPr/>
                      </a:pPr>
                      <a:r>
                        <a:rPr lang="en-US" sz="1300" dirty="0">
                          <a:latin typeface="Bahnschrift" panose="020B0502040204020203" pitchFamily="34" charset="0"/>
                        </a:rPr>
                        <a:t>Features</a:t>
                      </a:r>
                    </a:p>
                    <a:p>
                      <a:pPr algn="ctr"/>
                      <a:endParaRPr lang="en-US" sz="1300" b="1" dirty="0">
                        <a:latin typeface="Bahnschrift" panose="020B0502040204020203" pitchFamily="34" charset="0"/>
                      </a:endParaRPr>
                    </a:p>
                  </a:txBody>
                  <a:tcPr/>
                </a:tc>
                <a:tc>
                  <a:txBody>
                    <a:bodyPr/>
                    <a:lstStyle/>
                    <a:p>
                      <a:pPr algn="ctr"/>
                      <a:endParaRPr lang="en-US" sz="1300" b="1" dirty="0">
                        <a:latin typeface="Bahnschrift" panose="020B0502040204020203" pitchFamily="34" charset="0"/>
                      </a:endParaRPr>
                    </a:p>
                    <a:p>
                      <a:pPr algn="ctr"/>
                      <a:r>
                        <a:rPr lang="en-US" sz="1300" b="1" dirty="0">
                          <a:latin typeface="Bahnschrift" panose="020B0502040204020203" pitchFamily="34" charset="0"/>
                        </a:rPr>
                        <a:t>Best</a:t>
                      </a:r>
                    </a:p>
                    <a:p>
                      <a:pPr algn="ctr"/>
                      <a:r>
                        <a:rPr lang="en-US" sz="1300" b="1" dirty="0">
                          <a:latin typeface="Bahnschrift" panose="020B0502040204020203" pitchFamily="34" charset="0"/>
                        </a:rPr>
                        <a:t>Acc</a:t>
                      </a:r>
                    </a:p>
                    <a:p>
                      <a:pPr algn="ctr"/>
                      <a:r>
                        <a:rPr lang="en-US" sz="1300" b="1" dirty="0">
                          <a:latin typeface="Bahnschrift" panose="020B0502040204020203" pitchFamily="34" charset="0"/>
                        </a:rPr>
                        <a:t>(cv=10)</a:t>
                      </a:r>
                    </a:p>
                  </a:txBody>
                  <a:tcPr/>
                </a:tc>
                <a:tc>
                  <a:txBody>
                    <a:bodyPr/>
                    <a:lstStyle/>
                    <a:p>
                      <a:pPr algn="ctr"/>
                      <a:endParaRPr lang="en-US" sz="1300" b="1" dirty="0">
                        <a:latin typeface="Bahnschrift" panose="020B0502040204020203" pitchFamily="34" charset="0"/>
                      </a:endParaRPr>
                    </a:p>
                    <a:p>
                      <a:pPr algn="ctr"/>
                      <a:r>
                        <a:rPr lang="en-US" sz="1300" b="1" dirty="0">
                          <a:latin typeface="Bahnschrift" panose="020B0502040204020203" pitchFamily="34" charset="0"/>
                        </a:rPr>
                        <a:t>ACC</a:t>
                      </a:r>
                    </a:p>
                    <a:p>
                      <a:pPr marL="0" marR="0" lvl="0" indent="0" algn="ctr" defTabSz="914423" rtl="0" eaLnBrk="1" fontAlgn="auto" latinLnBrk="0" hangingPunct="1">
                        <a:lnSpc>
                          <a:spcPct val="100000"/>
                        </a:lnSpc>
                        <a:spcBef>
                          <a:spcPts val="0"/>
                        </a:spcBef>
                        <a:spcAft>
                          <a:spcPts val="0"/>
                        </a:spcAft>
                        <a:buClrTx/>
                        <a:buSzTx/>
                        <a:buFontTx/>
                        <a:buNone/>
                        <a:tabLst/>
                        <a:defRPr/>
                      </a:pPr>
                      <a:r>
                        <a:rPr lang="en-US" sz="1300" b="1" dirty="0">
                          <a:latin typeface="Bahnschrift" panose="020B0502040204020203" pitchFamily="34" charset="0"/>
                        </a:rPr>
                        <a:t>(Independent test)</a:t>
                      </a:r>
                    </a:p>
                  </a:txBody>
                  <a:tcPr/>
                </a:tc>
                <a:tc>
                  <a:txBody>
                    <a:bodyPr/>
                    <a:lstStyle/>
                    <a:p>
                      <a:pPr algn="ctr"/>
                      <a:endParaRPr lang="en-US" sz="1300" b="1" dirty="0">
                        <a:latin typeface="Bahnschrift" panose="020B0502040204020203" pitchFamily="34" charset="0"/>
                      </a:endParaRPr>
                    </a:p>
                    <a:p>
                      <a:pPr algn="ctr"/>
                      <a:r>
                        <a:rPr lang="en-US" sz="1300" b="1" dirty="0">
                          <a:latin typeface="Bahnschrift" panose="020B0502040204020203" pitchFamily="34" charset="0"/>
                        </a:rPr>
                        <a:t>Precision</a:t>
                      </a:r>
                    </a:p>
                    <a:p>
                      <a:pPr marL="0" marR="0" lvl="0" indent="0" algn="ctr" defTabSz="914423" rtl="0" eaLnBrk="1" fontAlgn="auto" latinLnBrk="0" hangingPunct="1">
                        <a:lnSpc>
                          <a:spcPct val="100000"/>
                        </a:lnSpc>
                        <a:spcBef>
                          <a:spcPts val="0"/>
                        </a:spcBef>
                        <a:spcAft>
                          <a:spcPts val="0"/>
                        </a:spcAft>
                        <a:buClrTx/>
                        <a:buSzTx/>
                        <a:buFontTx/>
                        <a:buNone/>
                        <a:tabLst/>
                        <a:defRPr/>
                      </a:pPr>
                      <a:r>
                        <a:rPr lang="en-US" sz="1300" b="1" dirty="0">
                          <a:latin typeface="Bahnschrift" panose="020B0502040204020203" pitchFamily="34" charset="0"/>
                        </a:rPr>
                        <a:t>(Independent test)</a:t>
                      </a:r>
                    </a:p>
                  </a:txBody>
                  <a:tcPr/>
                </a:tc>
                <a:tc>
                  <a:txBody>
                    <a:bodyPr/>
                    <a:lstStyle/>
                    <a:p>
                      <a:pPr algn="ctr"/>
                      <a:endParaRPr lang="en-US" sz="1300" b="1" dirty="0">
                        <a:latin typeface="Bahnschrift" panose="020B0502040204020203" pitchFamily="34" charset="0"/>
                      </a:endParaRPr>
                    </a:p>
                    <a:p>
                      <a:pPr algn="ctr"/>
                      <a:r>
                        <a:rPr lang="en-US" sz="1300" b="1" dirty="0">
                          <a:latin typeface="Bahnschrift" panose="020B0502040204020203" pitchFamily="34" charset="0"/>
                        </a:rPr>
                        <a:t>Recall</a:t>
                      </a:r>
                    </a:p>
                    <a:p>
                      <a:pPr marL="0" marR="0" lvl="0" indent="0" algn="ctr" defTabSz="914423" rtl="0" eaLnBrk="1" fontAlgn="auto" latinLnBrk="0" hangingPunct="1">
                        <a:lnSpc>
                          <a:spcPct val="100000"/>
                        </a:lnSpc>
                        <a:spcBef>
                          <a:spcPts val="0"/>
                        </a:spcBef>
                        <a:spcAft>
                          <a:spcPts val="0"/>
                        </a:spcAft>
                        <a:buClrTx/>
                        <a:buSzTx/>
                        <a:buFontTx/>
                        <a:buNone/>
                        <a:tabLst/>
                        <a:defRPr/>
                      </a:pPr>
                      <a:r>
                        <a:rPr lang="en-US" sz="1300" b="1" dirty="0">
                          <a:latin typeface="Bahnschrift" panose="020B0502040204020203" pitchFamily="34" charset="0"/>
                        </a:rPr>
                        <a:t>(Independent test)</a:t>
                      </a:r>
                    </a:p>
                  </a:txBody>
                  <a:tcPr/>
                </a:tc>
                <a:tc>
                  <a:txBody>
                    <a:bodyPr/>
                    <a:lstStyle/>
                    <a:p>
                      <a:pPr algn="ctr"/>
                      <a:endParaRPr lang="en-US" sz="1300" b="1" dirty="0">
                        <a:latin typeface="Bahnschrift" panose="020B0502040204020203" pitchFamily="34" charset="0"/>
                      </a:endParaRPr>
                    </a:p>
                    <a:p>
                      <a:pPr algn="ctr"/>
                      <a:r>
                        <a:rPr lang="en-US" sz="1300" b="1" dirty="0">
                          <a:latin typeface="Bahnschrift" panose="020B0502040204020203" pitchFamily="34" charset="0"/>
                        </a:rPr>
                        <a:t>F1-score</a:t>
                      </a:r>
                    </a:p>
                    <a:p>
                      <a:pPr marL="0" marR="0" lvl="0" indent="0" algn="ctr" defTabSz="914423" rtl="0" eaLnBrk="1" fontAlgn="auto" latinLnBrk="0" hangingPunct="1">
                        <a:lnSpc>
                          <a:spcPct val="100000"/>
                        </a:lnSpc>
                        <a:spcBef>
                          <a:spcPts val="0"/>
                        </a:spcBef>
                        <a:spcAft>
                          <a:spcPts val="0"/>
                        </a:spcAft>
                        <a:buClrTx/>
                        <a:buSzTx/>
                        <a:buFontTx/>
                        <a:buNone/>
                        <a:tabLst/>
                        <a:defRPr/>
                      </a:pPr>
                      <a:r>
                        <a:rPr lang="en-US" sz="1300" b="1" dirty="0">
                          <a:latin typeface="Bahnschrift" panose="020B0502040204020203" pitchFamily="34" charset="0"/>
                        </a:rPr>
                        <a:t>(Independent test)</a:t>
                      </a:r>
                    </a:p>
                  </a:txBody>
                  <a:tcPr/>
                </a:tc>
                <a:extLst>
                  <a:ext uri="{0D108BD9-81ED-4DB2-BD59-A6C34878D82A}">
                    <a16:rowId xmlns:a16="http://schemas.microsoft.com/office/drawing/2014/main" val="81187506"/>
                  </a:ext>
                </a:extLst>
              </a:tr>
              <a:tr h="401993">
                <a:tc>
                  <a:txBody>
                    <a:bodyPr/>
                    <a:lstStyle/>
                    <a:p>
                      <a:pPr algn="ctr"/>
                      <a:r>
                        <a:rPr lang="en-US" sz="1300" b="1" dirty="0" err="1">
                          <a:latin typeface="Bahnschrift" panose="020B0502040204020203" pitchFamily="34" charset="0"/>
                        </a:rPr>
                        <a:t>NMBroto+APseudoAAC</a:t>
                      </a:r>
                      <a:endParaRPr lang="en-US" sz="1300" b="1" dirty="0">
                        <a:latin typeface="Bahnschrift" panose="020B0502040204020203" pitchFamily="34" charset="0"/>
                      </a:endParaRPr>
                    </a:p>
                  </a:txBody>
                  <a:tcPr/>
                </a:tc>
                <a:tc>
                  <a:txBody>
                    <a:bodyPr/>
                    <a:lstStyle/>
                    <a:p>
                      <a:pPr algn="ctr"/>
                      <a:r>
                        <a:rPr lang="en-US" sz="1300" b="1" dirty="0">
                          <a:latin typeface="Bahnschrift" panose="020B0502040204020203" pitchFamily="34" charset="0"/>
                        </a:rPr>
                        <a:t>0.82</a:t>
                      </a:r>
                    </a:p>
                  </a:txBody>
                  <a:tcPr>
                    <a:solidFill>
                      <a:srgbClr val="05FFB2"/>
                    </a:solidFill>
                  </a:tcPr>
                </a:tc>
                <a:tc>
                  <a:txBody>
                    <a:bodyPr/>
                    <a:lstStyle/>
                    <a:p>
                      <a:pPr algn="ctr"/>
                      <a:r>
                        <a:rPr lang="en-US" sz="1300" b="1" dirty="0">
                          <a:latin typeface="Bahnschrift" panose="020B0502040204020203" pitchFamily="34" charset="0"/>
                        </a:rPr>
                        <a:t>0.78</a:t>
                      </a:r>
                    </a:p>
                  </a:txBody>
                  <a:tcPr/>
                </a:tc>
                <a:tc>
                  <a:txBody>
                    <a:bodyPr/>
                    <a:lstStyle/>
                    <a:p>
                      <a:pPr marL="0" marR="0" lvl="0" indent="0" algn="ctr" defTabSz="914423" rtl="0" eaLnBrk="1" fontAlgn="auto" latinLnBrk="0" hangingPunct="1">
                        <a:lnSpc>
                          <a:spcPct val="100000"/>
                        </a:lnSpc>
                        <a:spcBef>
                          <a:spcPts val="0"/>
                        </a:spcBef>
                        <a:spcAft>
                          <a:spcPts val="0"/>
                        </a:spcAft>
                        <a:buClrTx/>
                        <a:buSzTx/>
                        <a:buFontTx/>
                        <a:buNone/>
                        <a:tabLst/>
                        <a:defRPr/>
                      </a:pPr>
                      <a:r>
                        <a:rPr lang="en-US" sz="1300" b="1" dirty="0">
                          <a:latin typeface="Bahnschrift" panose="020B0502040204020203" pitchFamily="34" charset="0"/>
                        </a:rPr>
                        <a:t>0.77</a:t>
                      </a:r>
                    </a:p>
                  </a:txBody>
                  <a:tcPr/>
                </a:tc>
                <a:tc>
                  <a:txBody>
                    <a:bodyPr/>
                    <a:lstStyle/>
                    <a:p>
                      <a:pPr marL="0" marR="0" lvl="0" indent="0" algn="ctr" defTabSz="914423" rtl="0" eaLnBrk="1" fontAlgn="auto" latinLnBrk="0" hangingPunct="1">
                        <a:lnSpc>
                          <a:spcPct val="100000"/>
                        </a:lnSpc>
                        <a:spcBef>
                          <a:spcPts val="0"/>
                        </a:spcBef>
                        <a:spcAft>
                          <a:spcPts val="0"/>
                        </a:spcAft>
                        <a:buClrTx/>
                        <a:buSzTx/>
                        <a:buFontTx/>
                        <a:buNone/>
                        <a:tabLst/>
                        <a:defRPr/>
                      </a:pPr>
                      <a:r>
                        <a:rPr lang="en-US" sz="1300" b="1" dirty="0">
                          <a:latin typeface="Bahnschrift" panose="020B0502040204020203" pitchFamily="34" charset="0"/>
                        </a:rPr>
                        <a:t>0.77</a:t>
                      </a:r>
                    </a:p>
                  </a:txBody>
                  <a:tcPr/>
                </a:tc>
                <a:tc>
                  <a:txBody>
                    <a:bodyPr/>
                    <a:lstStyle/>
                    <a:p>
                      <a:pPr marL="0" marR="0" lvl="0" indent="0" algn="ctr" defTabSz="914423" rtl="0" eaLnBrk="1" fontAlgn="auto" latinLnBrk="0" hangingPunct="1">
                        <a:lnSpc>
                          <a:spcPct val="100000"/>
                        </a:lnSpc>
                        <a:spcBef>
                          <a:spcPts val="0"/>
                        </a:spcBef>
                        <a:spcAft>
                          <a:spcPts val="0"/>
                        </a:spcAft>
                        <a:buClrTx/>
                        <a:buSzTx/>
                        <a:buFontTx/>
                        <a:buNone/>
                        <a:tabLst/>
                        <a:defRPr/>
                      </a:pPr>
                      <a:r>
                        <a:rPr lang="en-US" sz="1300" b="1" dirty="0">
                          <a:latin typeface="Bahnschrift" panose="020B0502040204020203" pitchFamily="34" charset="0"/>
                        </a:rPr>
                        <a:t>0.77</a:t>
                      </a:r>
                    </a:p>
                  </a:txBody>
                  <a:tcPr/>
                </a:tc>
                <a:extLst>
                  <a:ext uri="{0D108BD9-81ED-4DB2-BD59-A6C34878D82A}">
                    <a16:rowId xmlns:a16="http://schemas.microsoft.com/office/drawing/2014/main" val="2311414011"/>
                  </a:ext>
                </a:extLst>
              </a:tr>
              <a:tr h="401993">
                <a:tc>
                  <a:txBody>
                    <a:bodyPr/>
                    <a:lstStyle/>
                    <a:p>
                      <a:pPr algn="ctr"/>
                      <a:r>
                        <a:rPr lang="en-US" sz="1300" b="1" dirty="0" err="1">
                          <a:latin typeface="Bahnschrift" panose="020B0502040204020203" pitchFamily="34" charset="0"/>
                        </a:rPr>
                        <a:t>NMBroto+CKSAAP</a:t>
                      </a:r>
                      <a:endParaRPr lang="en-US" sz="1300" b="1" dirty="0">
                        <a:latin typeface="Bahnschrift" panose="020B0502040204020203" pitchFamily="34" charset="0"/>
                      </a:endParaRPr>
                    </a:p>
                  </a:txBody>
                  <a:tcPr/>
                </a:tc>
                <a:tc>
                  <a:txBody>
                    <a:bodyPr/>
                    <a:lstStyle/>
                    <a:p>
                      <a:pPr algn="ctr"/>
                      <a:r>
                        <a:rPr lang="en-US" sz="1300" b="1" dirty="0">
                          <a:latin typeface="Bahnschrift" panose="020B0502040204020203" pitchFamily="34" charset="0"/>
                        </a:rPr>
                        <a:t>0.80</a:t>
                      </a:r>
                    </a:p>
                  </a:txBody>
                  <a:tcPr>
                    <a:solidFill>
                      <a:srgbClr val="05FFB2"/>
                    </a:solidFill>
                  </a:tcPr>
                </a:tc>
                <a:tc>
                  <a:txBody>
                    <a:bodyPr/>
                    <a:lstStyle/>
                    <a:p>
                      <a:pPr algn="ctr"/>
                      <a:r>
                        <a:rPr lang="en-US" sz="1300" b="1" dirty="0">
                          <a:latin typeface="Bahnschrift" panose="020B0502040204020203" pitchFamily="34" charset="0"/>
                        </a:rPr>
                        <a:t>0.79</a:t>
                      </a:r>
                    </a:p>
                  </a:txBody>
                  <a:tcPr/>
                </a:tc>
                <a:tc>
                  <a:txBody>
                    <a:bodyPr/>
                    <a:lstStyle/>
                    <a:p>
                      <a:pPr marL="0" marR="0" lvl="0" indent="0" algn="ctr" defTabSz="914423" rtl="0" eaLnBrk="1" fontAlgn="auto" latinLnBrk="0" hangingPunct="1">
                        <a:lnSpc>
                          <a:spcPct val="100000"/>
                        </a:lnSpc>
                        <a:spcBef>
                          <a:spcPts val="0"/>
                        </a:spcBef>
                        <a:spcAft>
                          <a:spcPts val="0"/>
                        </a:spcAft>
                        <a:buClrTx/>
                        <a:buSzTx/>
                        <a:buFontTx/>
                        <a:buNone/>
                        <a:tabLst/>
                        <a:defRPr/>
                      </a:pPr>
                      <a:r>
                        <a:rPr lang="en-US" sz="1300" b="1" dirty="0">
                          <a:latin typeface="Bahnschrift" panose="020B0502040204020203" pitchFamily="34" charset="0"/>
                        </a:rPr>
                        <a:t>0.79</a:t>
                      </a:r>
                    </a:p>
                  </a:txBody>
                  <a:tcPr/>
                </a:tc>
                <a:tc>
                  <a:txBody>
                    <a:bodyPr/>
                    <a:lstStyle/>
                    <a:p>
                      <a:pPr marL="0" marR="0" lvl="0" indent="0" algn="ctr" defTabSz="914423" rtl="0" eaLnBrk="1" fontAlgn="auto" latinLnBrk="0" hangingPunct="1">
                        <a:lnSpc>
                          <a:spcPct val="100000"/>
                        </a:lnSpc>
                        <a:spcBef>
                          <a:spcPts val="0"/>
                        </a:spcBef>
                        <a:spcAft>
                          <a:spcPts val="0"/>
                        </a:spcAft>
                        <a:buClrTx/>
                        <a:buSzTx/>
                        <a:buFontTx/>
                        <a:buNone/>
                        <a:tabLst/>
                        <a:defRPr/>
                      </a:pPr>
                      <a:r>
                        <a:rPr lang="en-US" sz="1300" b="1" dirty="0">
                          <a:latin typeface="Bahnschrift" panose="020B0502040204020203" pitchFamily="34" charset="0"/>
                        </a:rPr>
                        <a:t>0.78</a:t>
                      </a:r>
                    </a:p>
                  </a:txBody>
                  <a:tcPr/>
                </a:tc>
                <a:tc>
                  <a:txBody>
                    <a:bodyPr/>
                    <a:lstStyle/>
                    <a:p>
                      <a:pPr marL="0" marR="0" lvl="0" indent="0" algn="ctr" defTabSz="914423" rtl="0" eaLnBrk="1" fontAlgn="auto" latinLnBrk="0" hangingPunct="1">
                        <a:lnSpc>
                          <a:spcPct val="100000"/>
                        </a:lnSpc>
                        <a:spcBef>
                          <a:spcPts val="0"/>
                        </a:spcBef>
                        <a:spcAft>
                          <a:spcPts val="0"/>
                        </a:spcAft>
                        <a:buClrTx/>
                        <a:buSzTx/>
                        <a:buFontTx/>
                        <a:buNone/>
                        <a:tabLst/>
                        <a:defRPr/>
                      </a:pPr>
                      <a:r>
                        <a:rPr lang="en-US" sz="1300" b="1" dirty="0">
                          <a:latin typeface="Bahnschrift" panose="020B0502040204020203" pitchFamily="34" charset="0"/>
                        </a:rPr>
                        <a:t>0.78</a:t>
                      </a:r>
                    </a:p>
                  </a:txBody>
                  <a:tcPr/>
                </a:tc>
                <a:extLst>
                  <a:ext uri="{0D108BD9-81ED-4DB2-BD59-A6C34878D82A}">
                    <a16:rowId xmlns:a16="http://schemas.microsoft.com/office/drawing/2014/main" val="583184484"/>
                  </a:ext>
                </a:extLst>
              </a:tr>
              <a:tr h="401993">
                <a:tc>
                  <a:txBody>
                    <a:bodyPr/>
                    <a:lstStyle/>
                    <a:p>
                      <a:pPr algn="ctr"/>
                      <a:r>
                        <a:rPr lang="en-US" sz="1300" b="1" dirty="0" err="1">
                          <a:latin typeface="Bahnschrift" panose="020B0502040204020203" pitchFamily="34" charset="0"/>
                        </a:rPr>
                        <a:t>NMBroto+CTD</a:t>
                      </a:r>
                      <a:endParaRPr lang="en-US" sz="1300" b="1" dirty="0">
                        <a:latin typeface="Bahnschrift" panose="020B0502040204020203" pitchFamily="34" charset="0"/>
                      </a:endParaRPr>
                    </a:p>
                  </a:txBody>
                  <a:tcPr/>
                </a:tc>
                <a:tc>
                  <a:txBody>
                    <a:bodyPr/>
                    <a:lstStyle/>
                    <a:p>
                      <a:pPr algn="ctr"/>
                      <a:r>
                        <a:rPr lang="en-US" sz="1300" b="1" dirty="0">
                          <a:latin typeface="Bahnschrift" panose="020B0502040204020203" pitchFamily="34" charset="0"/>
                        </a:rPr>
                        <a:t>0.76</a:t>
                      </a:r>
                    </a:p>
                  </a:txBody>
                  <a:tcPr/>
                </a:tc>
                <a:tc>
                  <a:txBody>
                    <a:bodyPr/>
                    <a:lstStyle/>
                    <a:p>
                      <a:pPr algn="ctr"/>
                      <a:r>
                        <a:rPr lang="en-US" sz="1300" b="1" dirty="0">
                          <a:latin typeface="Bahnschrift" panose="020B0502040204020203" pitchFamily="34" charset="0"/>
                        </a:rPr>
                        <a:t>0.75</a:t>
                      </a:r>
                    </a:p>
                  </a:txBody>
                  <a:tcPr/>
                </a:tc>
                <a:tc>
                  <a:txBody>
                    <a:bodyPr/>
                    <a:lstStyle/>
                    <a:p>
                      <a:pPr algn="ctr"/>
                      <a:r>
                        <a:rPr lang="en-US" sz="1300" b="1" dirty="0">
                          <a:latin typeface="Bahnschrift" panose="020B0502040204020203" pitchFamily="34" charset="0"/>
                        </a:rPr>
                        <a:t>0.75</a:t>
                      </a:r>
                    </a:p>
                  </a:txBody>
                  <a:tcPr/>
                </a:tc>
                <a:tc>
                  <a:txBody>
                    <a:bodyPr/>
                    <a:lstStyle/>
                    <a:p>
                      <a:pPr algn="ctr"/>
                      <a:r>
                        <a:rPr lang="en-US" sz="1300" b="1" dirty="0">
                          <a:latin typeface="Bahnschrift" panose="020B0502040204020203" pitchFamily="34" charset="0"/>
                        </a:rPr>
                        <a:t>0.74</a:t>
                      </a:r>
                    </a:p>
                  </a:txBody>
                  <a:tcPr/>
                </a:tc>
                <a:tc>
                  <a:txBody>
                    <a:bodyPr/>
                    <a:lstStyle/>
                    <a:p>
                      <a:pPr algn="ctr"/>
                      <a:r>
                        <a:rPr lang="en-US" sz="1300" b="1" dirty="0">
                          <a:latin typeface="Bahnschrift" panose="020B0502040204020203" pitchFamily="34" charset="0"/>
                        </a:rPr>
                        <a:t>0.74</a:t>
                      </a:r>
                    </a:p>
                  </a:txBody>
                  <a:tcPr/>
                </a:tc>
                <a:extLst>
                  <a:ext uri="{0D108BD9-81ED-4DB2-BD59-A6C34878D82A}">
                    <a16:rowId xmlns:a16="http://schemas.microsoft.com/office/drawing/2014/main" val="4082952285"/>
                  </a:ext>
                </a:extLst>
              </a:tr>
              <a:tr h="401993">
                <a:tc>
                  <a:txBody>
                    <a:bodyPr/>
                    <a:lstStyle/>
                    <a:p>
                      <a:pPr algn="ctr"/>
                      <a:r>
                        <a:rPr lang="en-US" sz="1300" b="1" dirty="0" err="1">
                          <a:latin typeface="Bahnschrift" panose="020B0502040204020203" pitchFamily="34" charset="0"/>
                        </a:rPr>
                        <a:t>NMBroto+DDE</a:t>
                      </a:r>
                      <a:endParaRPr lang="en-US" sz="1300" b="1" dirty="0">
                        <a:latin typeface="Bahnschrift" panose="020B0502040204020203" pitchFamily="34" charset="0"/>
                      </a:endParaRPr>
                    </a:p>
                  </a:txBody>
                  <a:tcPr/>
                </a:tc>
                <a:tc>
                  <a:txBody>
                    <a:bodyPr/>
                    <a:lstStyle/>
                    <a:p>
                      <a:pPr algn="ctr"/>
                      <a:r>
                        <a:rPr lang="en-US" sz="1300" b="1" dirty="0">
                          <a:latin typeface="Bahnschrift" panose="020B0502040204020203" pitchFamily="34" charset="0"/>
                        </a:rPr>
                        <a:t>0.80</a:t>
                      </a:r>
                    </a:p>
                  </a:txBody>
                  <a:tcPr>
                    <a:solidFill>
                      <a:srgbClr val="05FFB2"/>
                    </a:solidFill>
                  </a:tcPr>
                </a:tc>
                <a:tc>
                  <a:txBody>
                    <a:bodyPr/>
                    <a:lstStyle/>
                    <a:p>
                      <a:pPr marL="0" marR="0" lvl="0" indent="0" algn="ctr" defTabSz="914423" rtl="0" eaLnBrk="1" fontAlgn="auto" latinLnBrk="0" hangingPunct="1">
                        <a:lnSpc>
                          <a:spcPct val="100000"/>
                        </a:lnSpc>
                        <a:spcBef>
                          <a:spcPts val="0"/>
                        </a:spcBef>
                        <a:spcAft>
                          <a:spcPts val="0"/>
                        </a:spcAft>
                        <a:buClrTx/>
                        <a:buSzTx/>
                        <a:buFontTx/>
                        <a:buNone/>
                        <a:tabLst/>
                        <a:defRPr/>
                      </a:pPr>
                      <a:r>
                        <a:rPr lang="en-US" sz="1300" b="1" dirty="0">
                          <a:latin typeface="Bahnschrift" panose="020B0502040204020203" pitchFamily="34" charset="0"/>
                        </a:rPr>
                        <a:t>0.77</a:t>
                      </a:r>
                    </a:p>
                  </a:txBody>
                  <a:tcPr/>
                </a:tc>
                <a:tc>
                  <a:txBody>
                    <a:bodyPr/>
                    <a:lstStyle/>
                    <a:p>
                      <a:pPr marL="0" marR="0" lvl="0" indent="0" algn="ctr" defTabSz="914423" rtl="0" eaLnBrk="1" fontAlgn="auto" latinLnBrk="0" hangingPunct="1">
                        <a:lnSpc>
                          <a:spcPct val="100000"/>
                        </a:lnSpc>
                        <a:spcBef>
                          <a:spcPts val="0"/>
                        </a:spcBef>
                        <a:spcAft>
                          <a:spcPts val="0"/>
                        </a:spcAft>
                        <a:buClrTx/>
                        <a:buSzTx/>
                        <a:buFontTx/>
                        <a:buNone/>
                        <a:tabLst/>
                        <a:defRPr/>
                      </a:pPr>
                      <a:r>
                        <a:rPr lang="en-US" sz="1300" b="1" dirty="0">
                          <a:latin typeface="Bahnschrift" panose="020B0502040204020203" pitchFamily="34" charset="0"/>
                        </a:rPr>
                        <a:t>0.76</a:t>
                      </a:r>
                    </a:p>
                  </a:txBody>
                  <a:tcPr/>
                </a:tc>
                <a:tc>
                  <a:txBody>
                    <a:bodyPr/>
                    <a:lstStyle/>
                    <a:p>
                      <a:pPr marL="0" marR="0" lvl="0" indent="0" algn="ctr" defTabSz="914423" rtl="0" eaLnBrk="1" fontAlgn="auto" latinLnBrk="0" hangingPunct="1">
                        <a:lnSpc>
                          <a:spcPct val="100000"/>
                        </a:lnSpc>
                        <a:spcBef>
                          <a:spcPts val="0"/>
                        </a:spcBef>
                        <a:spcAft>
                          <a:spcPts val="0"/>
                        </a:spcAft>
                        <a:buClrTx/>
                        <a:buSzTx/>
                        <a:buFontTx/>
                        <a:buNone/>
                        <a:tabLst/>
                        <a:defRPr/>
                      </a:pPr>
                      <a:r>
                        <a:rPr lang="en-US" sz="1300" b="1" dirty="0">
                          <a:latin typeface="Bahnschrift" panose="020B0502040204020203" pitchFamily="34" charset="0"/>
                        </a:rPr>
                        <a:t>0.75</a:t>
                      </a:r>
                    </a:p>
                  </a:txBody>
                  <a:tcPr/>
                </a:tc>
                <a:tc>
                  <a:txBody>
                    <a:bodyPr/>
                    <a:lstStyle/>
                    <a:p>
                      <a:pPr marL="0" marR="0" lvl="0" indent="0" algn="ctr" defTabSz="914423" rtl="0" eaLnBrk="1" fontAlgn="auto" latinLnBrk="0" hangingPunct="1">
                        <a:lnSpc>
                          <a:spcPct val="100000"/>
                        </a:lnSpc>
                        <a:spcBef>
                          <a:spcPts val="0"/>
                        </a:spcBef>
                        <a:spcAft>
                          <a:spcPts val="0"/>
                        </a:spcAft>
                        <a:buClrTx/>
                        <a:buSzTx/>
                        <a:buFontTx/>
                        <a:buNone/>
                        <a:tabLst/>
                        <a:defRPr/>
                      </a:pPr>
                      <a:r>
                        <a:rPr lang="en-US" sz="1300" b="1" dirty="0">
                          <a:latin typeface="Bahnschrift" panose="020B0502040204020203" pitchFamily="34" charset="0"/>
                        </a:rPr>
                        <a:t>0.76</a:t>
                      </a:r>
                    </a:p>
                  </a:txBody>
                  <a:tcPr/>
                </a:tc>
                <a:extLst>
                  <a:ext uri="{0D108BD9-81ED-4DB2-BD59-A6C34878D82A}">
                    <a16:rowId xmlns:a16="http://schemas.microsoft.com/office/drawing/2014/main" val="1414641593"/>
                  </a:ext>
                </a:extLst>
              </a:tr>
              <a:tr h="401993">
                <a:tc>
                  <a:txBody>
                    <a:bodyPr/>
                    <a:lstStyle/>
                    <a:p>
                      <a:pPr algn="ctr"/>
                      <a:r>
                        <a:rPr lang="en-US" sz="1300" b="1" dirty="0" err="1">
                          <a:latin typeface="Bahnschrift" panose="020B0502040204020203" pitchFamily="34" charset="0"/>
                        </a:rPr>
                        <a:t>NMBroto+KSCTriad</a:t>
                      </a:r>
                      <a:endParaRPr lang="en-US" sz="1300" b="1" dirty="0">
                        <a:latin typeface="Bahnschrift" panose="020B0502040204020203" pitchFamily="34" charset="0"/>
                      </a:endParaRPr>
                    </a:p>
                  </a:txBody>
                  <a:tcPr/>
                </a:tc>
                <a:tc>
                  <a:txBody>
                    <a:bodyPr/>
                    <a:lstStyle/>
                    <a:p>
                      <a:pPr algn="ctr"/>
                      <a:r>
                        <a:rPr lang="en-US" sz="1300" b="1" dirty="0">
                          <a:latin typeface="Bahnschrift" panose="020B0502040204020203" pitchFamily="34" charset="0"/>
                        </a:rPr>
                        <a:t>0.78</a:t>
                      </a:r>
                    </a:p>
                  </a:txBody>
                  <a:tcPr/>
                </a:tc>
                <a:tc>
                  <a:txBody>
                    <a:bodyPr/>
                    <a:lstStyle/>
                    <a:p>
                      <a:pPr marL="0" marR="0" lvl="0" indent="0" algn="ctr" defTabSz="914423" rtl="0" eaLnBrk="1" fontAlgn="auto" latinLnBrk="0" hangingPunct="1">
                        <a:lnSpc>
                          <a:spcPct val="100000"/>
                        </a:lnSpc>
                        <a:spcBef>
                          <a:spcPts val="0"/>
                        </a:spcBef>
                        <a:spcAft>
                          <a:spcPts val="0"/>
                        </a:spcAft>
                        <a:buClrTx/>
                        <a:buSzTx/>
                        <a:buFontTx/>
                        <a:buNone/>
                        <a:tabLst/>
                        <a:defRPr/>
                      </a:pPr>
                      <a:r>
                        <a:rPr lang="en-US" sz="1300" b="1" dirty="0">
                          <a:latin typeface="Bahnschrift" panose="020B0502040204020203" pitchFamily="34" charset="0"/>
                        </a:rPr>
                        <a:t>0.73</a:t>
                      </a:r>
                    </a:p>
                  </a:txBody>
                  <a:tcPr/>
                </a:tc>
                <a:tc>
                  <a:txBody>
                    <a:bodyPr/>
                    <a:lstStyle/>
                    <a:p>
                      <a:pPr marL="0" marR="0" lvl="0" indent="0" algn="ctr" defTabSz="914423" rtl="0" eaLnBrk="1" fontAlgn="auto" latinLnBrk="0" hangingPunct="1">
                        <a:lnSpc>
                          <a:spcPct val="100000"/>
                        </a:lnSpc>
                        <a:spcBef>
                          <a:spcPts val="0"/>
                        </a:spcBef>
                        <a:spcAft>
                          <a:spcPts val="0"/>
                        </a:spcAft>
                        <a:buClrTx/>
                        <a:buSzTx/>
                        <a:buFontTx/>
                        <a:buNone/>
                        <a:tabLst/>
                        <a:defRPr/>
                      </a:pPr>
                      <a:r>
                        <a:rPr lang="en-US" sz="1300" b="1" dirty="0">
                          <a:latin typeface="Bahnschrift" panose="020B0502040204020203" pitchFamily="34" charset="0"/>
                        </a:rPr>
                        <a:t>0.73</a:t>
                      </a:r>
                    </a:p>
                  </a:txBody>
                  <a:tcPr/>
                </a:tc>
                <a:tc>
                  <a:txBody>
                    <a:bodyPr/>
                    <a:lstStyle/>
                    <a:p>
                      <a:pPr marL="0" marR="0" lvl="0" indent="0" algn="ctr" defTabSz="914423" rtl="0" eaLnBrk="1" fontAlgn="auto" latinLnBrk="0" hangingPunct="1">
                        <a:lnSpc>
                          <a:spcPct val="100000"/>
                        </a:lnSpc>
                        <a:spcBef>
                          <a:spcPts val="0"/>
                        </a:spcBef>
                        <a:spcAft>
                          <a:spcPts val="0"/>
                        </a:spcAft>
                        <a:buClrTx/>
                        <a:buSzTx/>
                        <a:buFontTx/>
                        <a:buNone/>
                        <a:tabLst/>
                        <a:defRPr/>
                      </a:pPr>
                      <a:r>
                        <a:rPr lang="en-US" sz="1300" b="1" dirty="0">
                          <a:latin typeface="Bahnschrift" panose="020B0502040204020203" pitchFamily="34" charset="0"/>
                        </a:rPr>
                        <a:t>0.73</a:t>
                      </a:r>
                    </a:p>
                  </a:txBody>
                  <a:tcPr/>
                </a:tc>
                <a:tc>
                  <a:txBody>
                    <a:bodyPr/>
                    <a:lstStyle/>
                    <a:p>
                      <a:pPr marL="0" marR="0" lvl="0" indent="0" algn="ctr" defTabSz="914423" rtl="0" eaLnBrk="1" fontAlgn="auto" latinLnBrk="0" hangingPunct="1">
                        <a:lnSpc>
                          <a:spcPct val="100000"/>
                        </a:lnSpc>
                        <a:spcBef>
                          <a:spcPts val="0"/>
                        </a:spcBef>
                        <a:spcAft>
                          <a:spcPts val="0"/>
                        </a:spcAft>
                        <a:buClrTx/>
                        <a:buSzTx/>
                        <a:buFontTx/>
                        <a:buNone/>
                        <a:tabLst/>
                        <a:defRPr/>
                      </a:pPr>
                      <a:r>
                        <a:rPr lang="en-US" sz="1300" b="1" dirty="0">
                          <a:latin typeface="Bahnschrift" panose="020B0502040204020203" pitchFamily="34" charset="0"/>
                        </a:rPr>
                        <a:t>0.73</a:t>
                      </a:r>
                    </a:p>
                  </a:txBody>
                  <a:tcPr/>
                </a:tc>
                <a:extLst>
                  <a:ext uri="{0D108BD9-81ED-4DB2-BD59-A6C34878D82A}">
                    <a16:rowId xmlns:a16="http://schemas.microsoft.com/office/drawing/2014/main" val="867145631"/>
                  </a:ext>
                </a:extLst>
              </a:tr>
              <a:tr h="446319">
                <a:tc>
                  <a:txBody>
                    <a:bodyPr/>
                    <a:lstStyle/>
                    <a:p>
                      <a:pPr algn="ctr"/>
                      <a:r>
                        <a:rPr lang="en-US" sz="1300" b="1" dirty="0" err="1">
                          <a:latin typeface="Bahnschrift" panose="020B0502040204020203" pitchFamily="34" charset="0"/>
                        </a:rPr>
                        <a:t>NMBroto+PseudoAAC</a:t>
                      </a:r>
                      <a:endParaRPr lang="en-US" sz="1300" b="1" dirty="0">
                        <a:latin typeface="Bahnschrift" panose="020B0502040204020203" pitchFamily="34" charset="0"/>
                      </a:endParaRPr>
                    </a:p>
                  </a:txBody>
                  <a:tcPr/>
                </a:tc>
                <a:tc>
                  <a:txBody>
                    <a:bodyPr/>
                    <a:lstStyle/>
                    <a:p>
                      <a:pPr algn="ctr"/>
                      <a:r>
                        <a:rPr lang="en-US" sz="1300" b="1" dirty="0">
                          <a:latin typeface="Bahnschrift" panose="020B0502040204020203" pitchFamily="34" charset="0"/>
                        </a:rPr>
                        <a:t>0.82</a:t>
                      </a:r>
                    </a:p>
                  </a:txBody>
                  <a:tcPr>
                    <a:solidFill>
                      <a:srgbClr val="05FFB2"/>
                    </a:solidFill>
                  </a:tcPr>
                </a:tc>
                <a:tc>
                  <a:txBody>
                    <a:bodyPr/>
                    <a:lstStyle/>
                    <a:p>
                      <a:pPr algn="ctr"/>
                      <a:r>
                        <a:rPr lang="en-US" sz="1300" b="1" dirty="0">
                          <a:latin typeface="Bahnschrift" panose="020B0502040204020203" pitchFamily="34" charset="0"/>
                        </a:rPr>
                        <a:t>0.79</a:t>
                      </a:r>
                    </a:p>
                  </a:txBody>
                  <a:tcPr/>
                </a:tc>
                <a:tc>
                  <a:txBody>
                    <a:bodyPr/>
                    <a:lstStyle/>
                    <a:p>
                      <a:pPr algn="ctr"/>
                      <a:r>
                        <a:rPr lang="en-US" sz="1300" b="1" dirty="0">
                          <a:latin typeface="Bahnschrift" panose="020B0502040204020203" pitchFamily="34" charset="0"/>
                        </a:rPr>
                        <a:t>0.78</a:t>
                      </a:r>
                    </a:p>
                  </a:txBody>
                  <a:tcPr/>
                </a:tc>
                <a:tc>
                  <a:txBody>
                    <a:bodyPr/>
                    <a:lstStyle/>
                    <a:p>
                      <a:pPr algn="ctr"/>
                      <a:r>
                        <a:rPr lang="en-US" sz="1300" b="1" dirty="0">
                          <a:latin typeface="Bahnschrift" panose="020B0502040204020203" pitchFamily="34" charset="0"/>
                        </a:rPr>
                        <a:t>0.78</a:t>
                      </a:r>
                    </a:p>
                  </a:txBody>
                  <a:tcPr/>
                </a:tc>
                <a:tc>
                  <a:txBody>
                    <a:bodyPr/>
                    <a:lstStyle/>
                    <a:p>
                      <a:pPr algn="ctr"/>
                      <a:r>
                        <a:rPr lang="en-US" sz="1300" b="1" dirty="0">
                          <a:latin typeface="Bahnschrift" panose="020B0502040204020203" pitchFamily="34" charset="0"/>
                        </a:rPr>
                        <a:t>0.78</a:t>
                      </a:r>
                    </a:p>
                  </a:txBody>
                  <a:tcPr/>
                </a:tc>
                <a:extLst>
                  <a:ext uri="{0D108BD9-81ED-4DB2-BD59-A6C34878D82A}">
                    <a16:rowId xmlns:a16="http://schemas.microsoft.com/office/drawing/2014/main" val="4211607569"/>
                  </a:ext>
                </a:extLst>
              </a:tr>
              <a:tr h="401993">
                <a:tc>
                  <a:txBody>
                    <a:bodyPr/>
                    <a:lstStyle/>
                    <a:p>
                      <a:pPr marL="0" marR="0" lvl="0" indent="0" algn="ctr" defTabSz="914423" rtl="0" eaLnBrk="1" fontAlgn="auto" latinLnBrk="0" hangingPunct="1">
                        <a:lnSpc>
                          <a:spcPct val="100000"/>
                        </a:lnSpc>
                        <a:spcBef>
                          <a:spcPts val="0"/>
                        </a:spcBef>
                        <a:spcAft>
                          <a:spcPts val="0"/>
                        </a:spcAft>
                        <a:buClrTx/>
                        <a:buSzTx/>
                        <a:buFontTx/>
                        <a:buNone/>
                        <a:tabLst/>
                        <a:defRPr/>
                      </a:pPr>
                      <a:r>
                        <a:rPr lang="en-US" sz="1300" b="1" dirty="0" err="1">
                          <a:latin typeface="Bahnschrift" panose="020B0502040204020203" pitchFamily="34" charset="0"/>
                        </a:rPr>
                        <a:t>NMBroto+QSOrder</a:t>
                      </a:r>
                      <a:endParaRPr lang="en-US" sz="1300" b="1" dirty="0">
                        <a:latin typeface="Bahnschrift" panose="020B0502040204020203" pitchFamily="34" charset="0"/>
                      </a:endParaRPr>
                    </a:p>
                  </a:txBody>
                  <a:tcPr/>
                </a:tc>
                <a:tc>
                  <a:txBody>
                    <a:bodyPr/>
                    <a:lstStyle/>
                    <a:p>
                      <a:pPr algn="ctr"/>
                      <a:r>
                        <a:rPr lang="en-US" sz="1300" b="1" dirty="0">
                          <a:latin typeface="Bahnschrift" panose="020B0502040204020203" pitchFamily="34" charset="0"/>
                        </a:rPr>
                        <a:t>0.80</a:t>
                      </a:r>
                    </a:p>
                  </a:txBody>
                  <a:tcPr>
                    <a:solidFill>
                      <a:srgbClr val="05FFB2"/>
                    </a:solidFill>
                  </a:tcPr>
                </a:tc>
                <a:tc>
                  <a:txBody>
                    <a:bodyPr/>
                    <a:lstStyle/>
                    <a:p>
                      <a:pPr algn="ctr"/>
                      <a:r>
                        <a:rPr lang="en-US" sz="1300" b="1" dirty="0">
                          <a:latin typeface="Bahnschrift" panose="020B0502040204020203" pitchFamily="34" charset="0"/>
                        </a:rPr>
                        <a:t>0.79</a:t>
                      </a:r>
                    </a:p>
                  </a:txBody>
                  <a:tcPr/>
                </a:tc>
                <a:tc>
                  <a:txBody>
                    <a:bodyPr/>
                    <a:lstStyle/>
                    <a:p>
                      <a:pPr algn="ctr"/>
                      <a:r>
                        <a:rPr lang="en-US" sz="1300" b="1" dirty="0">
                          <a:latin typeface="Bahnschrift" panose="020B0502040204020203" pitchFamily="34" charset="0"/>
                        </a:rPr>
                        <a:t>0.79</a:t>
                      </a:r>
                    </a:p>
                  </a:txBody>
                  <a:tcPr/>
                </a:tc>
                <a:tc>
                  <a:txBody>
                    <a:bodyPr/>
                    <a:lstStyle/>
                    <a:p>
                      <a:pPr algn="ctr"/>
                      <a:r>
                        <a:rPr lang="en-US" sz="1300" b="1" dirty="0">
                          <a:latin typeface="Bahnschrift" panose="020B0502040204020203" pitchFamily="34" charset="0"/>
                        </a:rPr>
                        <a:t>0.79</a:t>
                      </a:r>
                    </a:p>
                  </a:txBody>
                  <a:tcPr/>
                </a:tc>
                <a:tc>
                  <a:txBody>
                    <a:bodyPr/>
                    <a:lstStyle/>
                    <a:p>
                      <a:pPr algn="ctr"/>
                      <a:r>
                        <a:rPr lang="en-US" sz="1300" b="1">
                          <a:latin typeface="Bahnschrift" panose="020B0502040204020203" pitchFamily="34" charset="0"/>
                        </a:rPr>
                        <a:t>0.79</a:t>
                      </a:r>
                      <a:endParaRPr lang="en-US" sz="1300" b="1" dirty="0">
                        <a:latin typeface="Bahnschrift" panose="020B0502040204020203" pitchFamily="34" charset="0"/>
                      </a:endParaRPr>
                    </a:p>
                  </a:txBody>
                  <a:tcPr/>
                </a:tc>
                <a:extLst>
                  <a:ext uri="{0D108BD9-81ED-4DB2-BD59-A6C34878D82A}">
                    <a16:rowId xmlns:a16="http://schemas.microsoft.com/office/drawing/2014/main" val="3044206967"/>
                  </a:ext>
                </a:extLst>
              </a:tr>
              <a:tr h="363984">
                <a:tc>
                  <a:txBody>
                    <a:bodyPr/>
                    <a:lstStyle/>
                    <a:p>
                      <a:pPr algn="ctr"/>
                      <a:r>
                        <a:rPr lang="en-US" sz="1300" b="1" dirty="0">
                          <a:latin typeface="Bahnschrift" panose="020B0502040204020203" pitchFamily="34" charset="0"/>
                        </a:rPr>
                        <a:t>Combine all 8 features</a:t>
                      </a:r>
                    </a:p>
                  </a:txBody>
                  <a:tcPr/>
                </a:tc>
                <a:tc>
                  <a:txBody>
                    <a:bodyPr/>
                    <a:lstStyle/>
                    <a:p>
                      <a:pPr algn="ctr"/>
                      <a:r>
                        <a:rPr lang="en-US" sz="1300" b="1" dirty="0">
                          <a:latin typeface="Bahnschrift" panose="020B0502040204020203" pitchFamily="34" charset="0"/>
                        </a:rPr>
                        <a:t>0.79</a:t>
                      </a:r>
                    </a:p>
                  </a:txBody>
                  <a:tcPr/>
                </a:tc>
                <a:tc>
                  <a:txBody>
                    <a:bodyPr/>
                    <a:lstStyle/>
                    <a:p>
                      <a:pPr marL="0" marR="0" lvl="0" indent="0" algn="ctr" defTabSz="914423" rtl="0" eaLnBrk="1" fontAlgn="auto" latinLnBrk="0" hangingPunct="1">
                        <a:lnSpc>
                          <a:spcPct val="100000"/>
                        </a:lnSpc>
                        <a:spcBef>
                          <a:spcPts val="0"/>
                        </a:spcBef>
                        <a:spcAft>
                          <a:spcPts val="0"/>
                        </a:spcAft>
                        <a:buClrTx/>
                        <a:buSzTx/>
                        <a:buFontTx/>
                        <a:buNone/>
                        <a:tabLst/>
                        <a:defRPr/>
                      </a:pPr>
                      <a:r>
                        <a:rPr lang="en-US" sz="1300" b="1" dirty="0">
                          <a:latin typeface="Bahnschrift" panose="020B0502040204020203" pitchFamily="34" charset="0"/>
                        </a:rPr>
                        <a:t>0.76</a:t>
                      </a:r>
                    </a:p>
                  </a:txBody>
                  <a:tcPr/>
                </a:tc>
                <a:tc>
                  <a:txBody>
                    <a:bodyPr/>
                    <a:lstStyle/>
                    <a:p>
                      <a:pPr marL="0" marR="0" lvl="0" indent="0" algn="ctr" defTabSz="914423" rtl="0" eaLnBrk="1" fontAlgn="auto" latinLnBrk="0" hangingPunct="1">
                        <a:lnSpc>
                          <a:spcPct val="100000"/>
                        </a:lnSpc>
                        <a:spcBef>
                          <a:spcPts val="0"/>
                        </a:spcBef>
                        <a:spcAft>
                          <a:spcPts val="0"/>
                        </a:spcAft>
                        <a:buClrTx/>
                        <a:buSzTx/>
                        <a:buFontTx/>
                        <a:buNone/>
                        <a:tabLst/>
                        <a:defRPr/>
                      </a:pPr>
                      <a:r>
                        <a:rPr lang="en-US" sz="1300" b="1" dirty="0">
                          <a:latin typeface="Bahnschrift" panose="020B0502040204020203" pitchFamily="34" charset="0"/>
                        </a:rPr>
                        <a:t>0.76</a:t>
                      </a:r>
                    </a:p>
                  </a:txBody>
                  <a:tcPr/>
                </a:tc>
                <a:tc>
                  <a:txBody>
                    <a:bodyPr/>
                    <a:lstStyle/>
                    <a:p>
                      <a:pPr marL="0" marR="0" lvl="0" indent="0" algn="ctr" defTabSz="914423" rtl="0" eaLnBrk="1" fontAlgn="auto" latinLnBrk="0" hangingPunct="1">
                        <a:lnSpc>
                          <a:spcPct val="100000"/>
                        </a:lnSpc>
                        <a:spcBef>
                          <a:spcPts val="0"/>
                        </a:spcBef>
                        <a:spcAft>
                          <a:spcPts val="0"/>
                        </a:spcAft>
                        <a:buClrTx/>
                        <a:buSzTx/>
                        <a:buFontTx/>
                        <a:buNone/>
                        <a:tabLst/>
                        <a:defRPr/>
                      </a:pPr>
                      <a:r>
                        <a:rPr lang="en-US" sz="1300" b="1" dirty="0">
                          <a:latin typeface="Bahnschrift" panose="020B0502040204020203" pitchFamily="34" charset="0"/>
                        </a:rPr>
                        <a:t>0.76</a:t>
                      </a:r>
                    </a:p>
                  </a:txBody>
                  <a:tcPr/>
                </a:tc>
                <a:tc>
                  <a:txBody>
                    <a:bodyPr/>
                    <a:lstStyle/>
                    <a:p>
                      <a:pPr marL="0" marR="0" lvl="0" indent="0" algn="ctr" defTabSz="914423" rtl="0" eaLnBrk="1" fontAlgn="auto" latinLnBrk="0" hangingPunct="1">
                        <a:lnSpc>
                          <a:spcPct val="100000"/>
                        </a:lnSpc>
                        <a:spcBef>
                          <a:spcPts val="0"/>
                        </a:spcBef>
                        <a:spcAft>
                          <a:spcPts val="0"/>
                        </a:spcAft>
                        <a:buClrTx/>
                        <a:buSzTx/>
                        <a:buFontTx/>
                        <a:buNone/>
                        <a:tabLst/>
                        <a:defRPr/>
                      </a:pPr>
                      <a:r>
                        <a:rPr lang="en-US" sz="1300" b="1" dirty="0">
                          <a:latin typeface="Bahnschrift" panose="020B0502040204020203" pitchFamily="34" charset="0"/>
                        </a:rPr>
                        <a:t>0.76</a:t>
                      </a:r>
                    </a:p>
                  </a:txBody>
                  <a:tcPr/>
                </a:tc>
                <a:extLst>
                  <a:ext uri="{0D108BD9-81ED-4DB2-BD59-A6C34878D82A}">
                    <a16:rowId xmlns:a16="http://schemas.microsoft.com/office/drawing/2014/main" val="2036306386"/>
                  </a:ext>
                </a:extLst>
              </a:tr>
            </a:tbl>
          </a:graphicData>
        </a:graphic>
      </p:graphicFrame>
      <p:sp>
        <p:nvSpPr>
          <p:cNvPr id="5" name="TextBox 4">
            <a:extLst>
              <a:ext uri="{FF2B5EF4-FFF2-40B4-BE49-F238E27FC236}">
                <a16:creationId xmlns:a16="http://schemas.microsoft.com/office/drawing/2014/main" id="{FE1640D9-A947-45CE-8589-623B2FE539AE}"/>
              </a:ext>
            </a:extLst>
          </p:cNvPr>
          <p:cNvSpPr txBox="1"/>
          <p:nvPr/>
        </p:nvSpPr>
        <p:spPr>
          <a:xfrm>
            <a:off x="361950" y="1126866"/>
            <a:ext cx="10067925" cy="369332"/>
          </a:xfrm>
          <a:prstGeom prst="rect">
            <a:avLst/>
          </a:prstGeom>
          <a:noFill/>
        </p:spPr>
        <p:txBody>
          <a:bodyPr wrap="square" rtlCol="0">
            <a:spAutoFit/>
          </a:bodyPr>
          <a:lstStyle/>
          <a:p>
            <a:pPr marL="0" marR="0" algn="just">
              <a:spcBef>
                <a:spcPts val="0"/>
              </a:spcBef>
              <a:spcAft>
                <a:spcPts val="0"/>
              </a:spcAft>
            </a:pPr>
            <a:r>
              <a:rPr lang="en-US" b="1" kern="0" dirty="0">
                <a:solidFill>
                  <a:srgbClr val="000000"/>
                </a:solidFill>
                <a:latin typeface="Georgia" panose="02040502050405020303" pitchFamily="18" charset="0"/>
                <a:ea typeface="DengXian" panose="02010600030101010101" pitchFamily="2" charset="-122"/>
                <a:cs typeface="Arial" panose="020B0604020202020204" pitchFamily="34" charset="0"/>
              </a:rPr>
              <a:t>PCA Features:</a:t>
            </a:r>
          </a:p>
        </p:txBody>
      </p:sp>
      <p:sp>
        <p:nvSpPr>
          <p:cNvPr id="6" name="Text Placeholder 1">
            <a:extLst>
              <a:ext uri="{FF2B5EF4-FFF2-40B4-BE49-F238E27FC236}">
                <a16:creationId xmlns:a16="http://schemas.microsoft.com/office/drawing/2014/main" id="{49C88DBB-9224-449A-B2EE-BF95414546BA}"/>
              </a:ext>
            </a:extLst>
          </p:cNvPr>
          <p:cNvSpPr txBox="1">
            <a:spLocks/>
          </p:cNvSpPr>
          <p:nvPr/>
        </p:nvSpPr>
        <p:spPr>
          <a:xfrm>
            <a:off x="309401" y="239630"/>
            <a:ext cx="11573197" cy="724247"/>
          </a:xfrm>
          <a:prstGeom prst="rect">
            <a:avLst/>
          </a:prstGeom>
          <a:solidFill>
            <a:schemeClr val="bg1">
              <a:lumMod val="95000"/>
            </a:schemeClr>
          </a:solidFill>
          <a:effectLst/>
        </p:spPr>
        <p:txBody>
          <a:bodyPr wrap="square" anchor="ctr">
            <a:normAutofit/>
          </a:bodyPr>
          <a:lstStyle>
            <a:lvl1pPr marL="0" marR="0" indent="0" algn="ctr" defTabSz="914400" rtl="0" eaLnBrk="1" fontAlgn="auto" latinLnBrk="1" hangingPunct="1">
              <a:lnSpc>
                <a:spcPct val="90000"/>
              </a:lnSpc>
              <a:spcBef>
                <a:spcPts val="1000"/>
              </a:spcBef>
              <a:spcAft>
                <a:spcPts val="0"/>
              </a:spcAft>
              <a:buClrTx/>
              <a:buSzTx/>
              <a:buFontTx/>
              <a:buNone/>
              <a:tabLst/>
              <a:defRPr sz="12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sz="2800" b="1" dirty="0">
                <a:solidFill>
                  <a:schemeClr val="tx2">
                    <a:lumMod val="50000"/>
                  </a:schemeClr>
                </a:solidFill>
                <a:latin typeface="Bahnschrift" panose="020B0502040204020203" pitchFamily="34" charset="0"/>
                <a:cs typeface="Arial" pitchFamily="34" charset="0"/>
              </a:rPr>
              <a:t>SVM Overview Results</a:t>
            </a:r>
            <a:endParaRPr lang="ko-KR" altLang="en-US" sz="2800" b="1" dirty="0">
              <a:solidFill>
                <a:schemeClr val="tx2">
                  <a:lumMod val="50000"/>
                </a:schemeClr>
              </a:solidFill>
              <a:latin typeface="Bahnschrift" panose="020B0502040204020203" pitchFamily="34" charset="0"/>
              <a:cs typeface="Arial" pitchFamily="34" charset="0"/>
            </a:endParaRPr>
          </a:p>
        </p:txBody>
      </p:sp>
      <p:sp>
        <p:nvSpPr>
          <p:cNvPr id="7" name="TextBox 6">
            <a:extLst>
              <a:ext uri="{FF2B5EF4-FFF2-40B4-BE49-F238E27FC236}">
                <a16:creationId xmlns:a16="http://schemas.microsoft.com/office/drawing/2014/main" id="{62F87C94-0973-480F-A501-3C1F3CD03AD3}"/>
              </a:ext>
            </a:extLst>
          </p:cNvPr>
          <p:cNvSpPr txBox="1"/>
          <p:nvPr/>
        </p:nvSpPr>
        <p:spPr>
          <a:xfrm>
            <a:off x="11553110" y="6298359"/>
            <a:ext cx="550237" cy="369332"/>
          </a:xfrm>
          <a:prstGeom prst="rect">
            <a:avLst/>
          </a:prstGeom>
          <a:noFill/>
        </p:spPr>
        <p:txBody>
          <a:bodyPr wrap="square" rtlCol="0">
            <a:spAutoFit/>
          </a:bodyPr>
          <a:lstStyle/>
          <a:p>
            <a:r>
              <a:rPr lang="fa-IR" dirty="0">
                <a:solidFill>
                  <a:schemeClr val="accent4">
                    <a:lumMod val="10000"/>
                  </a:schemeClr>
                </a:solidFill>
              </a:rPr>
              <a:t>3</a:t>
            </a:r>
            <a:r>
              <a:rPr lang="en-US" dirty="0">
                <a:solidFill>
                  <a:schemeClr val="accent4">
                    <a:lumMod val="10000"/>
                  </a:schemeClr>
                </a:solidFill>
              </a:rPr>
              <a:t>2</a:t>
            </a:r>
          </a:p>
        </p:txBody>
      </p:sp>
    </p:spTree>
    <p:extLst>
      <p:ext uri="{BB962C8B-B14F-4D97-AF65-F5344CB8AC3E}">
        <p14:creationId xmlns:p14="http://schemas.microsoft.com/office/powerpoint/2010/main" val="138330897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 name="Rectangle: Top Corners Rounded 246">
            <a:extLst>
              <a:ext uri="{FF2B5EF4-FFF2-40B4-BE49-F238E27FC236}">
                <a16:creationId xmlns:a16="http://schemas.microsoft.com/office/drawing/2014/main" id="{2573B5BF-096F-4A66-B0B5-F31C42151791}"/>
              </a:ext>
            </a:extLst>
          </p:cNvPr>
          <p:cNvSpPr/>
          <p:nvPr/>
        </p:nvSpPr>
        <p:spPr>
          <a:xfrm rot="5400000">
            <a:off x="7402183" y="-531694"/>
            <a:ext cx="1646881" cy="7932457"/>
          </a:xfrm>
          <a:prstGeom prst="round2SameRect">
            <a:avLst>
              <a:gd name="adj1" fmla="val 0"/>
              <a:gd name="adj2"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948A2979-A456-4286-B8FC-8FF4C0C58EFD}"/>
              </a:ext>
            </a:extLst>
          </p:cNvPr>
          <p:cNvSpPr txBox="1"/>
          <p:nvPr/>
        </p:nvSpPr>
        <p:spPr>
          <a:xfrm>
            <a:off x="4641764" y="2985616"/>
            <a:ext cx="6983663" cy="830997"/>
          </a:xfrm>
          <a:prstGeom prst="rect">
            <a:avLst/>
          </a:prstGeom>
          <a:noFill/>
        </p:spPr>
        <p:txBody>
          <a:bodyPr wrap="square" rtlCol="0" anchor="ctr">
            <a:spAutoFit/>
          </a:bodyPr>
          <a:lstStyle/>
          <a:p>
            <a:pPr algn="ctr"/>
            <a:r>
              <a:rPr lang="en-US" altLang="ko-KR" sz="4800" b="1" dirty="0">
                <a:solidFill>
                  <a:schemeClr val="tx2">
                    <a:lumMod val="50000"/>
                  </a:schemeClr>
                </a:solidFill>
                <a:latin typeface="Bahnschrift" panose="020B0502040204020203" pitchFamily="34" charset="0"/>
                <a:cs typeface="Times New Roman" panose="02020603050405020304" pitchFamily="18" charset="0"/>
              </a:rPr>
              <a:t>Suggestions</a:t>
            </a:r>
          </a:p>
        </p:txBody>
      </p:sp>
      <p:grpSp>
        <p:nvGrpSpPr>
          <p:cNvPr id="236" name="Group 235">
            <a:extLst>
              <a:ext uri="{FF2B5EF4-FFF2-40B4-BE49-F238E27FC236}">
                <a16:creationId xmlns:a16="http://schemas.microsoft.com/office/drawing/2014/main" id="{C2BB8104-3530-4C06-BCFE-83494F3D2F7E}"/>
              </a:ext>
            </a:extLst>
          </p:cNvPr>
          <p:cNvGrpSpPr/>
          <p:nvPr/>
        </p:nvGrpSpPr>
        <p:grpSpPr>
          <a:xfrm rot="7523209">
            <a:off x="5711085" y="1465946"/>
            <a:ext cx="769829" cy="815241"/>
            <a:chOff x="4121211" y="1005238"/>
            <a:chExt cx="1696343" cy="1796411"/>
          </a:xfrm>
          <a:solidFill>
            <a:schemeClr val="accent2"/>
          </a:solidFill>
        </p:grpSpPr>
        <p:sp>
          <p:nvSpPr>
            <p:cNvPr id="237" name="Rectangle 236">
              <a:extLst>
                <a:ext uri="{FF2B5EF4-FFF2-40B4-BE49-F238E27FC236}">
                  <a16:creationId xmlns:a16="http://schemas.microsoft.com/office/drawing/2014/main" id="{3551FEA2-AE32-4ADC-A559-2DEC1FA8D1BC}"/>
                </a:ext>
              </a:extLst>
            </p:cNvPr>
            <p:cNvSpPr/>
            <p:nvPr/>
          </p:nvSpPr>
          <p:spPr>
            <a:xfrm rot="2613694">
              <a:off x="5367631" y="1259674"/>
              <a:ext cx="65631" cy="542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8" name="Rectangle 237">
              <a:extLst>
                <a:ext uri="{FF2B5EF4-FFF2-40B4-BE49-F238E27FC236}">
                  <a16:creationId xmlns:a16="http://schemas.microsoft.com/office/drawing/2014/main" id="{B79412D0-1765-42E4-A9C8-E9C1D7AF3F36}"/>
                </a:ext>
              </a:extLst>
            </p:cNvPr>
            <p:cNvSpPr/>
            <p:nvPr/>
          </p:nvSpPr>
          <p:spPr>
            <a:xfrm>
              <a:off x="5132704" y="1776958"/>
              <a:ext cx="99918" cy="52155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9" name="Freeform: Shape 238">
              <a:extLst>
                <a:ext uri="{FF2B5EF4-FFF2-40B4-BE49-F238E27FC236}">
                  <a16:creationId xmlns:a16="http://schemas.microsoft.com/office/drawing/2014/main" id="{61D1CCAE-095A-408C-99CE-9A45BFEC0064}"/>
                </a:ext>
              </a:extLst>
            </p:cNvPr>
            <p:cNvSpPr/>
            <p:nvPr/>
          </p:nvSpPr>
          <p:spPr>
            <a:xfrm>
              <a:off x="4763010" y="1958882"/>
              <a:ext cx="842767" cy="84276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sp>
          <p:nvSpPr>
            <p:cNvPr id="240" name="Freeform: Shape 239">
              <a:extLst>
                <a:ext uri="{FF2B5EF4-FFF2-40B4-BE49-F238E27FC236}">
                  <a16:creationId xmlns:a16="http://schemas.microsoft.com/office/drawing/2014/main" id="{2FCAB7B8-5492-43CA-8D58-F7C3BC731C0B}"/>
                </a:ext>
              </a:extLst>
            </p:cNvPr>
            <p:cNvSpPr/>
            <p:nvPr/>
          </p:nvSpPr>
          <p:spPr>
            <a:xfrm>
              <a:off x="5344107" y="1086848"/>
              <a:ext cx="473447" cy="47344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sp>
          <p:nvSpPr>
            <p:cNvPr id="241" name="Rectangle 240">
              <a:extLst>
                <a:ext uri="{FF2B5EF4-FFF2-40B4-BE49-F238E27FC236}">
                  <a16:creationId xmlns:a16="http://schemas.microsoft.com/office/drawing/2014/main" id="{A9A080DE-98B8-47D7-966E-2794E5245C4F}"/>
                </a:ext>
              </a:extLst>
            </p:cNvPr>
            <p:cNvSpPr/>
            <p:nvPr/>
          </p:nvSpPr>
          <p:spPr>
            <a:xfrm rot="18000269" flipH="1">
              <a:off x="4709115" y="1170501"/>
              <a:ext cx="106964" cy="75009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2" name="Freeform: Shape 241">
              <a:extLst>
                <a:ext uri="{FF2B5EF4-FFF2-40B4-BE49-F238E27FC236}">
                  <a16:creationId xmlns:a16="http://schemas.microsoft.com/office/drawing/2014/main" id="{71ED0273-4623-4B75-A8AE-249606E896AF}"/>
                </a:ext>
              </a:extLst>
            </p:cNvPr>
            <p:cNvSpPr/>
            <p:nvPr/>
          </p:nvSpPr>
          <p:spPr>
            <a:xfrm flipH="1">
              <a:off x="4121211" y="1005238"/>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sp>
          <p:nvSpPr>
            <p:cNvPr id="243" name="Freeform: Shape 242">
              <a:extLst>
                <a:ext uri="{FF2B5EF4-FFF2-40B4-BE49-F238E27FC236}">
                  <a16:creationId xmlns:a16="http://schemas.microsoft.com/office/drawing/2014/main" id="{BC745DE2-CCDD-4A4B-BE13-72BBF1D8EBA0}"/>
                </a:ext>
              </a:extLst>
            </p:cNvPr>
            <p:cNvSpPr/>
            <p:nvPr/>
          </p:nvSpPr>
          <p:spPr>
            <a:xfrm>
              <a:off x="4860364" y="1440904"/>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grpSp>
      <p:grpSp>
        <p:nvGrpSpPr>
          <p:cNvPr id="301" name="Group 300">
            <a:extLst>
              <a:ext uri="{FF2B5EF4-FFF2-40B4-BE49-F238E27FC236}">
                <a16:creationId xmlns:a16="http://schemas.microsoft.com/office/drawing/2014/main" id="{B85A96ED-2CA9-490F-ABC6-96360ACCF017}"/>
              </a:ext>
            </a:extLst>
          </p:cNvPr>
          <p:cNvGrpSpPr/>
          <p:nvPr/>
        </p:nvGrpSpPr>
        <p:grpSpPr>
          <a:xfrm>
            <a:off x="1005149" y="1226175"/>
            <a:ext cx="4202976" cy="5037168"/>
            <a:chOff x="1005149" y="1226175"/>
            <a:chExt cx="4202976" cy="5037168"/>
          </a:xfrm>
        </p:grpSpPr>
        <p:grpSp>
          <p:nvGrpSpPr>
            <p:cNvPr id="6" name="Group 5">
              <a:extLst>
                <a:ext uri="{FF2B5EF4-FFF2-40B4-BE49-F238E27FC236}">
                  <a16:creationId xmlns:a16="http://schemas.microsoft.com/office/drawing/2014/main" id="{8ED5B865-0674-4DF5-A9D5-5EE33A5323FF}"/>
                </a:ext>
              </a:extLst>
            </p:cNvPr>
            <p:cNvGrpSpPr/>
            <p:nvPr/>
          </p:nvGrpSpPr>
          <p:grpSpPr>
            <a:xfrm>
              <a:off x="2193664" y="2470136"/>
              <a:ext cx="1710429" cy="1738057"/>
              <a:chOff x="4288042" y="2256809"/>
              <a:chExt cx="2952665" cy="3000359"/>
            </a:xfrm>
            <a:solidFill>
              <a:schemeClr val="accent2"/>
            </a:solidFill>
          </p:grpSpPr>
          <p:sp>
            <p:nvSpPr>
              <p:cNvPr id="7" name="Freeform: Shape 6">
                <a:extLst>
                  <a:ext uri="{FF2B5EF4-FFF2-40B4-BE49-F238E27FC236}">
                    <a16:creationId xmlns:a16="http://schemas.microsoft.com/office/drawing/2014/main" id="{C2C7CFFB-4D44-4F90-8F37-307E0C162BCB}"/>
                  </a:ext>
                </a:extLst>
              </p:cNvPr>
              <p:cNvSpPr/>
              <p:nvPr/>
            </p:nvSpPr>
            <p:spPr>
              <a:xfrm>
                <a:off x="4392101" y="2382547"/>
                <a:ext cx="1560880" cy="1777670"/>
              </a:xfrm>
              <a:custGeom>
                <a:avLst/>
                <a:gdLst>
                  <a:gd name="connsiteX0" fmla="*/ 789601 w 1560880"/>
                  <a:gd name="connsiteY0" fmla="*/ 147906 h 1777669"/>
                  <a:gd name="connsiteX1" fmla="*/ 1110449 w 1560880"/>
                  <a:gd name="connsiteY1" fmla="*/ 334345 h 1777669"/>
                  <a:gd name="connsiteX2" fmla="*/ 1431297 w 1560880"/>
                  <a:gd name="connsiteY2" fmla="*/ 520783 h 1777669"/>
                  <a:gd name="connsiteX3" fmla="*/ 1431297 w 1560880"/>
                  <a:gd name="connsiteY3" fmla="*/ 889324 h 1777669"/>
                  <a:gd name="connsiteX4" fmla="*/ 1431297 w 1560880"/>
                  <a:gd name="connsiteY4" fmla="*/ 1257866 h 1777669"/>
                  <a:gd name="connsiteX5" fmla="*/ 1110449 w 1560880"/>
                  <a:gd name="connsiteY5" fmla="*/ 1444304 h 1777669"/>
                  <a:gd name="connsiteX6" fmla="*/ 789601 w 1560880"/>
                  <a:gd name="connsiteY6" fmla="*/ 1630743 h 1777669"/>
                  <a:gd name="connsiteX7" fmla="*/ 468754 w 1560880"/>
                  <a:gd name="connsiteY7" fmla="*/ 1444304 h 1777669"/>
                  <a:gd name="connsiteX8" fmla="*/ 147906 w 1560880"/>
                  <a:gd name="connsiteY8" fmla="*/ 1257866 h 1777669"/>
                  <a:gd name="connsiteX9" fmla="*/ 147906 w 1560880"/>
                  <a:gd name="connsiteY9" fmla="*/ 889324 h 1777669"/>
                  <a:gd name="connsiteX10" fmla="*/ 147906 w 1560880"/>
                  <a:gd name="connsiteY10" fmla="*/ 520783 h 1777669"/>
                  <a:gd name="connsiteX11" fmla="*/ 468754 w 1560880"/>
                  <a:gd name="connsiteY11" fmla="*/ 334345 h 1777669"/>
                  <a:gd name="connsiteX12" fmla="*/ 789601 w 1560880"/>
                  <a:gd name="connsiteY12" fmla="*/ 147906 h 1777669"/>
                  <a:gd name="connsiteX13" fmla="*/ 789601 w 1560880"/>
                  <a:gd name="connsiteY13" fmla="*/ 147906 h 1777669"/>
                  <a:gd name="connsiteX14" fmla="*/ 789601 w 1560880"/>
                  <a:gd name="connsiteY14" fmla="*/ 277979 h 1777669"/>
                  <a:gd name="connsiteX15" fmla="*/ 264972 w 1560880"/>
                  <a:gd name="connsiteY15" fmla="*/ 581484 h 1777669"/>
                  <a:gd name="connsiteX16" fmla="*/ 264972 w 1560880"/>
                  <a:gd name="connsiteY16" fmla="*/ 1188493 h 1777669"/>
                  <a:gd name="connsiteX17" fmla="*/ 789601 w 1560880"/>
                  <a:gd name="connsiteY17" fmla="*/ 1491998 h 1777669"/>
                  <a:gd name="connsiteX18" fmla="*/ 1314231 w 1560880"/>
                  <a:gd name="connsiteY18" fmla="*/ 1188493 h 1777669"/>
                  <a:gd name="connsiteX19" fmla="*/ 1314231 w 1560880"/>
                  <a:gd name="connsiteY19" fmla="*/ 581484 h 1777669"/>
                  <a:gd name="connsiteX20" fmla="*/ 789601 w 1560880"/>
                  <a:gd name="connsiteY20" fmla="*/ 277979 h 1777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60880" h="1777669">
                    <a:moveTo>
                      <a:pt x="789601" y="147906"/>
                    </a:moveTo>
                    <a:lnTo>
                      <a:pt x="1110449" y="334345"/>
                    </a:lnTo>
                    <a:lnTo>
                      <a:pt x="1431297" y="520783"/>
                    </a:lnTo>
                    <a:lnTo>
                      <a:pt x="1431297" y="889324"/>
                    </a:lnTo>
                    <a:lnTo>
                      <a:pt x="1431297" y="1257866"/>
                    </a:lnTo>
                    <a:lnTo>
                      <a:pt x="1110449" y="1444304"/>
                    </a:lnTo>
                    <a:lnTo>
                      <a:pt x="789601" y="1630743"/>
                    </a:lnTo>
                    <a:lnTo>
                      <a:pt x="468754" y="1444304"/>
                    </a:lnTo>
                    <a:lnTo>
                      <a:pt x="147906" y="1257866"/>
                    </a:lnTo>
                    <a:lnTo>
                      <a:pt x="147906" y="889324"/>
                    </a:lnTo>
                    <a:lnTo>
                      <a:pt x="147906" y="520783"/>
                    </a:lnTo>
                    <a:lnTo>
                      <a:pt x="468754" y="334345"/>
                    </a:lnTo>
                    <a:lnTo>
                      <a:pt x="789601" y="147906"/>
                    </a:lnTo>
                    <a:lnTo>
                      <a:pt x="789601" y="147906"/>
                    </a:lnTo>
                    <a:close/>
                    <a:moveTo>
                      <a:pt x="789601" y="277979"/>
                    </a:moveTo>
                    <a:lnTo>
                      <a:pt x="264972" y="581484"/>
                    </a:lnTo>
                    <a:lnTo>
                      <a:pt x="264972" y="1188493"/>
                    </a:lnTo>
                    <a:lnTo>
                      <a:pt x="789601" y="1491998"/>
                    </a:lnTo>
                    <a:lnTo>
                      <a:pt x="1314231" y="1188493"/>
                    </a:lnTo>
                    <a:lnTo>
                      <a:pt x="1314231" y="581484"/>
                    </a:lnTo>
                    <a:lnTo>
                      <a:pt x="789601" y="277979"/>
                    </a:lnTo>
                    <a:close/>
                  </a:path>
                </a:pathLst>
              </a:custGeom>
              <a:grpFill/>
              <a:ln w="43323"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4ADAC6C0-8C1B-485D-9D2C-3692EC31DF32}"/>
                  </a:ext>
                </a:extLst>
              </p:cNvPr>
              <p:cNvSpPr/>
              <p:nvPr/>
            </p:nvSpPr>
            <p:spPr>
              <a:xfrm>
                <a:off x="4868287" y="2290747"/>
                <a:ext cx="607009" cy="607009"/>
              </a:xfrm>
              <a:custGeom>
                <a:avLst/>
                <a:gdLst>
                  <a:gd name="connsiteX0" fmla="*/ 486846 w 607009"/>
                  <a:gd name="connsiteY0" fmla="*/ 317351 h 607009"/>
                  <a:gd name="connsiteX1" fmla="*/ 318150 w 607009"/>
                  <a:gd name="connsiteY1" fmla="*/ 486846 h 607009"/>
                  <a:gd name="connsiteX2" fmla="*/ 148655 w 607009"/>
                  <a:gd name="connsiteY2" fmla="*/ 318150 h 607009"/>
                  <a:gd name="connsiteX3" fmla="*/ 317351 w 607009"/>
                  <a:gd name="connsiteY3" fmla="*/ 148655 h 607009"/>
                  <a:gd name="connsiteX4" fmla="*/ 486846 w 607009"/>
                  <a:gd name="connsiteY4" fmla="*/ 317351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486846" y="317351"/>
                    </a:moveTo>
                    <a:cubicBezTo>
                      <a:pt x="487066" y="410740"/>
                      <a:pt x="411538" y="486625"/>
                      <a:pt x="318150" y="486846"/>
                    </a:cubicBezTo>
                    <a:cubicBezTo>
                      <a:pt x="224761" y="487066"/>
                      <a:pt x="148875" y="411538"/>
                      <a:pt x="148655" y="318150"/>
                    </a:cubicBezTo>
                    <a:cubicBezTo>
                      <a:pt x="148434" y="224761"/>
                      <a:pt x="223962" y="148875"/>
                      <a:pt x="317351" y="148655"/>
                    </a:cubicBezTo>
                    <a:cubicBezTo>
                      <a:pt x="410740" y="148434"/>
                      <a:pt x="486625" y="223962"/>
                      <a:pt x="486846" y="317351"/>
                    </a:cubicBezTo>
                    <a:close/>
                  </a:path>
                </a:pathLst>
              </a:custGeom>
              <a:grpFill/>
              <a:ln w="43323"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02D97C58-F5CD-4C07-ACE5-7278540B54E2}"/>
                  </a:ext>
                </a:extLst>
              </p:cNvPr>
              <p:cNvSpPr/>
              <p:nvPr/>
            </p:nvSpPr>
            <p:spPr>
              <a:xfrm>
                <a:off x="5445695" y="3297396"/>
                <a:ext cx="607009" cy="607009"/>
              </a:xfrm>
              <a:custGeom>
                <a:avLst/>
                <a:gdLst>
                  <a:gd name="connsiteX0" fmla="*/ 308330 w 607009"/>
                  <a:gd name="connsiteY0" fmla="*/ 468754 h 607009"/>
                  <a:gd name="connsiteX1" fmla="*/ 468754 w 607009"/>
                  <a:gd name="connsiteY1" fmla="*/ 308330 h 607009"/>
                  <a:gd name="connsiteX2" fmla="*/ 308330 w 607009"/>
                  <a:gd name="connsiteY2" fmla="*/ 147906 h 607009"/>
                  <a:gd name="connsiteX3" fmla="*/ 147906 w 607009"/>
                  <a:gd name="connsiteY3" fmla="*/ 308330 h 607009"/>
                  <a:gd name="connsiteX4" fmla="*/ 308330 w 607009"/>
                  <a:gd name="connsiteY4" fmla="*/ 468754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08330" y="468754"/>
                    </a:moveTo>
                    <a:cubicBezTo>
                      <a:pt x="395045" y="468754"/>
                      <a:pt x="468754" y="395045"/>
                      <a:pt x="468754" y="308330"/>
                    </a:cubicBezTo>
                    <a:cubicBezTo>
                      <a:pt x="468754" y="221614"/>
                      <a:pt x="395045" y="147906"/>
                      <a:pt x="308330" y="147906"/>
                    </a:cubicBezTo>
                    <a:cubicBezTo>
                      <a:pt x="221614" y="147906"/>
                      <a:pt x="147906" y="221614"/>
                      <a:pt x="147906" y="308330"/>
                    </a:cubicBezTo>
                    <a:cubicBezTo>
                      <a:pt x="147906" y="395045"/>
                      <a:pt x="221614" y="468754"/>
                      <a:pt x="308330" y="468754"/>
                    </a:cubicBezTo>
                    <a:close/>
                  </a:path>
                </a:pathLst>
              </a:custGeom>
              <a:grpFill/>
              <a:ln w="43323"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D9718C1B-F9B9-4825-ACD8-60632F90FCD4}"/>
                  </a:ext>
                </a:extLst>
              </p:cNvPr>
              <p:cNvSpPr/>
              <p:nvPr/>
            </p:nvSpPr>
            <p:spPr>
              <a:xfrm>
                <a:off x="5606119" y="3297396"/>
                <a:ext cx="433578" cy="607009"/>
              </a:xfrm>
              <a:custGeom>
                <a:avLst/>
                <a:gdLst>
                  <a:gd name="connsiteX0" fmla="*/ 147906 w 433577"/>
                  <a:gd name="connsiteY0" fmla="*/ 468754 h 607009"/>
                  <a:gd name="connsiteX1" fmla="*/ 147906 w 433577"/>
                  <a:gd name="connsiteY1" fmla="*/ 147906 h 607009"/>
                  <a:gd name="connsiteX2" fmla="*/ 308330 w 433577"/>
                  <a:gd name="connsiteY2" fmla="*/ 308330 h 607009"/>
                  <a:gd name="connsiteX3" fmla="*/ 147906 w 433577"/>
                  <a:gd name="connsiteY3" fmla="*/ 468754 h 607009"/>
                </a:gdLst>
                <a:ahLst/>
                <a:cxnLst>
                  <a:cxn ang="0">
                    <a:pos x="connsiteX0" y="connsiteY0"/>
                  </a:cxn>
                  <a:cxn ang="0">
                    <a:pos x="connsiteX1" y="connsiteY1"/>
                  </a:cxn>
                  <a:cxn ang="0">
                    <a:pos x="connsiteX2" y="connsiteY2"/>
                  </a:cxn>
                  <a:cxn ang="0">
                    <a:pos x="connsiteX3" y="connsiteY3"/>
                  </a:cxn>
                </a:cxnLst>
                <a:rect l="l" t="t" r="r" b="b"/>
                <a:pathLst>
                  <a:path w="433577" h="607009">
                    <a:moveTo>
                      <a:pt x="147906" y="468754"/>
                    </a:moveTo>
                    <a:lnTo>
                      <a:pt x="147906" y="147906"/>
                    </a:lnTo>
                    <a:cubicBezTo>
                      <a:pt x="234622" y="147906"/>
                      <a:pt x="308330" y="221614"/>
                      <a:pt x="308330" y="308330"/>
                    </a:cubicBezTo>
                    <a:cubicBezTo>
                      <a:pt x="308330" y="395045"/>
                      <a:pt x="238957" y="468754"/>
                      <a:pt x="147906" y="468754"/>
                    </a:cubicBezTo>
                    <a:close/>
                  </a:path>
                </a:pathLst>
              </a:custGeom>
              <a:grpFill/>
              <a:ln w="43323"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59FB9EDD-08EB-4138-9CFC-F35679CCEFC9}"/>
                  </a:ext>
                </a:extLst>
              </p:cNvPr>
              <p:cNvSpPr/>
              <p:nvPr/>
            </p:nvSpPr>
            <p:spPr>
              <a:xfrm>
                <a:off x="4288042" y="3301732"/>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1614"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96EC2FD3-930E-4580-B5C3-37B50E0345F6}"/>
                  </a:ext>
                </a:extLst>
              </p:cNvPr>
              <p:cNvSpPr/>
              <p:nvPr/>
            </p:nvSpPr>
            <p:spPr>
              <a:xfrm>
                <a:off x="4288042" y="2621014"/>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1614" y="147906"/>
                      <a:pt x="147906" y="225950"/>
                      <a:pt x="147906" y="317001"/>
                    </a:cubicBezTo>
                    <a:cubicBezTo>
                      <a:pt x="147906" y="412389"/>
                      <a:pt x="221614" y="486097"/>
                      <a:pt x="317001" y="486097"/>
                    </a:cubicBezTo>
                    <a:close/>
                  </a:path>
                </a:pathLst>
              </a:custGeom>
              <a:grpFill/>
              <a:ln w="43323"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E5788733-AA04-47CB-A221-3A63786B991B}"/>
                  </a:ext>
                </a:extLst>
              </p:cNvPr>
              <p:cNvSpPr/>
              <p:nvPr/>
            </p:nvSpPr>
            <p:spPr>
              <a:xfrm>
                <a:off x="5554090" y="2382547"/>
                <a:ext cx="1560880" cy="1734312"/>
              </a:xfrm>
              <a:custGeom>
                <a:avLst/>
                <a:gdLst>
                  <a:gd name="connsiteX0" fmla="*/ 789601 w 1560880"/>
                  <a:gd name="connsiteY0" fmla="*/ 147906 h 1734311"/>
                  <a:gd name="connsiteX1" fmla="*/ 1110449 w 1560880"/>
                  <a:gd name="connsiteY1" fmla="*/ 334345 h 1734311"/>
                  <a:gd name="connsiteX2" fmla="*/ 1431297 w 1560880"/>
                  <a:gd name="connsiteY2" fmla="*/ 520783 h 1734311"/>
                  <a:gd name="connsiteX3" fmla="*/ 1431297 w 1560880"/>
                  <a:gd name="connsiteY3" fmla="*/ 889324 h 1734311"/>
                  <a:gd name="connsiteX4" fmla="*/ 1431297 w 1560880"/>
                  <a:gd name="connsiteY4" fmla="*/ 1257866 h 1734311"/>
                  <a:gd name="connsiteX5" fmla="*/ 1110449 w 1560880"/>
                  <a:gd name="connsiteY5" fmla="*/ 1444304 h 1734311"/>
                  <a:gd name="connsiteX6" fmla="*/ 789601 w 1560880"/>
                  <a:gd name="connsiteY6" fmla="*/ 1622071 h 1734311"/>
                  <a:gd name="connsiteX7" fmla="*/ 468754 w 1560880"/>
                  <a:gd name="connsiteY7" fmla="*/ 1435632 h 1734311"/>
                  <a:gd name="connsiteX8" fmla="*/ 147906 w 1560880"/>
                  <a:gd name="connsiteY8" fmla="*/ 1249194 h 1734311"/>
                  <a:gd name="connsiteX9" fmla="*/ 147906 w 1560880"/>
                  <a:gd name="connsiteY9" fmla="*/ 880653 h 1734311"/>
                  <a:gd name="connsiteX10" fmla="*/ 147906 w 1560880"/>
                  <a:gd name="connsiteY10" fmla="*/ 512112 h 1734311"/>
                  <a:gd name="connsiteX11" fmla="*/ 468754 w 1560880"/>
                  <a:gd name="connsiteY11" fmla="*/ 325673 h 1734311"/>
                  <a:gd name="connsiteX12" fmla="*/ 789601 w 1560880"/>
                  <a:gd name="connsiteY12" fmla="*/ 147906 h 1734311"/>
                  <a:gd name="connsiteX13" fmla="*/ 789601 w 1560880"/>
                  <a:gd name="connsiteY13" fmla="*/ 147906 h 1734311"/>
                  <a:gd name="connsiteX14" fmla="*/ 789601 w 1560880"/>
                  <a:gd name="connsiteY14" fmla="*/ 277979 h 1734311"/>
                  <a:gd name="connsiteX15" fmla="*/ 264972 w 1560880"/>
                  <a:gd name="connsiteY15" fmla="*/ 581484 h 1734311"/>
                  <a:gd name="connsiteX16" fmla="*/ 264972 w 1560880"/>
                  <a:gd name="connsiteY16" fmla="*/ 1188493 h 1734311"/>
                  <a:gd name="connsiteX17" fmla="*/ 789601 w 1560880"/>
                  <a:gd name="connsiteY17" fmla="*/ 1491998 h 1734311"/>
                  <a:gd name="connsiteX18" fmla="*/ 1314231 w 1560880"/>
                  <a:gd name="connsiteY18" fmla="*/ 1188493 h 1734311"/>
                  <a:gd name="connsiteX19" fmla="*/ 1314231 w 1560880"/>
                  <a:gd name="connsiteY19" fmla="*/ 581484 h 1734311"/>
                  <a:gd name="connsiteX20" fmla="*/ 789601 w 1560880"/>
                  <a:gd name="connsiteY20" fmla="*/ 277979 h 17343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60880" h="1734311">
                    <a:moveTo>
                      <a:pt x="789601" y="147906"/>
                    </a:moveTo>
                    <a:lnTo>
                      <a:pt x="1110449" y="334345"/>
                    </a:lnTo>
                    <a:lnTo>
                      <a:pt x="1431297" y="520783"/>
                    </a:lnTo>
                    <a:lnTo>
                      <a:pt x="1431297" y="889324"/>
                    </a:lnTo>
                    <a:lnTo>
                      <a:pt x="1431297" y="1257866"/>
                    </a:lnTo>
                    <a:lnTo>
                      <a:pt x="1110449" y="1444304"/>
                    </a:lnTo>
                    <a:lnTo>
                      <a:pt x="789601" y="1622071"/>
                    </a:lnTo>
                    <a:lnTo>
                      <a:pt x="468754" y="1435632"/>
                    </a:lnTo>
                    <a:lnTo>
                      <a:pt x="147906" y="1249194"/>
                    </a:lnTo>
                    <a:lnTo>
                      <a:pt x="147906" y="880653"/>
                    </a:lnTo>
                    <a:lnTo>
                      <a:pt x="147906" y="512112"/>
                    </a:lnTo>
                    <a:lnTo>
                      <a:pt x="468754" y="325673"/>
                    </a:lnTo>
                    <a:lnTo>
                      <a:pt x="789601" y="147906"/>
                    </a:lnTo>
                    <a:lnTo>
                      <a:pt x="789601" y="147906"/>
                    </a:lnTo>
                    <a:close/>
                    <a:moveTo>
                      <a:pt x="789601" y="277979"/>
                    </a:moveTo>
                    <a:lnTo>
                      <a:pt x="264972" y="581484"/>
                    </a:lnTo>
                    <a:lnTo>
                      <a:pt x="264972" y="1188493"/>
                    </a:lnTo>
                    <a:lnTo>
                      <a:pt x="789601" y="1491998"/>
                    </a:lnTo>
                    <a:lnTo>
                      <a:pt x="1314231" y="1188493"/>
                    </a:lnTo>
                    <a:lnTo>
                      <a:pt x="1314231" y="581484"/>
                    </a:lnTo>
                    <a:lnTo>
                      <a:pt x="789601" y="277979"/>
                    </a:lnTo>
                    <a:close/>
                  </a:path>
                </a:pathLst>
              </a:custGeom>
              <a:grpFill/>
              <a:ln w="43323"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4124ADEC-0B66-48CA-BA21-2DA77E6108BF}"/>
                  </a:ext>
                </a:extLst>
              </p:cNvPr>
              <p:cNvSpPr/>
              <p:nvPr/>
            </p:nvSpPr>
            <p:spPr>
              <a:xfrm>
                <a:off x="6057040" y="2256809"/>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B134031B-288E-40C4-9F1A-D9A9D52CAE95}"/>
                  </a:ext>
                </a:extLst>
              </p:cNvPr>
              <p:cNvSpPr/>
              <p:nvPr/>
            </p:nvSpPr>
            <p:spPr>
              <a:xfrm>
                <a:off x="6612019" y="2621014"/>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12389"/>
                      <a:pt x="221614" y="486097"/>
                      <a:pt x="317001" y="486097"/>
                    </a:cubicBezTo>
                    <a:close/>
                  </a:path>
                </a:pathLst>
              </a:custGeom>
              <a:grpFill/>
              <a:ln w="43323"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1C3A804A-B945-4041-992C-BEC47E746A4F}"/>
                  </a:ext>
                </a:extLst>
              </p:cNvPr>
              <p:cNvSpPr/>
              <p:nvPr/>
            </p:nvSpPr>
            <p:spPr>
              <a:xfrm>
                <a:off x="6633698" y="3262710"/>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12389"/>
                      <a:pt x="221614" y="486097"/>
                      <a:pt x="317001" y="486097"/>
                    </a:cubicBezTo>
                    <a:close/>
                  </a:path>
                </a:pathLst>
              </a:custGeom>
              <a:grpFill/>
              <a:ln w="43323"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8D442069-CA1B-407A-B677-835913C09748}"/>
                  </a:ext>
                </a:extLst>
              </p:cNvPr>
              <p:cNvSpPr/>
              <p:nvPr/>
            </p:nvSpPr>
            <p:spPr>
              <a:xfrm>
                <a:off x="5606119" y="3297396"/>
                <a:ext cx="433578" cy="607009"/>
              </a:xfrm>
              <a:custGeom>
                <a:avLst/>
                <a:gdLst>
                  <a:gd name="connsiteX0" fmla="*/ 147906 w 433577"/>
                  <a:gd name="connsiteY0" fmla="*/ 468754 h 607009"/>
                  <a:gd name="connsiteX1" fmla="*/ 147906 w 433577"/>
                  <a:gd name="connsiteY1" fmla="*/ 147906 h 607009"/>
                  <a:gd name="connsiteX2" fmla="*/ 308330 w 433577"/>
                  <a:gd name="connsiteY2" fmla="*/ 308330 h 607009"/>
                  <a:gd name="connsiteX3" fmla="*/ 147906 w 433577"/>
                  <a:gd name="connsiteY3" fmla="*/ 468754 h 607009"/>
                </a:gdLst>
                <a:ahLst/>
                <a:cxnLst>
                  <a:cxn ang="0">
                    <a:pos x="connsiteX0" y="connsiteY0"/>
                  </a:cxn>
                  <a:cxn ang="0">
                    <a:pos x="connsiteX1" y="connsiteY1"/>
                  </a:cxn>
                  <a:cxn ang="0">
                    <a:pos x="connsiteX2" y="connsiteY2"/>
                  </a:cxn>
                  <a:cxn ang="0">
                    <a:pos x="connsiteX3" y="connsiteY3"/>
                  </a:cxn>
                </a:cxnLst>
                <a:rect l="l" t="t" r="r" b="b"/>
                <a:pathLst>
                  <a:path w="433577" h="607009">
                    <a:moveTo>
                      <a:pt x="147906" y="468754"/>
                    </a:moveTo>
                    <a:lnTo>
                      <a:pt x="147906" y="147906"/>
                    </a:lnTo>
                    <a:cubicBezTo>
                      <a:pt x="234622" y="147906"/>
                      <a:pt x="308330" y="221614"/>
                      <a:pt x="308330" y="308330"/>
                    </a:cubicBezTo>
                    <a:cubicBezTo>
                      <a:pt x="308330" y="395045"/>
                      <a:pt x="238957" y="468754"/>
                      <a:pt x="147906" y="468754"/>
                    </a:cubicBezTo>
                    <a:close/>
                  </a:path>
                </a:pathLst>
              </a:custGeom>
              <a:grpFill/>
              <a:ln w="43323"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346D758D-7472-4928-A975-D98C50EEA8C1}"/>
                  </a:ext>
                </a:extLst>
              </p:cNvPr>
              <p:cNvSpPr/>
              <p:nvPr/>
            </p:nvSpPr>
            <p:spPr>
              <a:xfrm>
                <a:off x="5437023" y="2612343"/>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8" y="147906"/>
                      <a:pt x="317001" y="147906"/>
                    </a:cubicBezTo>
                    <a:cubicBezTo>
                      <a:pt x="225950" y="147906"/>
                      <a:pt x="147906" y="221614"/>
                      <a:pt x="147906" y="317001"/>
                    </a:cubicBezTo>
                    <a:cubicBezTo>
                      <a:pt x="147906" y="412389"/>
                      <a:pt x="225950" y="486097"/>
                      <a:pt x="317001" y="486097"/>
                    </a:cubicBezTo>
                    <a:close/>
                  </a:path>
                </a:pathLst>
              </a:custGeom>
              <a:grpFill/>
              <a:ln w="43323"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FE82409E-C831-4160-AD18-9EB9F832AD03}"/>
                  </a:ext>
                </a:extLst>
              </p:cNvPr>
              <p:cNvSpPr/>
              <p:nvPr/>
            </p:nvSpPr>
            <p:spPr>
              <a:xfrm>
                <a:off x="4973095" y="3392783"/>
                <a:ext cx="1560880" cy="1734312"/>
              </a:xfrm>
              <a:custGeom>
                <a:avLst/>
                <a:gdLst>
                  <a:gd name="connsiteX0" fmla="*/ 789601 w 1560880"/>
                  <a:gd name="connsiteY0" fmla="*/ 147906 h 1734311"/>
                  <a:gd name="connsiteX1" fmla="*/ 1110449 w 1560880"/>
                  <a:gd name="connsiteY1" fmla="*/ 334345 h 1734311"/>
                  <a:gd name="connsiteX2" fmla="*/ 1431297 w 1560880"/>
                  <a:gd name="connsiteY2" fmla="*/ 520783 h 1734311"/>
                  <a:gd name="connsiteX3" fmla="*/ 1431297 w 1560880"/>
                  <a:gd name="connsiteY3" fmla="*/ 889324 h 1734311"/>
                  <a:gd name="connsiteX4" fmla="*/ 1431297 w 1560880"/>
                  <a:gd name="connsiteY4" fmla="*/ 1257866 h 1734311"/>
                  <a:gd name="connsiteX5" fmla="*/ 1106113 w 1560880"/>
                  <a:gd name="connsiteY5" fmla="*/ 1439968 h 1734311"/>
                  <a:gd name="connsiteX6" fmla="*/ 785266 w 1560880"/>
                  <a:gd name="connsiteY6" fmla="*/ 1626407 h 1734311"/>
                  <a:gd name="connsiteX7" fmla="*/ 468754 w 1560880"/>
                  <a:gd name="connsiteY7" fmla="*/ 1439968 h 1734311"/>
                  <a:gd name="connsiteX8" fmla="*/ 147906 w 1560880"/>
                  <a:gd name="connsiteY8" fmla="*/ 1253530 h 1734311"/>
                  <a:gd name="connsiteX9" fmla="*/ 147906 w 1560880"/>
                  <a:gd name="connsiteY9" fmla="*/ 884989 h 1734311"/>
                  <a:gd name="connsiteX10" fmla="*/ 147906 w 1560880"/>
                  <a:gd name="connsiteY10" fmla="*/ 516447 h 1734311"/>
                  <a:gd name="connsiteX11" fmla="*/ 468754 w 1560880"/>
                  <a:gd name="connsiteY11" fmla="*/ 330009 h 1734311"/>
                  <a:gd name="connsiteX12" fmla="*/ 789601 w 1560880"/>
                  <a:gd name="connsiteY12" fmla="*/ 147906 h 1734311"/>
                  <a:gd name="connsiteX13" fmla="*/ 789601 w 1560880"/>
                  <a:gd name="connsiteY13" fmla="*/ 147906 h 1734311"/>
                  <a:gd name="connsiteX14" fmla="*/ 789601 w 1560880"/>
                  <a:gd name="connsiteY14" fmla="*/ 277979 h 1734311"/>
                  <a:gd name="connsiteX15" fmla="*/ 264972 w 1560880"/>
                  <a:gd name="connsiteY15" fmla="*/ 581484 h 1734311"/>
                  <a:gd name="connsiteX16" fmla="*/ 264972 w 1560880"/>
                  <a:gd name="connsiteY16" fmla="*/ 1188493 h 1734311"/>
                  <a:gd name="connsiteX17" fmla="*/ 789601 w 1560880"/>
                  <a:gd name="connsiteY17" fmla="*/ 1491998 h 1734311"/>
                  <a:gd name="connsiteX18" fmla="*/ 1314231 w 1560880"/>
                  <a:gd name="connsiteY18" fmla="*/ 1188493 h 1734311"/>
                  <a:gd name="connsiteX19" fmla="*/ 1314231 w 1560880"/>
                  <a:gd name="connsiteY19" fmla="*/ 581484 h 1734311"/>
                  <a:gd name="connsiteX20" fmla="*/ 789601 w 1560880"/>
                  <a:gd name="connsiteY20" fmla="*/ 277979 h 17343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60880" h="1734311">
                    <a:moveTo>
                      <a:pt x="789601" y="147906"/>
                    </a:moveTo>
                    <a:lnTo>
                      <a:pt x="1110449" y="334345"/>
                    </a:lnTo>
                    <a:lnTo>
                      <a:pt x="1431297" y="520783"/>
                    </a:lnTo>
                    <a:lnTo>
                      <a:pt x="1431297" y="889324"/>
                    </a:lnTo>
                    <a:lnTo>
                      <a:pt x="1431297" y="1257866"/>
                    </a:lnTo>
                    <a:lnTo>
                      <a:pt x="1106113" y="1439968"/>
                    </a:lnTo>
                    <a:lnTo>
                      <a:pt x="785266" y="1626407"/>
                    </a:lnTo>
                    <a:lnTo>
                      <a:pt x="468754" y="1439968"/>
                    </a:lnTo>
                    <a:lnTo>
                      <a:pt x="147906" y="1253530"/>
                    </a:lnTo>
                    <a:lnTo>
                      <a:pt x="147906" y="884989"/>
                    </a:lnTo>
                    <a:lnTo>
                      <a:pt x="147906" y="516447"/>
                    </a:lnTo>
                    <a:lnTo>
                      <a:pt x="468754" y="330009"/>
                    </a:lnTo>
                    <a:lnTo>
                      <a:pt x="789601" y="147906"/>
                    </a:lnTo>
                    <a:lnTo>
                      <a:pt x="789601" y="147906"/>
                    </a:lnTo>
                    <a:close/>
                    <a:moveTo>
                      <a:pt x="789601" y="277979"/>
                    </a:moveTo>
                    <a:lnTo>
                      <a:pt x="264972" y="581484"/>
                    </a:lnTo>
                    <a:lnTo>
                      <a:pt x="264972" y="1188493"/>
                    </a:lnTo>
                    <a:lnTo>
                      <a:pt x="789601" y="1491998"/>
                    </a:lnTo>
                    <a:lnTo>
                      <a:pt x="1314231" y="1188493"/>
                    </a:lnTo>
                    <a:lnTo>
                      <a:pt x="1314231" y="581484"/>
                    </a:lnTo>
                    <a:lnTo>
                      <a:pt x="789601" y="277979"/>
                    </a:lnTo>
                    <a:close/>
                  </a:path>
                </a:pathLst>
              </a:custGeom>
              <a:grpFill/>
              <a:ln w="43323"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9C739FEB-8EC0-484C-9A38-44F5B32947BF}"/>
                  </a:ext>
                </a:extLst>
              </p:cNvPr>
              <p:cNvSpPr/>
              <p:nvPr/>
            </p:nvSpPr>
            <p:spPr>
              <a:xfrm>
                <a:off x="5450031" y="4650159"/>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1614" y="147906"/>
                      <a:pt x="147906" y="221614"/>
                      <a:pt x="147906" y="317001"/>
                    </a:cubicBezTo>
                    <a:cubicBezTo>
                      <a:pt x="147906" y="408053"/>
                      <a:pt x="225950" y="486097"/>
                      <a:pt x="317001" y="486097"/>
                    </a:cubicBezTo>
                    <a:close/>
                  </a:path>
                </a:pathLst>
              </a:custGeom>
              <a:grpFill/>
              <a:ln w="43323"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315C419D-7DA6-4C70-910E-F6ABC0F89EA1}"/>
                  </a:ext>
                </a:extLst>
              </p:cNvPr>
              <p:cNvSpPr/>
              <p:nvPr/>
            </p:nvSpPr>
            <p:spPr>
              <a:xfrm>
                <a:off x="5437023" y="3280053"/>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8" y="147906"/>
                      <a:pt x="317001" y="147906"/>
                    </a:cubicBezTo>
                    <a:cubicBezTo>
                      <a:pt x="225950" y="147906"/>
                      <a:pt x="147906" y="221614"/>
                      <a:pt x="147906" y="317001"/>
                    </a:cubicBezTo>
                    <a:cubicBezTo>
                      <a:pt x="147906" y="408053"/>
                      <a:pt x="225950" y="486097"/>
                      <a:pt x="317001" y="486097"/>
                    </a:cubicBezTo>
                    <a:close/>
                  </a:path>
                </a:pathLst>
              </a:custGeom>
              <a:grpFill/>
              <a:ln w="43323"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96E39EE6-B05C-4595-8BDA-B75A83C2768D}"/>
                  </a:ext>
                </a:extLst>
              </p:cNvPr>
              <p:cNvSpPr/>
              <p:nvPr/>
            </p:nvSpPr>
            <p:spPr>
              <a:xfrm>
                <a:off x="6026689" y="3626915"/>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5950" y="486097"/>
                      <a:pt x="317001" y="486097"/>
                    </a:cubicBezTo>
                    <a:close/>
                  </a:path>
                </a:pathLst>
              </a:custGeom>
              <a:grpFill/>
              <a:ln w="43323"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F7B5EBA4-D3E5-473B-BCB4-52CC4073D221}"/>
                  </a:ext>
                </a:extLst>
              </p:cNvPr>
              <p:cNvSpPr/>
              <p:nvPr/>
            </p:nvSpPr>
            <p:spPr>
              <a:xfrm>
                <a:off x="6013682" y="4320640"/>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1614"/>
                      <a:pt x="412389" y="147906"/>
                      <a:pt x="317001" y="147906"/>
                    </a:cubicBezTo>
                    <a:cubicBezTo>
                      <a:pt x="225950" y="147906"/>
                      <a:pt x="147906" y="221614"/>
                      <a:pt x="147906" y="317001"/>
                    </a:cubicBezTo>
                    <a:cubicBezTo>
                      <a:pt x="147906" y="412389"/>
                      <a:pt x="225950" y="486097"/>
                      <a:pt x="317001" y="486097"/>
                    </a:cubicBezTo>
                    <a:close/>
                  </a:path>
                </a:pathLst>
              </a:custGeom>
              <a:grpFill/>
              <a:ln w="43323"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61F278AC-B57F-41D3-95A9-9E2A8FB0D4BE}"/>
                  </a:ext>
                </a:extLst>
              </p:cNvPr>
              <p:cNvSpPr/>
              <p:nvPr/>
            </p:nvSpPr>
            <p:spPr>
              <a:xfrm>
                <a:off x="4869036" y="4298961"/>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1614"/>
                      <a:pt x="412389" y="147906"/>
                      <a:pt x="317001" y="147906"/>
                    </a:cubicBezTo>
                    <a:cubicBezTo>
                      <a:pt x="225950" y="147906"/>
                      <a:pt x="147906" y="221614"/>
                      <a:pt x="147906" y="317001"/>
                    </a:cubicBezTo>
                    <a:cubicBezTo>
                      <a:pt x="147906" y="412389"/>
                      <a:pt x="225950" y="486097"/>
                      <a:pt x="317001" y="486097"/>
                    </a:cubicBezTo>
                    <a:close/>
                  </a:path>
                </a:pathLst>
              </a:custGeom>
              <a:grpFill/>
              <a:ln w="43323"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A74175AC-2668-47C9-81F9-CA93BB64BF0F}"/>
                  </a:ext>
                </a:extLst>
              </p:cNvPr>
              <p:cNvSpPr/>
              <p:nvPr/>
            </p:nvSpPr>
            <p:spPr>
              <a:xfrm>
                <a:off x="4860365" y="3613908"/>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12389"/>
                      <a:pt x="225950" y="486097"/>
                      <a:pt x="317001" y="486097"/>
                    </a:cubicBezTo>
                    <a:close/>
                  </a:path>
                </a:pathLst>
              </a:custGeom>
              <a:grpFill/>
              <a:ln w="43323" cap="flat">
                <a:noFill/>
                <a:prstDash val="solid"/>
                <a:miter/>
              </a:ln>
            </p:spPr>
            <p:txBody>
              <a:bodyPr rtlCol="0" anchor="ctr"/>
              <a:lstStyle/>
              <a:p>
                <a:endParaRPr lang="en-US"/>
              </a:p>
            </p:txBody>
          </p:sp>
        </p:grpSp>
        <p:grpSp>
          <p:nvGrpSpPr>
            <p:cNvPr id="26" name="Group 25">
              <a:extLst>
                <a:ext uri="{FF2B5EF4-FFF2-40B4-BE49-F238E27FC236}">
                  <a16:creationId xmlns:a16="http://schemas.microsoft.com/office/drawing/2014/main" id="{D64752A8-E927-4180-8469-529410C741E1}"/>
                </a:ext>
              </a:extLst>
            </p:cNvPr>
            <p:cNvGrpSpPr/>
            <p:nvPr/>
          </p:nvGrpSpPr>
          <p:grpSpPr>
            <a:xfrm rot="19653185">
              <a:off x="3603047" y="1621327"/>
              <a:ext cx="878032" cy="929827"/>
              <a:chOff x="4121211" y="1005238"/>
              <a:chExt cx="1696343" cy="1796411"/>
            </a:xfrm>
            <a:solidFill>
              <a:schemeClr val="accent2"/>
            </a:solidFill>
          </p:grpSpPr>
          <p:sp>
            <p:nvSpPr>
              <p:cNvPr id="27" name="Rectangle 26">
                <a:extLst>
                  <a:ext uri="{FF2B5EF4-FFF2-40B4-BE49-F238E27FC236}">
                    <a16:creationId xmlns:a16="http://schemas.microsoft.com/office/drawing/2014/main" id="{78CAFD7C-2658-4D7F-A9C8-6C26F79E3088}"/>
                  </a:ext>
                </a:extLst>
              </p:cNvPr>
              <p:cNvSpPr/>
              <p:nvPr/>
            </p:nvSpPr>
            <p:spPr>
              <a:xfrm rot="2613694">
                <a:off x="5367631" y="1259674"/>
                <a:ext cx="65631" cy="542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EAAE1D37-329C-42D4-987D-F4BC9885DDA4}"/>
                  </a:ext>
                </a:extLst>
              </p:cNvPr>
              <p:cNvSpPr/>
              <p:nvPr/>
            </p:nvSpPr>
            <p:spPr>
              <a:xfrm>
                <a:off x="5132704" y="1776958"/>
                <a:ext cx="99918" cy="52155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Freeform: Shape 28">
                <a:extLst>
                  <a:ext uri="{FF2B5EF4-FFF2-40B4-BE49-F238E27FC236}">
                    <a16:creationId xmlns:a16="http://schemas.microsoft.com/office/drawing/2014/main" id="{D5E73F49-421A-4CDE-96F6-83F3854E66F5}"/>
                  </a:ext>
                </a:extLst>
              </p:cNvPr>
              <p:cNvSpPr/>
              <p:nvPr/>
            </p:nvSpPr>
            <p:spPr>
              <a:xfrm>
                <a:off x="4763010" y="1958882"/>
                <a:ext cx="842767" cy="84276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263F31F3-C515-4043-8C65-C796719ACCAB}"/>
                  </a:ext>
                </a:extLst>
              </p:cNvPr>
              <p:cNvSpPr/>
              <p:nvPr/>
            </p:nvSpPr>
            <p:spPr>
              <a:xfrm>
                <a:off x="5344107" y="1086848"/>
                <a:ext cx="473447" cy="47344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sp>
            <p:nvSpPr>
              <p:cNvPr id="31" name="Rectangle 30">
                <a:extLst>
                  <a:ext uri="{FF2B5EF4-FFF2-40B4-BE49-F238E27FC236}">
                    <a16:creationId xmlns:a16="http://schemas.microsoft.com/office/drawing/2014/main" id="{FBCBCA99-DA6A-427E-B68B-502392C3EC63}"/>
                  </a:ext>
                </a:extLst>
              </p:cNvPr>
              <p:cNvSpPr/>
              <p:nvPr/>
            </p:nvSpPr>
            <p:spPr>
              <a:xfrm rot="18000269" flipH="1">
                <a:off x="4709115" y="1170501"/>
                <a:ext cx="106964" cy="75009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Shape 31">
                <a:extLst>
                  <a:ext uri="{FF2B5EF4-FFF2-40B4-BE49-F238E27FC236}">
                    <a16:creationId xmlns:a16="http://schemas.microsoft.com/office/drawing/2014/main" id="{C5A7FFF7-C8D3-4FE4-9AE3-5AD9B1D35CF8}"/>
                  </a:ext>
                </a:extLst>
              </p:cNvPr>
              <p:cNvSpPr/>
              <p:nvPr/>
            </p:nvSpPr>
            <p:spPr>
              <a:xfrm flipH="1">
                <a:off x="4121211" y="1005238"/>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31099D54-CEBD-4ECC-AE6E-A55D40DB62E2}"/>
                  </a:ext>
                </a:extLst>
              </p:cNvPr>
              <p:cNvSpPr/>
              <p:nvPr/>
            </p:nvSpPr>
            <p:spPr>
              <a:xfrm>
                <a:off x="4860364" y="1440904"/>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grpSp>
        <p:grpSp>
          <p:nvGrpSpPr>
            <p:cNvPr id="157" name="Group 156">
              <a:extLst>
                <a:ext uri="{FF2B5EF4-FFF2-40B4-BE49-F238E27FC236}">
                  <a16:creationId xmlns:a16="http://schemas.microsoft.com/office/drawing/2014/main" id="{A93DFB35-5687-4649-AA38-F1753B516DF8}"/>
                </a:ext>
              </a:extLst>
            </p:cNvPr>
            <p:cNvGrpSpPr/>
            <p:nvPr/>
          </p:nvGrpSpPr>
          <p:grpSpPr>
            <a:xfrm rot="3638152">
              <a:off x="911272" y="2746735"/>
              <a:ext cx="1815715" cy="1627961"/>
              <a:chOff x="7643465" y="1330780"/>
              <a:chExt cx="2350271" cy="2107241"/>
            </a:xfrm>
          </p:grpSpPr>
          <p:grpSp>
            <p:nvGrpSpPr>
              <p:cNvPr id="158" name="Group 157">
                <a:extLst>
                  <a:ext uri="{FF2B5EF4-FFF2-40B4-BE49-F238E27FC236}">
                    <a16:creationId xmlns:a16="http://schemas.microsoft.com/office/drawing/2014/main" id="{9C21BCB9-8979-4278-A46B-27986D2ADF70}"/>
                  </a:ext>
                </a:extLst>
              </p:cNvPr>
              <p:cNvGrpSpPr/>
              <p:nvPr/>
            </p:nvGrpSpPr>
            <p:grpSpPr>
              <a:xfrm rot="14189974" flipH="1">
                <a:off x="7820788" y="2761873"/>
                <a:ext cx="449297" cy="803943"/>
                <a:chOff x="4860364" y="1440904"/>
                <a:chExt cx="607009" cy="1086144"/>
              </a:xfrm>
              <a:solidFill>
                <a:schemeClr val="accent2"/>
              </a:solidFill>
            </p:grpSpPr>
            <p:sp>
              <p:nvSpPr>
                <p:cNvPr id="175" name="Rectangle 174">
                  <a:extLst>
                    <a:ext uri="{FF2B5EF4-FFF2-40B4-BE49-F238E27FC236}">
                      <a16:creationId xmlns:a16="http://schemas.microsoft.com/office/drawing/2014/main" id="{78D46A7A-8360-499E-86A6-F8D7AF654670}"/>
                    </a:ext>
                  </a:extLst>
                </p:cNvPr>
                <p:cNvSpPr/>
                <p:nvPr/>
              </p:nvSpPr>
              <p:spPr>
                <a:xfrm>
                  <a:off x="5133776" y="1776958"/>
                  <a:ext cx="106964" cy="75009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 name="Freeform: Shape 175">
                  <a:extLst>
                    <a:ext uri="{FF2B5EF4-FFF2-40B4-BE49-F238E27FC236}">
                      <a16:creationId xmlns:a16="http://schemas.microsoft.com/office/drawing/2014/main" id="{C6B14454-3D6E-4274-A824-59CC2FDA593E}"/>
                    </a:ext>
                  </a:extLst>
                </p:cNvPr>
                <p:cNvSpPr/>
                <p:nvPr/>
              </p:nvSpPr>
              <p:spPr>
                <a:xfrm>
                  <a:off x="4860364" y="1440904"/>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grpSp>
          <p:grpSp>
            <p:nvGrpSpPr>
              <p:cNvPr id="159" name="Group 158">
                <a:extLst>
                  <a:ext uri="{FF2B5EF4-FFF2-40B4-BE49-F238E27FC236}">
                    <a16:creationId xmlns:a16="http://schemas.microsoft.com/office/drawing/2014/main" id="{E52BFDFD-EBF8-49F8-8B25-8088FB8CA7F3}"/>
                  </a:ext>
                </a:extLst>
              </p:cNvPr>
              <p:cNvGrpSpPr/>
              <p:nvPr/>
            </p:nvGrpSpPr>
            <p:grpSpPr>
              <a:xfrm>
                <a:off x="8590072" y="1330780"/>
                <a:ext cx="449297" cy="803943"/>
                <a:chOff x="4860364" y="1440904"/>
                <a:chExt cx="607009" cy="1086144"/>
              </a:xfrm>
              <a:solidFill>
                <a:schemeClr val="accent2"/>
              </a:solidFill>
            </p:grpSpPr>
            <p:sp>
              <p:nvSpPr>
                <p:cNvPr id="173" name="Rectangle 172">
                  <a:extLst>
                    <a:ext uri="{FF2B5EF4-FFF2-40B4-BE49-F238E27FC236}">
                      <a16:creationId xmlns:a16="http://schemas.microsoft.com/office/drawing/2014/main" id="{4703EFEE-81B2-4CEB-9920-7A49211EC349}"/>
                    </a:ext>
                  </a:extLst>
                </p:cNvPr>
                <p:cNvSpPr/>
                <p:nvPr/>
              </p:nvSpPr>
              <p:spPr>
                <a:xfrm>
                  <a:off x="5133776" y="1776958"/>
                  <a:ext cx="106964" cy="75009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 name="Freeform: Shape 173">
                  <a:extLst>
                    <a:ext uri="{FF2B5EF4-FFF2-40B4-BE49-F238E27FC236}">
                      <a16:creationId xmlns:a16="http://schemas.microsoft.com/office/drawing/2014/main" id="{C4884DC0-1F10-46CD-A47D-A61C9F34A5FA}"/>
                    </a:ext>
                  </a:extLst>
                </p:cNvPr>
                <p:cNvSpPr/>
                <p:nvPr/>
              </p:nvSpPr>
              <p:spPr>
                <a:xfrm>
                  <a:off x="4860364" y="1440904"/>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grpSp>
          <p:sp>
            <p:nvSpPr>
              <p:cNvPr id="160" name="Freeform: Shape 159">
                <a:extLst>
                  <a:ext uri="{FF2B5EF4-FFF2-40B4-BE49-F238E27FC236}">
                    <a16:creationId xmlns:a16="http://schemas.microsoft.com/office/drawing/2014/main" id="{3BF7F295-27F7-4C7D-BF72-F2056DF57FD8}"/>
                  </a:ext>
                </a:extLst>
              </p:cNvPr>
              <p:cNvSpPr/>
              <p:nvPr/>
            </p:nvSpPr>
            <p:spPr>
              <a:xfrm>
                <a:off x="8243473" y="2027766"/>
                <a:ext cx="1155334" cy="1315798"/>
              </a:xfrm>
              <a:custGeom>
                <a:avLst/>
                <a:gdLst>
                  <a:gd name="connsiteX0" fmla="*/ 789601 w 1560880"/>
                  <a:gd name="connsiteY0" fmla="*/ 147906 h 1777669"/>
                  <a:gd name="connsiteX1" fmla="*/ 1110449 w 1560880"/>
                  <a:gd name="connsiteY1" fmla="*/ 334345 h 1777669"/>
                  <a:gd name="connsiteX2" fmla="*/ 1431297 w 1560880"/>
                  <a:gd name="connsiteY2" fmla="*/ 520783 h 1777669"/>
                  <a:gd name="connsiteX3" fmla="*/ 1431297 w 1560880"/>
                  <a:gd name="connsiteY3" fmla="*/ 889324 h 1777669"/>
                  <a:gd name="connsiteX4" fmla="*/ 1431297 w 1560880"/>
                  <a:gd name="connsiteY4" fmla="*/ 1257866 h 1777669"/>
                  <a:gd name="connsiteX5" fmla="*/ 1110449 w 1560880"/>
                  <a:gd name="connsiteY5" fmla="*/ 1444304 h 1777669"/>
                  <a:gd name="connsiteX6" fmla="*/ 789601 w 1560880"/>
                  <a:gd name="connsiteY6" fmla="*/ 1630743 h 1777669"/>
                  <a:gd name="connsiteX7" fmla="*/ 468754 w 1560880"/>
                  <a:gd name="connsiteY7" fmla="*/ 1444304 h 1777669"/>
                  <a:gd name="connsiteX8" fmla="*/ 147906 w 1560880"/>
                  <a:gd name="connsiteY8" fmla="*/ 1257866 h 1777669"/>
                  <a:gd name="connsiteX9" fmla="*/ 147906 w 1560880"/>
                  <a:gd name="connsiteY9" fmla="*/ 889324 h 1777669"/>
                  <a:gd name="connsiteX10" fmla="*/ 147906 w 1560880"/>
                  <a:gd name="connsiteY10" fmla="*/ 520783 h 1777669"/>
                  <a:gd name="connsiteX11" fmla="*/ 468754 w 1560880"/>
                  <a:gd name="connsiteY11" fmla="*/ 334345 h 1777669"/>
                  <a:gd name="connsiteX12" fmla="*/ 789601 w 1560880"/>
                  <a:gd name="connsiteY12" fmla="*/ 147906 h 1777669"/>
                  <a:gd name="connsiteX13" fmla="*/ 789601 w 1560880"/>
                  <a:gd name="connsiteY13" fmla="*/ 147906 h 1777669"/>
                  <a:gd name="connsiteX14" fmla="*/ 789601 w 1560880"/>
                  <a:gd name="connsiteY14" fmla="*/ 277979 h 1777669"/>
                  <a:gd name="connsiteX15" fmla="*/ 264972 w 1560880"/>
                  <a:gd name="connsiteY15" fmla="*/ 581484 h 1777669"/>
                  <a:gd name="connsiteX16" fmla="*/ 264972 w 1560880"/>
                  <a:gd name="connsiteY16" fmla="*/ 1188493 h 1777669"/>
                  <a:gd name="connsiteX17" fmla="*/ 789601 w 1560880"/>
                  <a:gd name="connsiteY17" fmla="*/ 1491998 h 1777669"/>
                  <a:gd name="connsiteX18" fmla="*/ 1314231 w 1560880"/>
                  <a:gd name="connsiteY18" fmla="*/ 1188493 h 1777669"/>
                  <a:gd name="connsiteX19" fmla="*/ 1314231 w 1560880"/>
                  <a:gd name="connsiteY19" fmla="*/ 581484 h 1777669"/>
                  <a:gd name="connsiteX20" fmla="*/ 789601 w 1560880"/>
                  <a:gd name="connsiteY20" fmla="*/ 277979 h 1777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60880" h="1777669">
                    <a:moveTo>
                      <a:pt x="789601" y="147906"/>
                    </a:moveTo>
                    <a:lnTo>
                      <a:pt x="1110449" y="334345"/>
                    </a:lnTo>
                    <a:lnTo>
                      <a:pt x="1431297" y="520783"/>
                    </a:lnTo>
                    <a:lnTo>
                      <a:pt x="1431297" y="889324"/>
                    </a:lnTo>
                    <a:lnTo>
                      <a:pt x="1431297" y="1257866"/>
                    </a:lnTo>
                    <a:lnTo>
                      <a:pt x="1110449" y="1444304"/>
                    </a:lnTo>
                    <a:lnTo>
                      <a:pt x="789601" y="1630743"/>
                    </a:lnTo>
                    <a:lnTo>
                      <a:pt x="468754" y="1444304"/>
                    </a:lnTo>
                    <a:lnTo>
                      <a:pt x="147906" y="1257866"/>
                    </a:lnTo>
                    <a:lnTo>
                      <a:pt x="147906" y="889324"/>
                    </a:lnTo>
                    <a:lnTo>
                      <a:pt x="147906" y="520783"/>
                    </a:lnTo>
                    <a:lnTo>
                      <a:pt x="468754" y="334345"/>
                    </a:lnTo>
                    <a:lnTo>
                      <a:pt x="789601" y="147906"/>
                    </a:lnTo>
                    <a:lnTo>
                      <a:pt x="789601" y="147906"/>
                    </a:lnTo>
                    <a:close/>
                    <a:moveTo>
                      <a:pt x="789601" y="277979"/>
                    </a:moveTo>
                    <a:lnTo>
                      <a:pt x="264972" y="581484"/>
                    </a:lnTo>
                    <a:lnTo>
                      <a:pt x="264972" y="1188493"/>
                    </a:lnTo>
                    <a:lnTo>
                      <a:pt x="789601" y="1491998"/>
                    </a:lnTo>
                    <a:lnTo>
                      <a:pt x="1314231" y="1188493"/>
                    </a:lnTo>
                    <a:lnTo>
                      <a:pt x="1314231" y="581484"/>
                    </a:lnTo>
                    <a:lnTo>
                      <a:pt x="789601" y="277979"/>
                    </a:lnTo>
                    <a:close/>
                  </a:path>
                </a:pathLst>
              </a:custGeom>
              <a:solidFill>
                <a:schemeClr val="accent2"/>
              </a:solidFill>
              <a:ln w="43323" cap="flat">
                <a:noFill/>
                <a:prstDash val="solid"/>
                <a:miter/>
              </a:ln>
            </p:spPr>
            <p:txBody>
              <a:bodyPr rtlCol="0" anchor="ctr"/>
              <a:lstStyle/>
              <a:p>
                <a:endParaRPr lang="en-US"/>
              </a:p>
            </p:txBody>
          </p:sp>
          <p:sp>
            <p:nvSpPr>
              <p:cNvPr id="161" name="Freeform: Shape 160">
                <a:extLst>
                  <a:ext uri="{FF2B5EF4-FFF2-40B4-BE49-F238E27FC236}">
                    <a16:creationId xmlns:a16="http://schemas.microsoft.com/office/drawing/2014/main" id="{7A7B3EE1-6695-41AB-9EF1-70A2E96D19CB}"/>
                  </a:ext>
                </a:extLst>
              </p:cNvPr>
              <p:cNvSpPr/>
              <p:nvPr/>
            </p:nvSpPr>
            <p:spPr>
              <a:xfrm>
                <a:off x="8595937" y="1959818"/>
                <a:ext cx="449297" cy="449297"/>
              </a:xfrm>
              <a:custGeom>
                <a:avLst/>
                <a:gdLst>
                  <a:gd name="connsiteX0" fmla="*/ 486846 w 607009"/>
                  <a:gd name="connsiteY0" fmla="*/ 317351 h 607009"/>
                  <a:gd name="connsiteX1" fmla="*/ 318150 w 607009"/>
                  <a:gd name="connsiteY1" fmla="*/ 486846 h 607009"/>
                  <a:gd name="connsiteX2" fmla="*/ 148655 w 607009"/>
                  <a:gd name="connsiteY2" fmla="*/ 318150 h 607009"/>
                  <a:gd name="connsiteX3" fmla="*/ 317351 w 607009"/>
                  <a:gd name="connsiteY3" fmla="*/ 148655 h 607009"/>
                  <a:gd name="connsiteX4" fmla="*/ 486846 w 607009"/>
                  <a:gd name="connsiteY4" fmla="*/ 317351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486846" y="317351"/>
                    </a:moveTo>
                    <a:cubicBezTo>
                      <a:pt x="487066" y="410740"/>
                      <a:pt x="411538" y="486625"/>
                      <a:pt x="318150" y="486846"/>
                    </a:cubicBezTo>
                    <a:cubicBezTo>
                      <a:pt x="224761" y="487066"/>
                      <a:pt x="148875" y="411538"/>
                      <a:pt x="148655" y="318150"/>
                    </a:cubicBezTo>
                    <a:cubicBezTo>
                      <a:pt x="148434" y="224761"/>
                      <a:pt x="223962" y="148875"/>
                      <a:pt x="317351" y="148655"/>
                    </a:cubicBezTo>
                    <a:cubicBezTo>
                      <a:pt x="410740" y="148434"/>
                      <a:pt x="486625" y="223962"/>
                      <a:pt x="486846" y="317351"/>
                    </a:cubicBezTo>
                    <a:close/>
                  </a:path>
                </a:pathLst>
              </a:custGeom>
              <a:solidFill>
                <a:schemeClr val="accent2"/>
              </a:solidFill>
              <a:ln w="43323" cap="flat">
                <a:noFill/>
                <a:prstDash val="solid"/>
                <a:miter/>
              </a:ln>
            </p:spPr>
            <p:txBody>
              <a:bodyPr rtlCol="0" anchor="ctr"/>
              <a:lstStyle/>
              <a:p>
                <a:endParaRPr lang="en-US"/>
              </a:p>
            </p:txBody>
          </p:sp>
          <p:sp>
            <p:nvSpPr>
              <p:cNvPr id="162" name="Freeform: Shape 161">
                <a:extLst>
                  <a:ext uri="{FF2B5EF4-FFF2-40B4-BE49-F238E27FC236}">
                    <a16:creationId xmlns:a16="http://schemas.microsoft.com/office/drawing/2014/main" id="{6BDED3FF-8FA6-429A-AC97-B393BAEA6DEF}"/>
                  </a:ext>
                </a:extLst>
              </p:cNvPr>
              <p:cNvSpPr/>
              <p:nvPr/>
            </p:nvSpPr>
            <p:spPr>
              <a:xfrm>
                <a:off x="9023323" y="2704920"/>
                <a:ext cx="449297" cy="449297"/>
              </a:xfrm>
              <a:custGeom>
                <a:avLst/>
                <a:gdLst>
                  <a:gd name="connsiteX0" fmla="*/ 308330 w 607009"/>
                  <a:gd name="connsiteY0" fmla="*/ 468754 h 607009"/>
                  <a:gd name="connsiteX1" fmla="*/ 468754 w 607009"/>
                  <a:gd name="connsiteY1" fmla="*/ 308330 h 607009"/>
                  <a:gd name="connsiteX2" fmla="*/ 308330 w 607009"/>
                  <a:gd name="connsiteY2" fmla="*/ 147906 h 607009"/>
                  <a:gd name="connsiteX3" fmla="*/ 147906 w 607009"/>
                  <a:gd name="connsiteY3" fmla="*/ 308330 h 607009"/>
                  <a:gd name="connsiteX4" fmla="*/ 308330 w 607009"/>
                  <a:gd name="connsiteY4" fmla="*/ 468754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08330" y="468754"/>
                    </a:moveTo>
                    <a:cubicBezTo>
                      <a:pt x="395045" y="468754"/>
                      <a:pt x="468754" y="395045"/>
                      <a:pt x="468754" y="308330"/>
                    </a:cubicBezTo>
                    <a:cubicBezTo>
                      <a:pt x="468754" y="221614"/>
                      <a:pt x="395045" y="147906"/>
                      <a:pt x="308330" y="147906"/>
                    </a:cubicBezTo>
                    <a:cubicBezTo>
                      <a:pt x="221614" y="147906"/>
                      <a:pt x="147906" y="221614"/>
                      <a:pt x="147906" y="308330"/>
                    </a:cubicBezTo>
                    <a:cubicBezTo>
                      <a:pt x="147906" y="395045"/>
                      <a:pt x="221614" y="468754"/>
                      <a:pt x="308330" y="468754"/>
                    </a:cubicBezTo>
                    <a:close/>
                  </a:path>
                </a:pathLst>
              </a:custGeom>
              <a:solidFill>
                <a:schemeClr val="accent2"/>
              </a:solidFill>
              <a:ln w="43323" cap="flat">
                <a:noFill/>
                <a:prstDash val="solid"/>
                <a:miter/>
              </a:ln>
            </p:spPr>
            <p:txBody>
              <a:bodyPr rtlCol="0" anchor="ctr"/>
              <a:lstStyle/>
              <a:p>
                <a:endParaRPr lang="en-US"/>
              </a:p>
            </p:txBody>
          </p:sp>
          <p:sp>
            <p:nvSpPr>
              <p:cNvPr id="163" name="Freeform: Shape 162">
                <a:extLst>
                  <a:ext uri="{FF2B5EF4-FFF2-40B4-BE49-F238E27FC236}">
                    <a16:creationId xmlns:a16="http://schemas.microsoft.com/office/drawing/2014/main" id="{BFBA4F4D-CCE7-4B67-9BAC-F382CB02AFE3}"/>
                  </a:ext>
                </a:extLst>
              </p:cNvPr>
              <p:cNvSpPr/>
              <p:nvPr/>
            </p:nvSpPr>
            <p:spPr>
              <a:xfrm>
                <a:off x="9142066" y="2704920"/>
                <a:ext cx="320926" cy="449297"/>
              </a:xfrm>
              <a:custGeom>
                <a:avLst/>
                <a:gdLst>
                  <a:gd name="connsiteX0" fmla="*/ 147906 w 433577"/>
                  <a:gd name="connsiteY0" fmla="*/ 468754 h 607009"/>
                  <a:gd name="connsiteX1" fmla="*/ 147906 w 433577"/>
                  <a:gd name="connsiteY1" fmla="*/ 147906 h 607009"/>
                  <a:gd name="connsiteX2" fmla="*/ 308330 w 433577"/>
                  <a:gd name="connsiteY2" fmla="*/ 308330 h 607009"/>
                  <a:gd name="connsiteX3" fmla="*/ 147906 w 433577"/>
                  <a:gd name="connsiteY3" fmla="*/ 468754 h 607009"/>
                </a:gdLst>
                <a:ahLst/>
                <a:cxnLst>
                  <a:cxn ang="0">
                    <a:pos x="connsiteX0" y="connsiteY0"/>
                  </a:cxn>
                  <a:cxn ang="0">
                    <a:pos x="connsiteX1" y="connsiteY1"/>
                  </a:cxn>
                  <a:cxn ang="0">
                    <a:pos x="connsiteX2" y="connsiteY2"/>
                  </a:cxn>
                  <a:cxn ang="0">
                    <a:pos x="connsiteX3" y="connsiteY3"/>
                  </a:cxn>
                </a:cxnLst>
                <a:rect l="l" t="t" r="r" b="b"/>
                <a:pathLst>
                  <a:path w="433577" h="607009">
                    <a:moveTo>
                      <a:pt x="147906" y="468754"/>
                    </a:moveTo>
                    <a:lnTo>
                      <a:pt x="147906" y="147906"/>
                    </a:lnTo>
                    <a:cubicBezTo>
                      <a:pt x="234622" y="147906"/>
                      <a:pt x="308330" y="221614"/>
                      <a:pt x="308330" y="308330"/>
                    </a:cubicBezTo>
                    <a:cubicBezTo>
                      <a:pt x="308330" y="395045"/>
                      <a:pt x="238957" y="468754"/>
                      <a:pt x="147906" y="468754"/>
                    </a:cubicBezTo>
                    <a:close/>
                  </a:path>
                </a:pathLst>
              </a:custGeom>
              <a:solidFill>
                <a:schemeClr val="accent2"/>
              </a:solidFill>
              <a:ln w="43323" cap="flat">
                <a:noFill/>
                <a:prstDash val="solid"/>
                <a:miter/>
              </a:ln>
            </p:spPr>
            <p:txBody>
              <a:bodyPr rtlCol="0" anchor="ctr"/>
              <a:lstStyle/>
              <a:p>
                <a:endParaRPr lang="en-US"/>
              </a:p>
            </p:txBody>
          </p:sp>
          <p:sp>
            <p:nvSpPr>
              <p:cNvPr id="164" name="Freeform: Shape 163">
                <a:extLst>
                  <a:ext uri="{FF2B5EF4-FFF2-40B4-BE49-F238E27FC236}">
                    <a16:creationId xmlns:a16="http://schemas.microsoft.com/office/drawing/2014/main" id="{37A4925D-E05B-435A-B2C1-3D5BBAB47C20}"/>
                  </a:ext>
                </a:extLst>
              </p:cNvPr>
              <p:cNvSpPr/>
              <p:nvPr/>
            </p:nvSpPr>
            <p:spPr>
              <a:xfrm>
                <a:off x="8166450" y="2708130"/>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1614" y="147906"/>
                      <a:pt x="147906" y="221614"/>
                      <a:pt x="147906" y="317001"/>
                    </a:cubicBezTo>
                    <a:cubicBezTo>
                      <a:pt x="147906" y="408053"/>
                      <a:pt x="221614" y="486097"/>
                      <a:pt x="317001" y="486097"/>
                    </a:cubicBezTo>
                    <a:close/>
                  </a:path>
                </a:pathLst>
              </a:custGeom>
              <a:solidFill>
                <a:schemeClr val="accent2"/>
              </a:solidFill>
              <a:ln w="43323" cap="flat">
                <a:noFill/>
                <a:prstDash val="solid"/>
                <a:miter/>
              </a:ln>
            </p:spPr>
            <p:txBody>
              <a:bodyPr rtlCol="0" anchor="ctr"/>
              <a:lstStyle/>
              <a:p>
                <a:endParaRPr lang="en-US"/>
              </a:p>
            </p:txBody>
          </p:sp>
          <p:sp>
            <p:nvSpPr>
              <p:cNvPr id="165" name="Freeform: Shape 164">
                <a:extLst>
                  <a:ext uri="{FF2B5EF4-FFF2-40B4-BE49-F238E27FC236}">
                    <a16:creationId xmlns:a16="http://schemas.microsoft.com/office/drawing/2014/main" id="{C5CFF91C-DE9A-49C7-B0CA-4D92ED818F06}"/>
                  </a:ext>
                </a:extLst>
              </p:cNvPr>
              <p:cNvSpPr/>
              <p:nvPr/>
            </p:nvSpPr>
            <p:spPr>
              <a:xfrm>
                <a:off x="8166450" y="2204275"/>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1614" y="147906"/>
                      <a:pt x="147906" y="225950"/>
                      <a:pt x="147906" y="317001"/>
                    </a:cubicBezTo>
                    <a:cubicBezTo>
                      <a:pt x="147906" y="412389"/>
                      <a:pt x="221614" y="486097"/>
                      <a:pt x="317001" y="486097"/>
                    </a:cubicBezTo>
                    <a:close/>
                  </a:path>
                </a:pathLst>
              </a:custGeom>
              <a:solidFill>
                <a:schemeClr val="accent2"/>
              </a:solidFill>
              <a:ln w="43323" cap="flat">
                <a:noFill/>
                <a:prstDash val="solid"/>
                <a:miter/>
              </a:ln>
            </p:spPr>
            <p:txBody>
              <a:bodyPr rtlCol="0" anchor="ctr"/>
              <a:lstStyle/>
              <a:p>
                <a:endParaRPr lang="en-US"/>
              </a:p>
            </p:txBody>
          </p:sp>
          <p:sp>
            <p:nvSpPr>
              <p:cNvPr id="166" name="Freeform: Shape 165">
                <a:extLst>
                  <a:ext uri="{FF2B5EF4-FFF2-40B4-BE49-F238E27FC236}">
                    <a16:creationId xmlns:a16="http://schemas.microsoft.com/office/drawing/2014/main" id="{AE4C223E-CED1-44DE-846D-DC0FF4BE5C35}"/>
                  </a:ext>
                </a:extLst>
              </p:cNvPr>
              <p:cNvSpPr/>
              <p:nvPr/>
            </p:nvSpPr>
            <p:spPr>
              <a:xfrm>
                <a:off x="9142066" y="2704920"/>
                <a:ext cx="320926" cy="449297"/>
              </a:xfrm>
              <a:custGeom>
                <a:avLst/>
                <a:gdLst>
                  <a:gd name="connsiteX0" fmla="*/ 147906 w 433577"/>
                  <a:gd name="connsiteY0" fmla="*/ 468754 h 607009"/>
                  <a:gd name="connsiteX1" fmla="*/ 147906 w 433577"/>
                  <a:gd name="connsiteY1" fmla="*/ 147906 h 607009"/>
                  <a:gd name="connsiteX2" fmla="*/ 308330 w 433577"/>
                  <a:gd name="connsiteY2" fmla="*/ 308330 h 607009"/>
                  <a:gd name="connsiteX3" fmla="*/ 147906 w 433577"/>
                  <a:gd name="connsiteY3" fmla="*/ 468754 h 607009"/>
                </a:gdLst>
                <a:ahLst/>
                <a:cxnLst>
                  <a:cxn ang="0">
                    <a:pos x="connsiteX0" y="connsiteY0"/>
                  </a:cxn>
                  <a:cxn ang="0">
                    <a:pos x="connsiteX1" y="connsiteY1"/>
                  </a:cxn>
                  <a:cxn ang="0">
                    <a:pos x="connsiteX2" y="connsiteY2"/>
                  </a:cxn>
                  <a:cxn ang="0">
                    <a:pos x="connsiteX3" y="connsiteY3"/>
                  </a:cxn>
                </a:cxnLst>
                <a:rect l="l" t="t" r="r" b="b"/>
                <a:pathLst>
                  <a:path w="433577" h="607009">
                    <a:moveTo>
                      <a:pt x="147906" y="468754"/>
                    </a:moveTo>
                    <a:lnTo>
                      <a:pt x="147906" y="147906"/>
                    </a:lnTo>
                    <a:cubicBezTo>
                      <a:pt x="234622" y="147906"/>
                      <a:pt x="308330" y="221614"/>
                      <a:pt x="308330" y="308330"/>
                    </a:cubicBezTo>
                    <a:cubicBezTo>
                      <a:pt x="308330" y="395045"/>
                      <a:pt x="238957" y="468754"/>
                      <a:pt x="147906" y="468754"/>
                    </a:cubicBezTo>
                    <a:close/>
                  </a:path>
                </a:pathLst>
              </a:custGeom>
              <a:solidFill>
                <a:schemeClr val="accent2"/>
              </a:solidFill>
              <a:ln w="43323" cap="flat">
                <a:noFill/>
                <a:prstDash val="solid"/>
                <a:miter/>
              </a:ln>
            </p:spPr>
            <p:txBody>
              <a:bodyPr rtlCol="0" anchor="ctr"/>
              <a:lstStyle/>
              <a:p>
                <a:endParaRPr lang="en-US"/>
              </a:p>
            </p:txBody>
          </p:sp>
          <p:sp>
            <p:nvSpPr>
              <p:cNvPr id="167" name="Freeform: Shape 166">
                <a:extLst>
                  <a:ext uri="{FF2B5EF4-FFF2-40B4-BE49-F238E27FC236}">
                    <a16:creationId xmlns:a16="http://schemas.microsoft.com/office/drawing/2014/main" id="{D1C87586-77AC-4B1D-9A64-6026281123A8}"/>
                  </a:ext>
                </a:extLst>
              </p:cNvPr>
              <p:cNvSpPr/>
              <p:nvPr/>
            </p:nvSpPr>
            <p:spPr>
              <a:xfrm>
                <a:off x="9016905" y="2197857"/>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8" y="147906"/>
                      <a:pt x="317001" y="147906"/>
                    </a:cubicBezTo>
                    <a:cubicBezTo>
                      <a:pt x="225950" y="147906"/>
                      <a:pt x="147906" y="221614"/>
                      <a:pt x="147906" y="317001"/>
                    </a:cubicBezTo>
                    <a:cubicBezTo>
                      <a:pt x="147906" y="412389"/>
                      <a:pt x="225950" y="486097"/>
                      <a:pt x="317001" y="486097"/>
                    </a:cubicBezTo>
                    <a:close/>
                  </a:path>
                </a:pathLst>
              </a:custGeom>
              <a:solidFill>
                <a:schemeClr val="accent2"/>
              </a:solidFill>
              <a:ln w="43323" cap="flat">
                <a:noFill/>
                <a:prstDash val="solid"/>
                <a:miter/>
              </a:ln>
            </p:spPr>
            <p:txBody>
              <a:bodyPr rtlCol="0" anchor="ctr"/>
              <a:lstStyle/>
              <a:p>
                <a:endParaRPr lang="en-US"/>
              </a:p>
            </p:txBody>
          </p:sp>
          <p:sp>
            <p:nvSpPr>
              <p:cNvPr id="168" name="Freeform: Shape 167">
                <a:extLst>
                  <a:ext uri="{FF2B5EF4-FFF2-40B4-BE49-F238E27FC236}">
                    <a16:creationId xmlns:a16="http://schemas.microsoft.com/office/drawing/2014/main" id="{F6071574-88E6-44E0-AB34-4BEC3B63D91C}"/>
                  </a:ext>
                </a:extLst>
              </p:cNvPr>
              <p:cNvSpPr/>
              <p:nvPr/>
            </p:nvSpPr>
            <p:spPr>
              <a:xfrm>
                <a:off x="9016905" y="2692083"/>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8" y="147906"/>
                      <a:pt x="317001" y="147906"/>
                    </a:cubicBezTo>
                    <a:cubicBezTo>
                      <a:pt x="225950" y="147906"/>
                      <a:pt x="147906" y="221614"/>
                      <a:pt x="147906" y="317001"/>
                    </a:cubicBezTo>
                    <a:cubicBezTo>
                      <a:pt x="147906" y="408053"/>
                      <a:pt x="225950" y="486097"/>
                      <a:pt x="317001" y="486097"/>
                    </a:cubicBezTo>
                    <a:close/>
                  </a:path>
                </a:pathLst>
              </a:custGeom>
              <a:solidFill>
                <a:schemeClr val="accent2"/>
              </a:solidFill>
              <a:ln w="43323" cap="flat">
                <a:noFill/>
                <a:prstDash val="solid"/>
                <a:miter/>
              </a:ln>
            </p:spPr>
            <p:txBody>
              <a:bodyPr rtlCol="0" anchor="ctr"/>
              <a:lstStyle/>
              <a:p>
                <a:endParaRPr lang="en-US"/>
              </a:p>
            </p:txBody>
          </p:sp>
          <p:sp>
            <p:nvSpPr>
              <p:cNvPr id="169" name="Freeform: Shape 168">
                <a:extLst>
                  <a:ext uri="{FF2B5EF4-FFF2-40B4-BE49-F238E27FC236}">
                    <a16:creationId xmlns:a16="http://schemas.microsoft.com/office/drawing/2014/main" id="{861AC6C1-EC4D-4338-A180-E5B42D5E0DF2}"/>
                  </a:ext>
                </a:extLst>
              </p:cNvPr>
              <p:cNvSpPr/>
              <p:nvPr/>
            </p:nvSpPr>
            <p:spPr>
              <a:xfrm>
                <a:off x="8590073" y="2939196"/>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12389"/>
                      <a:pt x="225950" y="486097"/>
                      <a:pt x="317001" y="486097"/>
                    </a:cubicBezTo>
                    <a:close/>
                  </a:path>
                </a:pathLst>
              </a:custGeom>
              <a:solidFill>
                <a:schemeClr val="accent2"/>
              </a:solidFill>
              <a:ln w="43323" cap="flat">
                <a:noFill/>
                <a:prstDash val="solid"/>
                <a:miter/>
              </a:ln>
            </p:spPr>
            <p:txBody>
              <a:bodyPr rtlCol="0" anchor="ctr"/>
              <a:lstStyle/>
              <a:p>
                <a:endParaRPr lang="en-US"/>
              </a:p>
            </p:txBody>
          </p:sp>
          <p:grpSp>
            <p:nvGrpSpPr>
              <p:cNvPr id="170" name="Group 169">
                <a:extLst>
                  <a:ext uri="{FF2B5EF4-FFF2-40B4-BE49-F238E27FC236}">
                    <a16:creationId xmlns:a16="http://schemas.microsoft.com/office/drawing/2014/main" id="{7451FA78-F2AB-4F1F-B782-C0C6DBB8C2A9}"/>
                  </a:ext>
                </a:extLst>
              </p:cNvPr>
              <p:cNvGrpSpPr/>
              <p:nvPr/>
            </p:nvGrpSpPr>
            <p:grpSpPr>
              <a:xfrm rot="7661305" flipH="1">
                <a:off x="9367116" y="2811401"/>
                <a:ext cx="449297" cy="803943"/>
                <a:chOff x="4860364" y="1440904"/>
                <a:chExt cx="607009" cy="1086144"/>
              </a:xfrm>
              <a:solidFill>
                <a:schemeClr val="accent2"/>
              </a:solidFill>
            </p:grpSpPr>
            <p:sp>
              <p:nvSpPr>
                <p:cNvPr id="171" name="Rectangle 170">
                  <a:extLst>
                    <a:ext uri="{FF2B5EF4-FFF2-40B4-BE49-F238E27FC236}">
                      <a16:creationId xmlns:a16="http://schemas.microsoft.com/office/drawing/2014/main" id="{8EAB1A13-B289-4DB3-9134-9266539918FE}"/>
                    </a:ext>
                  </a:extLst>
                </p:cNvPr>
                <p:cNvSpPr/>
                <p:nvPr/>
              </p:nvSpPr>
              <p:spPr>
                <a:xfrm>
                  <a:off x="5133776" y="1776958"/>
                  <a:ext cx="106964" cy="75009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2" name="Freeform: Shape 171">
                  <a:extLst>
                    <a:ext uri="{FF2B5EF4-FFF2-40B4-BE49-F238E27FC236}">
                      <a16:creationId xmlns:a16="http://schemas.microsoft.com/office/drawing/2014/main" id="{6384CD85-6048-4DF7-86A3-B49DF84D35A6}"/>
                    </a:ext>
                  </a:extLst>
                </p:cNvPr>
                <p:cNvSpPr/>
                <p:nvPr/>
              </p:nvSpPr>
              <p:spPr>
                <a:xfrm>
                  <a:off x="4860364" y="1440904"/>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grpSp>
        </p:grpSp>
        <p:grpSp>
          <p:nvGrpSpPr>
            <p:cNvPr id="196" name="Group 195">
              <a:extLst>
                <a:ext uri="{FF2B5EF4-FFF2-40B4-BE49-F238E27FC236}">
                  <a16:creationId xmlns:a16="http://schemas.microsoft.com/office/drawing/2014/main" id="{7146D8B7-BEF2-4BB1-A47E-BE57A63400D0}"/>
                </a:ext>
              </a:extLst>
            </p:cNvPr>
            <p:cNvGrpSpPr/>
            <p:nvPr/>
          </p:nvGrpSpPr>
          <p:grpSpPr>
            <a:xfrm rot="10800000">
              <a:off x="1822888" y="1226175"/>
              <a:ext cx="1815715" cy="1627961"/>
              <a:chOff x="7643465" y="1330780"/>
              <a:chExt cx="2350271" cy="2107241"/>
            </a:xfrm>
          </p:grpSpPr>
          <p:grpSp>
            <p:nvGrpSpPr>
              <p:cNvPr id="197" name="Group 196">
                <a:extLst>
                  <a:ext uri="{FF2B5EF4-FFF2-40B4-BE49-F238E27FC236}">
                    <a16:creationId xmlns:a16="http://schemas.microsoft.com/office/drawing/2014/main" id="{65120756-24CF-44E7-BEE6-E74F279427A5}"/>
                  </a:ext>
                </a:extLst>
              </p:cNvPr>
              <p:cNvGrpSpPr/>
              <p:nvPr/>
            </p:nvGrpSpPr>
            <p:grpSpPr>
              <a:xfrm rot="14189974" flipH="1">
                <a:off x="7820788" y="2761873"/>
                <a:ext cx="449297" cy="803943"/>
                <a:chOff x="4860364" y="1440904"/>
                <a:chExt cx="607009" cy="1086144"/>
              </a:xfrm>
              <a:solidFill>
                <a:schemeClr val="accent2"/>
              </a:solidFill>
            </p:grpSpPr>
            <p:sp>
              <p:nvSpPr>
                <p:cNvPr id="214" name="Rectangle 213">
                  <a:extLst>
                    <a:ext uri="{FF2B5EF4-FFF2-40B4-BE49-F238E27FC236}">
                      <a16:creationId xmlns:a16="http://schemas.microsoft.com/office/drawing/2014/main" id="{0EACE0B1-04B6-4DD3-8210-FE3301B9D532}"/>
                    </a:ext>
                  </a:extLst>
                </p:cNvPr>
                <p:cNvSpPr/>
                <p:nvPr/>
              </p:nvSpPr>
              <p:spPr>
                <a:xfrm>
                  <a:off x="5133776" y="1776958"/>
                  <a:ext cx="106964" cy="75009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Freeform: Shape 214">
                  <a:extLst>
                    <a:ext uri="{FF2B5EF4-FFF2-40B4-BE49-F238E27FC236}">
                      <a16:creationId xmlns:a16="http://schemas.microsoft.com/office/drawing/2014/main" id="{B2FC14E9-CA28-4140-886E-AF921F01ED04}"/>
                    </a:ext>
                  </a:extLst>
                </p:cNvPr>
                <p:cNvSpPr/>
                <p:nvPr/>
              </p:nvSpPr>
              <p:spPr>
                <a:xfrm>
                  <a:off x="4860364" y="1440904"/>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grpSp>
          <p:grpSp>
            <p:nvGrpSpPr>
              <p:cNvPr id="198" name="Group 197">
                <a:extLst>
                  <a:ext uri="{FF2B5EF4-FFF2-40B4-BE49-F238E27FC236}">
                    <a16:creationId xmlns:a16="http://schemas.microsoft.com/office/drawing/2014/main" id="{E19AAD93-0B90-444E-B8D6-7F358B86718E}"/>
                  </a:ext>
                </a:extLst>
              </p:cNvPr>
              <p:cNvGrpSpPr/>
              <p:nvPr/>
            </p:nvGrpSpPr>
            <p:grpSpPr>
              <a:xfrm>
                <a:off x="8590072" y="1330780"/>
                <a:ext cx="449297" cy="803943"/>
                <a:chOff x="4860364" y="1440904"/>
                <a:chExt cx="607009" cy="1086144"/>
              </a:xfrm>
              <a:solidFill>
                <a:schemeClr val="accent2"/>
              </a:solidFill>
            </p:grpSpPr>
            <p:sp>
              <p:nvSpPr>
                <p:cNvPr id="212" name="Rectangle 211">
                  <a:extLst>
                    <a:ext uri="{FF2B5EF4-FFF2-40B4-BE49-F238E27FC236}">
                      <a16:creationId xmlns:a16="http://schemas.microsoft.com/office/drawing/2014/main" id="{5E0F09B1-8A3C-433A-BFBA-48F2C2174BE0}"/>
                    </a:ext>
                  </a:extLst>
                </p:cNvPr>
                <p:cNvSpPr/>
                <p:nvPr/>
              </p:nvSpPr>
              <p:spPr>
                <a:xfrm>
                  <a:off x="5133776" y="1776958"/>
                  <a:ext cx="106964" cy="75009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3" name="Freeform: Shape 212">
                  <a:extLst>
                    <a:ext uri="{FF2B5EF4-FFF2-40B4-BE49-F238E27FC236}">
                      <a16:creationId xmlns:a16="http://schemas.microsoft.com/office/drawing/2014/main" id="{59C877E5-4DA5-4608-9FC9-D676F7F4632F}"/>
                    </a:ext>
                  </a:extLst>
                </p:cNvPr>
                <p:cNvSpPr/>
                <p:nvPr/>
              </p:nvSpPr>
              <p:spPr>
                <a:xfrm>
                  <a:off x="4860364" y="1440904"/>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grpSp>
          <p:sp>
            <p:nvSpPr>
              <p:cNvPr id="199" name="Freeform: Shape 198">
                <a:extLst>
                  <a:ext uri="{FF2B5EF4-FFF2-40B4-BE49-F238E27FC236}">
                    <a16:creationId xmlns:a16="http://schemas.microsoft.com/office/drawing/2014/main" id="{CD56AC1C-415F-4E7F-B5BE-04594E8B5A77}"/>
                  </a:ext>
                </a:extLst>
              </p:cNvPr>
              <p:cNvSpPr/>
              <p:nvPr/>
            </p:nvSpPr>
            <p:spPr>
              <a:xfrm>
                <a:off x="8243473" y="2027766"/>
                <a:ext cx="1155334" cy="1315798"/>
              </a:xfrm>
              <a:custGeom>
                <a:avLst/>
                <a:gdLst>
                  <a:gd name="connsiteX0" fmla="*/ 789601 w 1560880"/>
                  <a:gd name="connsiteY0" fmla="*/ 147906 h 1777669"/>
                  <a:gd name="connsiteX1" fmla="*/ 1110449 w 1560880"/>
                  <a:gd name="connsiteY1" fmla="*/ 334345 h 1777669"/>
                  <a:gd name="connsiteX2" fmla="*/ 1431297 w 1560880"/>
                  <a:gd name="connsiteY2" fmla="*/ 520783 h 1777669"/>
                  <a:gd name="connsiteX3" fmla="*/ 1431297 w 1560880"/>
                  <a:gd name="connsiteY3" fmla="*/ 889324 h 1777669"/>
                  <a:gd name="connsiteX4" fmla="*/ 1431297 w 1560880"/>
                  <a:gd name="connsiteY4" fmla="*/ 1257866 h 1777669"/>
                  <a:gd name="connsiteX5" fmla="*/ 1110449 w 1560880"/>
                  <a:gd name="connsiteY5" fmla="*/ 1444304 h 1777669"/>
                  <a:gd name="connsiteX6" fmla="*/ 789601 w 1560880"/>
                  <a:gd name="connsiteY6" fmla="*/ 1630743 h 1777669"/>
                  <a:gd name="connsiteX7" fmla="*/ 468754 w 1560880"/>
                  <a:gd name="connsiteY7" fmla="*/ 1444304 h 1777669"/>
                  <a:gd name="connsiteX8" fmla="*/ 147906 w 1560880"/>
                  <a:gd name="connsiteY8" fmla="*/ 1257866 h 1777669"/>
                  <a:gd name="connsiteX9" fmla="*/ 147906 w 1560880"/>
                  <a:gd name="connsiteY9" fmla="*/ 889324 h 1777669"/>
                  <a:gd name="connsiteX10" fmla="*/ 147906 w 1560880"/>
                  <a:gd name="connsiteY10" fmla="*/ 520783 h 1777669"/>
                  <a:gd name="connsiteX11" fmla="*/ 468754 w 1560880"/>
                  <a:gd name="connsiteY11" fmla="*/ 334345 h 1777669"/>
                  <a:gd name="connsiteX12" fmla="*/ 789601 w 1560880"/>
                  <a:gd name="connsiteY12" fmla="*/ 147906 h 1777669"/>
                  <a:gd name="connsiteX13" fmla="*/ 789601 w 1560880"/>
                  <a:gd name="connsiteY13" fmla="*/ 147906 h 1777669"/>
                  <a:gd name="connsiteX14" fmla="*/ 789601 w 1560880"/>
                  <a:gd name="connsiteY14" fmla="*/ 277979 h 1777669"/>
                  <a:gd name="connsiteX15" fmla="*/ 264972 w 1560880"/>
                  <a:gd name="connsiteY15" fmla="*/ 581484 h 1777669"/>
                  <a:gd name="connsiteX16" fmla="*/ 264972 w 1560880"/>
                  <a:gd name="connsiteY16" fmla="*/ 1188493 h 1777669"/>
                  <a:gd name="connsiteX17" fmla="*/ 789601 w 1560880"/>
                  <a:gd name="connsiteY17" fmla="*/ 1491998 h 1777669"/>
                  <a:gd name="connsiteX18" fmla="*/ 1314231 w 1560880"/>
                  <a:gd name="connsiteY18" fmla="*/ 1188493 h 1777669"/>
                  <a:gd name="connsiteX19" fmla="*/ 1314231 w 1560880"/>
                  <a:gd name="connsiteY19" fmla="*/ 581484 h 1777669"/>
                  <a:gd name="connsiteX20" fmla="*/ 789601 w 1560880"/>
                  <a:gd name="connsiteY20" fmla="*/ 277979 h 1777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60880" h="1777669">
                    <a:moveTo>
                      <a:pt x="789601" y="147906"/>
                    </a:moveTo>
                    <a:lnTo>
                      <a:pt x="1110449" y="334345"/>
                    </a:lnTo>
                    <a:lnTo>
                      <a:pt x="1431297" y="520783"/>
                    </a:lnTo>
                    <a:lnTo>
                      <a:pt x="1431297" y="889324"/>
                    </a:lnTo>
                    <a:lnTo>
                      <a:pt x="1431297" y="1257866"/>
                    </a:lnTo>
                    <a:lnTo>
                      <a:pt x="1110449" y="1444304"/>
                    </a:lnTo>
                    <a:lnTo>
                      <a:pt x="789601" y="1630743"/>
                    </a:lnTo>
                    <a:lnTo>
                      <a:pt x="468754" y="1444304"/>
                    </a:lnTo>
                    <a:lnTo>
                      <a:pt x="147906" y="1257866"/>
                    </a:lnTo>
                    <a:lnTo>
                      <a:pt x="147906" y="889324"/>
                    </a:lnTo>
                    <a:lnTo>
                      <a:pt x="147906" y="520783"/>
                    </a:lnTo>
                    <a:lnTo>
                      <a:pt x="468754" y="334345"/>
                    </a:lnTo>
                    <a:lnTo>
                      <a:pt x="789601" y="147906"/>
                    </a:lnTo>
                    <a:lnTo>
                      <a:pt x="789601" y="147906"/>
                    </a:lnTo>
                    <a:close/>
                    <a:moveTo>
                      <a:pt x="789601" y="277979"/>
                    </a:moveTo>
                    <a:lnTo>
                      <a:pt x="264972" y="581484"/>
                    </a:lnTo>
                    <a:lnTo>
                      <a:pt x="264972" y="1188493"/>
                    </a:lnTo>
                    <a:lnTo>
                      <a:pt x="789601" y="1491998"/>
                    </a:lnTo>
                    <a:lnTo>
                      <a:pt x="1314231" y="1188493"/>
                    </a:lnTo>
                    <a:lnTo>
                      <a:pt x="1314231" y="581484"/>
                    </a:lnTo>
                    <a:lnTo>
                      <a:pt x="789601" y="277979"/>
                    </a:lnTo>
                    <a:close/>
                  </a:path>
                </a:pathLst>
              </a:custGeom>
              <a:solidFill>
                <a:schemeClr val="accent2"/>
              </a:solidFill>
              <a:ln w="43323" cap="flat">
                <a:noFill/>
                <a:prstDash val="solid"/>
                <a:miter/>
              </a:ln>
            </p:spPr>
            <p:txBody>
              <a:bodyPr rtlCol="0" anchor="ctr"/>
              <a:lstStyle/>
              <a:p>
                <a:endParaRPr lang="en-US"/>
              </a:p>
            </p:txBody>
          </p:sp>
          <p:sp>
            <p:nvSpPr>
              <p:cNvPr id="200" name="Freeform: Shape 199">
                <a:extLst>
                  <a:ext uri="{FF2B5EF4-FFF2-40B4-BE49-F238E27FC236}">
                    <a16:creationId xmlns:a16="http://schemas.microsoft.com/office/drawing/2014/main" id="{4261A207-EADB-4333-AF7E-B6B916D1F89D}"/>
                  </a:ext>
                </a:extLst>
              </p:cNvPr>
              <p:cNvSpPr/>
              <p:nvPr/>
            </p:nvSpPr>
            <p:spPr>
              <a:xfrm>
                <a:off x="8595937" y="1959818"/>
                <a:ext cx="449297" cy="449297"/>
              </a:xfrm>
              <a:custGeom>
                <a:avLst/>
                <a:gdLst>
                  <a:gd name="connsiteX0" fmla="*/ 486846 w 607009"/>
                  <a:gd name="connsiteY0" fmla="*/ 317351 h 607009"/>
                  <a:gd name="connsiteX1" fmla="*/ 318150 w 607009"/>
                  <a:gd name="connsiteY1" fmla="*/ 486846 h 607009"/>
                  <a:gd name="connsiteX2" fmla="*/ 148655 w 607009"/>
                  <a:gd name="connsiteY2" fmla="*/ 318150 h 607009"/>
                  <a:gd name="connsiteX3" fmla="*/ 317351 w 607009"/>
                  <a:gd name="connsiteY3" fmla="*/ 148655 h 607009"/>
                  <a:gd name="connsiteX4" fmla="*/ 486846 w 607009"/>
                  <a:gd name="connsiteY4" fmla="*/ 317351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486846" y="317351"/>
                    </a:moveTo>
                    <a:cubicBezTo>
                      <a:pt x="487066" y="410740"/>
                      <a:pt x="411538" y="486625"/>
                      <a:pt x="318150" y="486846"/>
                    </a:cubicBezTo>
                    <a:cubicBezTo>
                      <a:pt x="224761" y="487066"/>
                      <a:pt x="148875" y="411538"/>
                      <a:pt x="148655" y="318150"/>
                    </a:cubicBezTo>
                    <a:cubicBezTo>
                      <a:pt x="148434" y="224761"/>
                      <a:pt x="223962" y="148875"/>
                      <a:pt x="317351" y="148655"/>
                    </a:cubicBezTo>
                    <a:cubicBezTo>
                      <a:pt x="410740" y="148434"/>
                      <a:pt x="486625" y="223962"/>
                      <a:pt x="486846" y="317351"/>
                    </a:cubicBezTo>
                    <a:close/>
                  </a:path>
                </a:pathLst>
              </a:custGeom>
              <a:solidFill>
                <a:schemeClr val="accent2"/>
              </a:solidFill>
              <a:ln w="43323" cap="flat">
                <a:noFill/>
                <a:prstDash val="solid"/>
                <a:miter/>
              </a:ln>
            </p:spPr>
            <p:txBody>
              <a:bodyPr rtlCol="0" anchor="ctr"/>
              <a:lstStyle/>
              <a:p>
                <a:endParaRPr lang="en-US"/>
              </a:p>
            </p:txBody>
          </p:sp>
          <p:sp>
            <p:nvSpPr>
              <p:cNvPr id="201" name="Freeform: Shape 200">
                <a:extLst>
                  <a:ext uri="{FF2B5EF4-FFF2-40B4-BE49-F238E27FC236}">
                    <a16:creationId xmlns:a16="http://schemas.microsoft.com/office/drawing/2014/main" id="{E33D489C-A52A-4C63-8E90-C4521689882F}"/>
                  </a:ext>
                </a:extLst>
              </p:cNvPr>
              <p:cNvSpPr/>
              <p:nvPr/>
            </p:nvSpPr>
            <p:spPr>
              <a:xfrm>
                <a:off x="9023323" y="2704920"/>
                <a:ext cx="449297" cy="449297"/>
              </a:xfrm>
              <a:custGeom>
                <a:avLst/>
                <a:gdLst>
                  <a:gd name="connsiteX0" fmla="*/ 308330 w 607009"/>
                  <a:gd name="connsiteY0" fmla="*/ 468754 h 607009"/>
                  <a:gd name="connsiteX1" fmla="*/ 468754 w 607009"/>
                  <a:gd name="connsiteY1" fmla="*/ 308330 h 607009"/>
                  <a:gd name="connsiteX2" fmla="*/ 308330 w 607009"/>
                  <a:gd name="connsiteY2" fmla="*/ 147906 h 607009"/>
                  <a:gd name="connsiteX3" fmla="*/ 147906 w 607009"/>
                  <a:gd name="connsiteY3" fmla="*/ 308330 h 607009"/>
                  <a:gd name="connsiteX4" fmla="*/ 308330 w 607009"/>
                  <a:gd name="connsiteY4" fmla="*/ 468754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08330" y="468754"/>
                    </a:moveTo>
                    <a:cubicBezTo>
                      <a:pt x="395045" y="468754"/>
                      <a:pt x="468754" y="395045"/>
                      <a:pt x="468754" y="308330"/>
                    </a:cubicBezTo>
                    <a:cubicBezTo>
                      <a:pt x="468754" y="221614"/>
                      <a:pt x="395045" y="147906"/>
                      <a:pt x="308330" y="147906"/>
                    </a:cubicBezTo>
                    <a:cubicBezTo>
                      <a:pt x="221614" y="147906"/>
                      <a:pt x="147906" y="221614"/>
                      <a:pt x="147906" y="308330"/>
                    </a:cubicBezTo>
                    <a:cubicBezTo>
                      <a:pt x="147906" y="395045"/>
                      <a:pt x="221614" y="468754"/>
                      <a:pt x="308330" y="468754"/>
                    </a:cubicBezTo>
                    <a:close/>
                  </a:path>
                </a:pathLst>
              </a:custGeom>
              <a:solidFill>
                <a:schemeClr val="accent2"/>
              </a:solidFill>
              <a:ln w="43323" cap="flat">
                <a:noFill/>
                <a:prstDash val="solid"/>
                <a:miter/>
              </a:ln>
            </p:spPr>
            <p:txBody>
              <a:bodyPr rtlCol="0" anchor="ctr"/>
              <a:lstStyle/>
              <a:p>
                <a:endParaRPr lang="en-US"/>
              </a:p>
            </p:txBody>
          </p:sp>
          <p:sp>
            <p:nvSpPr>
              <p:cNvPr id="202" name="Freeform: Shape 201">
                <a:extLst>
                  <a:ext uri="{FF2B5EF4-FFF2-40B4-BE49-F238E27FC236}">
                    <a16:creationId xmlns:a16="http://schemas.microsoft.com/office/drawing/2014/main" id="{70468316-3F6A-4529-BE27-D001924EA3FC}"/>
                  </a:ext>
                </a:extLst>
              </p:cNvPr>
              <p:cNvSpPr/>
              <p:nvPr/>
            </p:nvSpPr>
            <p:spPr>
              <a:xfrm>
                <a:off x="9142066" y="2704920"/>
                <a:ext cx="320926" cy="449297"/>
              </a:xfrm>
              <a:custGeom>
                <a:avLst/>
                <a:gdLst>
                  <a:gd name="connsiteX0" fmla="*/ 147906 w 433577"/>
                  <a:gd name="connsiteY0" fmla="*/ 468754 h 607009"/>
                  <a:gd name="connsiteX1" fmla="*/ 147906 w 433577"/>
                  <a:gd name="connsiteY1" fmla="*/ 147906 h 607009"/>
                  <a:gd name="connsiteX2" fmla="*/ 308330 w 433577"/>
                  <a:gd name="connsiteY2" fmla="*/ 308330 h 607009"/>
                  <a:gd name="connsiteX3" fmla="*/ 147906 w 433577"/>
                  <a:gd name="connsiteY3" fmla="*/ 468754 h 607009"/>
                </a:gdLst>
                <a:ahLst/>
                <a:cxnLst>
                  <a:cxn ang="0">
                    <a:pos x="connsiteX0" y="connsiteY0"/>
                  </a:cxn>
                  <a:cxn ang="0">
                    <a:pos x="connsiteX1" y="connsiteY1"/>
                  </a:cxn>
                  <a:cxn ang="0">
                    <a:pos x="connsiteX2" y="connsiteY2"/>
                  </a:cxn>
                  <a:cxn ang="0">
                    <a:pos x="connsiteX3" y="connsiteY3"/>
                  </a:cxn>
                </a:cxnLst>
                <a:rect l="l" t="t" r="r" b="b"/>
                <a:pathLst>
                  <a:path w="433577" h="607009">
                    <a:moveTo>
                      <a:pt x="147906" y="468754"/>
                    </a:moveTo>
                    <a:lnTo>
                      <a:pt x="147906" y="147906"/>
                    </a:lnTo>
                    <a:cubicBezTo>
                      <a:pt x="234622" y="147906"/>
                      <a:pt x="308330" y="221614"/>
                      <a:pt x="308330" y="308330"/>
                    </a:cubicBezTo>
                    <a:cubicBezTo>
                      <a:pt x="308330" y="395045"/>
                      <a:pt x="238957" y="468754"/>
                      <a:pt x="147906" y="468754"/>
                    </a:cubicBezTo>
                    <a:close/>
                  </a:path>
                </a:pathLst>
              </a:custGeom>
              <a:solidFill>
                <a:schemeClr val="accent2"/>
              </a:solidFill>
              <a:ln w="43323" cap="flat">
                <a:noFill/>
                <a:prstDash val="solid"/>
                <a:miter/>
              </a:ln>
            </p:spPr>
            <p:txBody>
              <a:bodyPr rtlCol="0" anchor="ctr"/>
              <a:lstStyle/>
              <a:p>
                <a:endParaRPr lang="en-US"/>
              </a:p>
            </p:txBody>
          </p:sp>
          <p:sp>
            <p:nvSpPr>
              <p:cNvPr id="203" name="Freeform: Shape 202">
                <a:extLst>
                  <a:ext uri="{FF2B5EF4-FFF2-40B4-BE49-F238E27FC236}">
                    <a16:creationId xmlns:a16="http://schemas.microsoft.com/office/drawing/2014/main" id="{1850B667-7FB9-4E48-AF20-9977D5904C25}"/>
                  </a:ext>
                </a:extLst>
              </p:cNvPr>
              <p:cNvSpPr/>
              <p:nvPr/>
            </p:nvSpPr>
            <p:spPr>
              <a:xfrm>
                <a:off x="8166450" y="2708130"/>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1614" y="147906"/>
                      <a:pt x="147906" y="221614"/>
                      <a:pt x="147906" y="317001"/>
                    </a:cubicBezTo>
                    <a:cubicBezTo>
                      <a:pt x="147906" y="408053"/>
                      <a:pt x="221614" y="486097"/>
                      <a:pt x="317001" y="486097"/>
                    </a:cubicBezTo>
                    <a:close/>
                  </a:path>
                </a:pathLst>
              </a:custGeom>
              <a:solidFill>
                <a:schemeClr val="accent2"/>
              </a:solidFill>
              <a:ln w="43323" cap="flat">
                <a:noFill/>
                <a:prstDash val="solid"/>
                <a:miter/>
              </a:ln>
            </p:spPr>
            <p:txBody>
              <a:bodyPr rtlCol="0" anchor="ctr"/>
              <a:lstStyle/>
              <a:p>
                <a:endParaRPr lang="en-US"/>
              </a:p>
            </p:txBody>
          </p:sp>
          <p:sp>
            <p:nvSpPr>
              <p:cNvPr id="204" name="Freeform: Shape 203">
                <a:extLst>
                  <a:ext uri="{FF2B5EF4-FFF2-40B4-BE49-F238E27FC236}">
                    <a16:creationId xmlns:a16="http://schemas.microsoft.com/office/drawing/2014/main" id="{A7BB8482-5B02-4696-B2C7-4E58DE11FC00}"/>
                  </a:ext>
                </a:extLst>
              </p:cNvPr>
              <p:cNvSpPr/>
              <p:nvPr/>
            </p:nvSpPr>
            <p:spPr>
              <a:xfrm>
                <a:off x="8166450" y="2204275"/>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1614" y="147906"/>
                      <a:pt x="147906" y="225950"/>
                      <a:pt x="147906" y="317001"/>
                    </a:cubicBezTo>
                    <a:cubicBezTo>
                      <a:pt x="147906" y="412389"/>
                      <a:pt x="221614" y="486097"/>
                      <a:pt x="317001" y="486097"/>
                    </a:cubicBezTo>
                    <a:close/>
                  </a:path>
                </a:pathLst>
              </a:custGeom>
              <a:solidFill>
                <a:schemeClr val="accent2"/>
              </a:solidFill>
              <a:ln w="43323" cap="flat">
                <a:noFill/>
                <a:prstDash val="solid"/>
                <a:miter/>
              </a:ln>
            </p:spPr>
            <p:txBody>
              <a:bodyPr rtlCol="0" anchor="ctr"/>
              <a:lstStyle/>
              <a:p>
                <a:endParaRPr lang="en-US"/>
              </a:p>
            </p:txBody>
          </p:sp>
          <p:sp>
            <p:nvSpPr>
              <p:cNvPr id="205" name="Freeform: Shape 204">
                <a:extLst>
                  <a:ext uri="{FF2B5EF4-FFF2-40B4-BE49-F238E27FC236}">
                    <a16:creationId xmlns:a16="http://schemas.microsoft.com/office/drawing/2014/main" id="{10B83C8C-8D85-4062-B523-77E8099C7CAC}"/>
                  </a:ext>
                </a:extLst>
              </p:cNvPr>
              <p:cNvSpPr/>
              <p:nvPr/>
            </p:nvSpPr>
            <p:spPr>
              <a:xfrm>
                <a:off x="9142066" y="2704920"/>
                <a:ext cx="320926" cy="449297"/>
              </a:xfrm>
              <a:custGeom>
                <a:avLst/>
                <a:gdLst>
                  <a:gd name="connsiteX0" fmla="*/ 147906 w 433577"/>
                  <a:gd name="connsiteY0" fmla="*/ 468754 h 607009"/>
                  <a:gd name="connsiteX1" fmla="*/ 147906 w 433577"/>
                  <a:gd name="connsiteY1" fmla="*/ 147906 h 607009"/>
                  <a:gd name="connsiteX2" fmla="*/ 308330 w 433577"/>
                  <a:gd name="connsiteY2" fmla="*/ 308330 h 607009"/>
                  <a:gd name="connsiteX3" fmla="*/ 147906 w 433577"/>
                  <a:gd name="connsiteY3" fmla="*/ 468754 h 607009"/>
                </a:gdLst>
                <a:ahLst/>
                <a:cxnLst>
                  <a:cxn ang="0">
                    <a:pos x="connsiteX0" y="connsiteY0"/>
                  </a:cxn>
                  <a:cxn ang="0">
                    <a:pos x="connsiteX1" y="connsiteY1"/>
                  </a:cxn>
                  <a:cxn ang="0">
                    <a:pos x="connsiteX2" y="connsiteY2"/>
                  </a:cxn>
                  <a:cxn ang="0">
                    <a:pos x="connsiteX3" y="connsiteY3"/>
                  </a:cxn>
                </a:cxnLst>
                <a:rect l="l" t="t" r="r" b="b"/>
                <a:pathLst>
                  <a:path w="433577" h="607009">
                    <a:moveTo>
                      <a:pt x="147906" y="468754"/>
                    </a:moveTo>
                    <a:lnTo>
                      <a:pt x="147906" y="147906"/>
                    </a:lnTo>
                    <a:cubicBezTo>
                      <a:pt x="234622" y="147906"/>
                      <a:pt x="308330" y="221614"/>
                      <a:pt x="308330" y="308330"/>
                    </a:cubicBezTo>
                    <a:cubicBezTo>
                      <a:pt x="308330" y="395045"/>
                      <a:pt x="238957" y="468754"/>
                      <a:pt x="147906" y="468754"/>
                    </a:cubicBezTo>
                    <a:close/>
                  </a:path>
                </a:pathLst>
              </a:custGeom>
              <a:solidFill>
                <a:schemeClr val="accent2"/>
              </a:solidFill>
              <a:ln w="43323" cap="flat">
                <a:noFill/>
                <a:prstDash val="solid"/>
                <a:miter/>
              </a:ln>
            </p:spPr>
            <p:txBody>
              <a:bodyPr rtlCol="0" anchor="ctr"/>
              <a:lstStyle/>
              <a:p>
                <a:endParaRPr lang="en-US"/>
              </a:p>
            </p:txBody>
          </p:sp>
          <p:sp>
            <p:nvSpPr>
              <p:cNvPr id="206" name="Freeform: Shape 205">
                <a:extLst>
                  <a:ext uri="{FF2B5EF4-FFF2-40B4-BE49-F238E27FC236}">
                    <a16:creationId xmlns:a16="http://schemas.microsoft.com/office/drawing/2014/main" id="{4D2B6517-F68D-44E6-9EBD-711203EE9DC6}"/>
                  </a:ext>
                </a:extLst>
              </p:cNvPr>
              <p:cNvSpPr/>
              <p:nvPr/>
            </p:nvSpPr>
            <p:spPr>
              <a:xfrm>
                <a:off x="9016905" y="2197857"/>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8" y="147906"/>
                      <a:pt x="317001" y="147906"/>
                    </a:cubicBezTo>
                    <a:cubicBezTo>
                      <a:pt x="225950" y="147906"/>
                      <a:pt x="147906" y="221614"/>
                      <a:pt x="147906" y="317001"/>
                    </a:cubicBezTo>
                    <a:cubicBezTo>
                      <a:pt x="147906" y="412389"/>
                      <a:pt x="225950" y="486097"/>
                      <a:pt x="317001" y="486097"/>
                    </a:cubicBezTo>
                    <a:close/>
                  </a:path>
                </a:pathLst>
              </a:custGeom>
              <a:solidFill>
                <a:schemeClr val="accent2"/>
              </a:solidFill>
              <a:ln w="43323" cap="flat">
                <a:noFill/>
                <a:prstDash val="solid"/>
                <a:miter/>
              </a:ln>
            </p:spPr>
            <p:txBody>
              <a:bodyPr rtlCol="0" anchor="ctr"/>
              <a:lstStyle/>
              <a:p>
                <a:endParaRPr lang="en-US"/>
              </a:p>
            </p:txBody>
          </p:sp>
          <p:sp>
            <p:nvSpPr>
              <p:cNvPr id="207" name="Freeform: Shape 206">
                <a:extLst>
                  <a:ext uri="{FF2B5EF4-FFF2-40B4-BE49-F238E27FC236}">
                    <a16:creationId xmlns:a16="http://schemas.microsoft.com/office/drawing/2014/main" id="{5A518C9F-0F8C-48A1-B6D4-B356DA756AB8}"/>
                  </a:ext>
                </a:extLst>
              </p:cNvPr>
              <p:cNvSpPr/>
              <p:nvPr/>
            </p:nvSpPr>
            <p:spPr>
              <a:xfrm>
                <a:off x="9016905" y="2692083"/>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8" y="147906"/>
                      <a:pt x="317001" y="147906"/>
                    </a:cubicBezTo>
                    <a:cubicBezTo>
                      <a:pt x="225950" y="147906"/>
                      <a:pt x="147906" y="221614"/>
                      <a:pt x="147906" y="317001"/>
                    </a:cubicBezTo>
                    <a:cubicBezTo>
                      <a:pt x="147906" y="408053"/>
                      <a:pt x="225950" y="486097"/>
                      <a:pt x="317001" y="486097"/>
                    </a:cubicBezTo>
                    <a:close/>
                  </a:path>
                </a:pathLst>
              </a:custGeom>
              <a:solidFill>
                <a:schemeClr val="accent2"/>
              </a:solidFill>
              <a:ln w="43323" cap="flat">
                <a:noFill/>
                <a:prstDash val="solid"/>
                <a:miter/>
              </a:ln>
            </p:spPr>
            <p:txBody>
              <a:bodyPr rtlCol="0" anchor="ctr"/>
              <a:lstStyle/>
              <a:p>
                <a:endParaRPr lang="en-US"/>
              </a:p>
            </p:txBody>
          </p:sp>
          <p:sp>
            <p:nvSpPr>
              <p:cNvPr id="208" name="Freeform: Shape 207">
                <a:extLst>
                  <a:ext uri="{FF2B5EF4-FFF2-40B4-BE49-F238E27FC236}">
                    <a16:creationId xmlns:a16="http://schemas.microsoft.com/office/drawing/2014/main" id="{2E94665C-D3F0-42F3-8FA9-F0C5975352EC}"/>
                  </a:ext>
                </a:extLst>
              </p:cNvPr>
              <p:cNvSpPr/>
              <p:nvPr/>
            </p:nvSpPr>
            <p:spPr>
              <a:xfrm>
                <a:off x="8590073" y="2939196"/>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12389"/>
                      <a:pt x="225950" y="486097"/>
                      <a:pt x="317001" y="486097"/>
                    </a:cubicBezTo>
                    <a:close/>
                  </a:path>
                </a:pathLst>
              </a:custGeom>
              <a:solidFill>
                <a:schemeClr val="accent2"/>
              </a:solidFill>
              <a:ln w="43323" cap="flat">
                <a:noFill/>
                <a:prstDash val="solid"/>
                <a:miter/>
              </a:ln>
            </p:spPr>
            <p:txBody>
              <a:bodyPr rtlCol="0" anchor="ctr"/>
              <a:lstStyle/>
              <a:p>
                <a:endParaRPr lang="en-US"/>
              </a:p>
            </p:txBody>
          </p:sp>
          <p:grpSp>
            <p:nvGrpSpPr>
              <p:cNvPr id="209" name="Group 208">
                <a:extLst>
                  <a:ext uri="{FF2B5EF4-FFF2-40B4-BE49-F238E27FC236}">
                    <a16:creationId xmlns:a16="http://schemas.microsoft.com/office/drawing/2014/main" id="{7F9D3CD0-26F8-4F69-847A-E26131CE6587}"/>
                  </a:ext>
                </a:extLst>
              </p:cNvPr>
              <p:cNvGrpSpPr/>
              <p:nvPr/>
            </p:nvGrpSpPr>
            <p:grpSpPr>
              <a:xfrm rot="7661305" flipH="1">
                <a:off x="9367116" y="2811401"/>
                <a:ext cx="449297" cy="803943"/>
                <a:chOff x="4860364" y="1440904"/>
                <a:chExt cx="607009" cy="1086144"/>
              </a:xfrm>
              <a:solidFill>
                <a:schemeClr val="accent2"/>
              </a:solidFill>
            </p:grpSpPr>
            <p:sp>
              <p:nvSpPr>
                <p:cNvPr id="210" name="Rectangle 209">
                  <a:extLst>
                    <a:ext uri="{FF2B5EF4-FFF2-40B4-BE49-F238E27FC236}">
                      <a16:creationId xmlns:a16="http://schemas.microsoft.com/office/drawing/2014/main" id="{9E7D4F80-7ACE-4C00-9B2D-D4A8B977DFBD}"/>
                    </a:ext>
                  </a:extLst>
                </p:cNvPr>
                <p:cNvSpPr/>
                <p:nvPr/>
              </p:nvSpPr>
              <p:spPr>
                <a:xfrm>
                  <a:off x="5133776" y="1776958"/>
                  <a:ext cx="106964" cy="75009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1" name="Freeform: Shape 210">
                  <a:extLst>
                    <a:ext uri="{FF2B5EF4-FFF2-40B4-BE49-F238E27FC236}">
                      <a16:creationId xmlns:a16="http://schemas.microsoft.com/office/drawing/2014/main" id="{46D452A5-9B8E-4154-8C93-FC58B62877EB}"/>
                    </a:ext>
                  </a:extLst>
                </p:cNvPr>
                <p:cNvSpPr/>
                <p:nvPr/>
              </p:nvSpPr>
              <p:spPr>
                <a:xfrm>
                  <a:off x="4860364" y="1440904"/>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grpSp>
        </p:grpSp>
        <p:grpSp>
          <p:nvGrpSpPr>
            <p:cNvPr id="216" name="Group 215">
              <a:extLst>
                <a:ext uri="{FF2B5EF4-FFF2-40B4-BE49-F238E27FC236}">
                  <a16:creationId xmlns:a16="http://schemas.microsoft.com/office/drawing/2014/main" id="{646B83B2-5C12-4B4B-918D-E04093E24C87}"/>
                </a:ext>
              </a:extLst>
            </p:cNvPr>
            <p:cNvGrpSpPr/>
            <p:nvPr/>
          </p:nvGrpSpPr>
          <p:grpSpPr>
            <a:xfrm rot="10800000" flipV="1">
              <a:off x="2144331" y="3858068"/>
              <a:ext cx="1815715" cy="1627961"/>
              <a:chOff x="7643465" y="1330780"/>
              <a:chExt cx="2350271" cy="2107241"/>
            </a:xfrm>
          </p:grpSpPr>
          <p:grpSp>
            <p:nvGrpSpPr>
              <p:cNvPr id="217" name="Group 216">
                <a:extLst>
                  <a:ext uri="{FF2B5EF4-FFF2-40B4-BE49-F238E27FC236}">
                    <a16:creationId xmlns:a16="http://schemas.microsoft.com/office/drawing/2014/main" id="{FE3879A5-C7A2-47B3-9270-381AD7805C1F}"/>
                  </a:ext>
                </a:extLst>
              </p:cNvPr>
              <p:cNvGrpSpPr/>
              <p:nvPr/>
            </p:nvGrpSpPr>
            <p:grpSpPr>
              <a:xfrm rot="14189974" flipH="1">
                <a:off x="7820788" y="2761873"/>
                <a:ext cx="449297" cy="803943"/>
                <a:chOff x="4860364" y="1440904"/>
                <a:chExt cx="607009" cy="1086144"/>
              </a:xfrm>
              <a:solidFill>
                <a:schemeClr val="accent2"/>
              </a:solidFill>
            </p:grpSpPr>
            <p:sp>
              <p:nvSpPr>
                <p:cNvPr id="234" name="Rectangle 233">
                  <a:extLst>
                    <a:ext uri="{FF2B5EF4-FFF2-40B4-BE49-F238E27FC236}">
                      <a16:creationId xmlns:a16="http://schemas.microsoft.com/office/drawing/2014/main" id="{DF682B80-7179-49B6-9DCF-073A955F9536}"/>
                    </a:ext>
                  </a:extLst>
                </p:cNvPr>
                <p:cNvSpPr/>
                <p:nvPr/>
              </p:nvSpPr>
              <p:spPr>
                <a:xfrm>
                  <a:off x="5133776" y="1776958"/>
                  <a:ext cx="106964" cy="75009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5" name="Freeform: Shape 234">
                  <a:extLst>
                    <a:ext uri="{FF2B5EF4-FFF2-40B4-BE49-F238E27FC236}">
                      <a16:creationId xmlns:a16="http://schemas.microsoft.com/office/drawing/2014/main" id="{8B4FA6AA-D9F7-45D7-8345-402BCB2C3263}"/>
                    </a:ext>
                  </a:extLst>
                </p:cNvPr>
                <p:cNvSpPr/>
                <p:nvPr/>
              </p:nvSpPr>
              <p:spPr>
                <a:xfrm>
                  <a:off x="4860364" y="1440904"/>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grpSp>
          <p:grpSp>
            <p:nvGrpSpPr>
              <p:cNvPr id="218" name="Group 217">
                <a:extLst>
                  <a:ext uri="{FF2B5EF4-FFF2-40B4-BE49-F238E27FC236}">
                    <a16:creationId xmlns:a16="http://schemas.microsoft.com/office/drawing/2014/main" id="{96FB9221-B912-44B0-8024-C88CC43D891F}"/>
                  </a:ext>
                </a:extLst>
              </p:cNvPr>
              <p:cNvGrpSpPr/>
              <p:nvPr/>
            </p:nvGrpSpPr>
            <p:grpSpPr>
              <a:xfrm>
                <a:off x="8590072" y="1330780"/>
                <a:ext cx="449297" cy="803943"/>
                <a:chOff x="4860364" y="1440904"/>
                <a:chExt cx="607009" cy="1086144"/>
              </a:xfrm>
              <a:solidFill>
                <a:schemeClr val="accent2"/>
              </a:solidFill>
            </p:grpSpPr>
            <p:sp>
              <p:nvSpPr>
                <p:cNvPr id="232" name="Rectangle 231">
                  <a:extLst>
                    <a:ext uri="{FF2B5EF4-FFF2-40B4-BE49-F238E27FC236}">
                      <a16:creationId xmlns:a16="http://schemas.microsoft.com/office/drawing/2014/main" id="{4B82ABEB-E2A4-4DBF-8681-613ED83E03CD}"/>
                    </a:ext>
                  </a:extLst>
                </p:cNvPr>
                <p:cNvSpPr/>
                <p:nvPr/>
              </p:nvSpPr>
              <p:spPr>
                <a:xfrm>
                  <a:off x="5133776" y="1776958"/>
                  <a:ext cx="106964" cy="75009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3" name="Freeform: Shape 232">
                  <a:extLst>
                    <a:ext uri="{FF2B5EF4-FFF2-40B4-BE49-F238E27FC236}">
                      <a16:creationId xmlns:a16="http://schemas.microsoft.com/office/drawing/2014/main" id="{4A76CF88-88C7-47AF-A92B-734EDB27DBF4}"/>
                    </a:ext>
                  </a:extLst>
                </p:cNvPr>
                <p:cNvSpPr/>
                <p:nvPr/>
              </p:nvSpPr>
              <p:spPr>
                <a:xfrm>
                  <a:off x="4860364" y="1440904"/>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grpSp>
          <p:sp>
            <p:nvSpPr>
              <p:cNvPr id="219" name="Freeform: Shape 218">
                <a:extLst>
                  <a:ext uri="{FF2B5EF4-FFF2-40B4-BE49-F238E27FC236}">
                    <a16:creationId xmlns:a16="http://schemas.microsoft.com/office/drawing/2014/main" id="{0706FD65-696F-4B8C-BDB2-CBFC95FEBD2D}"/>
                  </a:ext>
                </a:extLst>
              </p:cNvPr>
              <p:cNvSpPr/>
              <p:nvPr/>
            </p:nvSpPr>
            <p:spPr>
              <a:xfrm>
                <a:off x="8243473" y="2027766"/>
                <a:ext cx="1155334" cy="1315798"/>
              </a:xfrm>
              <a:custGeom>
                <a:avLst/>
                <a:gdLst>
                  <a:gd name="connsiteX0" fmla="*/ 789601 w 1560880"/>
                  <a:gd name="connsiteY0" fmla="*/ 147906 h 1777669"/>
                  <a:gd name="connsiteX1" fmla="*/ 1110449 w 1560880"/>
                  <a:gd name="connsiteY1" fmla="*/ 334345 h 1777669"/>
                  <a:gd name="connsiteX2" fmla="*/ 1431297 w 1560880"/>
                  <a:gd name="connsiteY2" fmla="*/ 520783 h 1777669"/>
                  <a:gd name="connsiteX3" fmla="*/ 1431297 w 1560880"/>
                  <a:gd name="connsiteY3" fmla="*/ 889324 h 1777669"/>
                  <a:gd name="connsiteX4" fmla="*/ 1431297 w 1560880"/>
                  <a:gd name="connsiteY4" fmla="*/ 1257866 h 1777669"/>
                  <a:gd name="connsiteX5" fmla="*/ 1110449 w 1560880"/>
                  <a:gd name="connsiteY5" fmla="*/ 1444304 h 1777669"/>
                  <a:gd name="connsiteX6" fmla="*/ 789601 w 1560880"/>
                  <a:gd name="connsiteY6" fmla="*/ 1630743 h 1777669"/>
                  <a:gd name="connsiteX7" fmla="*/ 468754 w 1560880"/>
                  <a:gd name="connsiteY7" fmla="*/ 1444304 h 1777669"/>
                  <a:gd name="connsiteX8" fmla="*/ 147906 w 1560880"/>
                  <a:gd name="connsiteY8" fmla="*/ 1257866 h 1777669"/>
                  <a:gd name="connsiteX9" fmla="*/ 147906 w 1560880"/>
                  <a:gd name="connsiteY9" fmla="*/ 889324 h 1777669"/>
                  <a:gd name="connsiteX10" fmla="*/ 147906 w 1560880"/>
                  <a:gd name="connsiteY10" fmla="*/ 520783 h 1777669"/>
                  <a:gd name="connsiteX11" fmla="*/ 468754 w 1560880"/>
                  <a:gd name="connsiteY11" fmla="*/ 334345 h 1777669"/>
                  <a:gd name="connsiteX12" fmla="*/ 789601 w 1560880"/>
                  <a:gd name="connsiteY12" fmla="*/ 147906 h 1777669"/>
                  <a:gd name="connsiteX13" fmla="*/ 789601 w 1560880"/>
                  <a:gd name="connsiteY13" fmla="*/ 147906 h 1777669"/>
                  <a:gd name="connsiteX14" fmla="*/ 789601 w 1560880"/>
                  <a:gd name="connsiteY14" fmla="*/ 277979 h 1777669"/>
                  <a:gd name="connsiteX15" fmla="*/ 264972 w 1560880"/>
                  <a:gd name="connsiteY15" fmla="*/ 581484 h 1777669"/>
                  <a:gd name="connsiteX16" fmla="*/ 264972 w 1560880"/>
                  <a:gd name="connsiteY16" fmla="*/ 1188493 h 1777669"/>
                  <a:gd name="connsiteX17" fmla="*/ 789601 w 1560880"/>
                  <a:gd name="connsiteY17" fmla="*/ 1491998 h 1777669"/>
                  <a:gd name="connsiteX18" fmla="*/ 1314231 w 1560880"/>
                  <a:gd name="connsiteY18" fmla="*/ 1188493 h 1777669"/>
                  <a:gd name="connsiteX19" fmla="*/ 1314231 w 1560880"/>
                  <a:gd name="connsiteY19" fmla="*/ 581484 h 1777669"/>
                  <a:gd name="connsiteX20" fmla="*/ 789601 w 1560880"/>
                  <a:gd name="connsiteY20" fmla="*/ 277979 h 1777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60880" h="1777669">
                    <a:moveTo>
                      <a:pt x="789601" y="147906"/>
                    </a:moveTo>
                    <a:lnTo>
                      <a:pt x="1110449" y="334345"/>
                    </a:lnTo>
                    <a:lnTo>
                      <a:pt x="1431297" y="520783"/>
                    </a:lnTo>
                    <a:lnTo>
                      <a:pt x="1431297" y="889324"/>
                    </a:lnTo>
                    <a:lnTo>
                      <a:pt x="1431297" y="1257866"/>
                    </a:lnTo>
                    <a:lnTo>
                      <a:pt x="1110449" y="1444304"/>
                    </a:lnTo>
                    <a:lnTo>
                      <a:pt x="789601" y="1630743"/>
                    </a:lnTo>
                    <a:lnTo>
                      <a:pt x="468754" y="1444304"/>
                    </a:lnTo>
                    <a:lnTo>
                      <a:pt x="147906" y="1257866"/>
                    </a:lnTo>
                    <a:lnTo>
                      <a:pt x="147906" y="889324"/>
                    </a:lnTo>
                    <a:lnTo>
                      <a:pt x="147906" y="520783"/>
                    </a:lnTo>
                    <a:lnTo>
                      <a:pt x="468754" y="334345"/>
                    </a:lnTo>
                    <a:lnTo>
                      <a:pt x="789601" y="147906"/>
                    </a:lnTo>
                    <a:lnTo>
                      <a:pt x="789601" y="147906"/>
                    </a:lnTo>
                    <a:close/>
                    <a:moveTo>
                      <a:pt x="789601" y="277979"/>
                    </a:moveTo>
                    <a:lnTo>
                      <a:pt x="264972" y="581484"/>
                    </a:lnTo>
                    <a:lnTo>
                      <a:pt x="264972" y="1188493"/>
                    </a:lnTo>
                    <a:lnTo>
                      <a:pt x="789601" y="1491998"/>
                    </a:lnTo>
                    <a:lnTo>
                      <a:pt x="1314231" y="1188493"/>
                    </a:lnTo>
                    <a:lnTo>
                      <a:pt x="1314231" y="581484"/>
                    </a:lnTo>
                    <a:lnTo>
                      <a:pt x="789601" y="277979"/>
                    </a:lnTo>
                    <a:close/>
                  </a:path>
                </a:pathLst>
              </a:custGeom>
              <a:solidFill>
                <a:schemeClr val="accent2"/>
              </a:solidFill>
              <a:ln w="43323" cap="flat">
                <a:noFill/>
                <a:prstDash val="solid"/>
                <a:miter/>
              </a:ln>
            </p:spPr>
            <p:txBody>
              <a:bodyPr rtlCol="0" anchor="ctr"/>
              <a:lstStyle/>
              <a:p>
                <a:endParaRPr lang="en-US"/>
              </a:p>
            </p:txBody>
          </p:sp>
          <p:sp>
            <p:nvSpPr>
              <p:cNvPr id="220" name="Freeform: Shape 219">
                <a:extLst>
                  <a:ext uri="{FF2B5EF4-FFF2-40B4-BE49-F238E27FC236}">
                    <a16:creationId xmlns:a16="http://schemas.microsoft.com/office/drawing/2014/main" id="{3583C68B-0DB3-4840-B3A5-EAA1AF0B80C9}"/>
                  </a:ext>
                </a:extLst>
              </p:cNvPr>
              <p:cNvSpPr/>
              <p:nvPr/>
            </p:nvSpPr>
            <p:spPr>
              <a:xfrm>
                <a:off x="8595937" y="1959818"/>
                <a:ext cx="449297" cy="449297"/>
              </a:xfrm>
              <a:custGeom>
                <a:avLst/>
                <a:gdLst>
                  <a:gd name="connsiteX0" fmla="*/ 486846 w 607009"/>
                  <a:gd name="connsiteY0" fmla="*/ 317351 h 607009"/>
                  <a:gd name="connsiteX1" fmla="*/ 318150 w 607009"/>
                  <a:gd name="connsiteY1" fmla="*/ 486846 h 607009"/>
                  <a:gd name="connsiteX2" fmla="*/ 148655 w 607009"/>
                  <a:gd name="connsiteY2" fmla="*/ 318150 h 607009"/>
                  <a:gd name="connsiteX3" fmla="*/ 317351 w 607009"/>
                  <a:gd name="connsiteY3" fmla="*/ 148655 h 607009"/>
                  <a:gd name="connsiteX4" fmla="*/ 486846 w 607009"/>
                  <a:gd name="connsiteY4" fmla="*/ 317351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486846" y="317351"/>
                    </a:moveTo>
                    <a:cubicBezTo>
                      <a:pt x="487066" y="410740"/>
                      <a:pt x="411538" y="486625"/>
                      <a:pt x="318150" y="486846"/>
                    </a:cubicBezTo>
                    <a:cubicBezTo>
                      <a:pt x="224761" y="487066"/>
                      <a:pt x="148875" y="411538"/>
                      <a:pt x="148655" y="318150"/>
                    </a:cubicBezTo>
                    <a:cubicBezTo>
                      <a:pt x="148434" y="224761"/>
                      <a:pt x="223962" y="148875"/>
                      <a:pt x="317351" y="148655"/>
                    </a:cubicBezTo>
                    <a:cubicBezTo>
                      <a:pt x="410740" y="148434"/>
                      <a:pt x="486625" y="223962"/>
                      <a:pt x="486846" y="317351"/>
                    </a:cubicBezTo>
                    <a:close/>
                  </a:path>
                </a:pathLst>
              </a:custGeom>
              <a:solidFill>
                <a:schemeClr val="accent2"/>
              </a:solidFill>
              <a:ln w="43323" cap="flat">
                <a:noFill/>
                <a:prstDash val="solid"/>
                <a:miter/>
              </a:ln>
            </p:spPr>
            <p:txBody>
              <a:bodyPr rtlCol="0" anchor="ctr"/>
              <a:lstStyle/>
              <a:p>
                <a:endParaRPr lang="en-US"/>
              </a:p>
            </p:txBody>
          </p:sp>
          <p:sp>
            <p:nvSpPr>
              <p:cNvPr id="221" name="Freeform: Shape 220">
                <a:extLst>
                  <a:ext uri="{FF2B5EF4-FFF2-40B4-BE49-F238E27FC236}">
                    <a16:creationId xmlns:a16="http://schemas.microsoft.com/office/drawing/2014/main" id="{43DDAD7F-6AD2-4D69-9A88-E16CC08A37FC}"/>
                  </a:ext>
                </a:extLst>
              </p:cNvPr>
              <p:cNvSpPr/>
              <p:nvPr/>
            </p:nvSpPr>
            <p:spPr>
              <a:xfrm>
                <a:off x="9023323" y="2704920"/>
                <a:ext cx="449297" cy="449297"/>
              </a:xfrm>
              <a:custGeom>
                <a:avLst/>
                <a:gdLst>
                  <a:gd name="connsiteX0" fmla="*/ 308330 w 607009"/>
                  <a:gd name="connsiteY0" fmla="*/ 468754 h 607009"/>
                  <a:gd name="connsiteX1" fmla="*/ 468754 w 607009"/>
                  <a:gd name="connsiteY1" fmla="*/ 308330 h 607009"/>
                  <a:gd name="connsiteX2" fmla="*/ 308330 w 607009"/>
                  <a:gd name="connsiteY2" fmla="*/ 147906 h 607009"/>
                  <a:gd name="connsiteX3" fmla="*/ 147906 w 607009"/>
                  <a:gd name="connsiteY3" fmla="*/ 308330 h 607009"/>
                  <a:gd name="connsiteX4" fmla="*/ 308330 w 607009"/>
                  <a:gd name="connsiteY4" fmla="*/ 468754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08330" y="468754"/>
                    </a:moveTo>
                    <a:cubicBezTo>
                      <a:pt x="395045" y="468754"/>
                      <a:pt x="468754" y="395045"/>
                      <a:pt x="468754" y="308330"/>
                    </a:cubicBezTo>
                    <a:cubicBezTo>
                      <a:pt x="468754" y="221614"/>
                      <a:pt x="395045" y="147906"/>
                      <a:pt x="308330" y="147906"/>
                    </a:cubicBezTo>
                    <a:cubicBezTo>
                      <a:pt x="221614" y="147906"/>
                      <a:pt x="147906" y="221614"/>
                      <a:pt x="147906" y="308330"/>
                    </a:cubicBezTo>
                    <a:cubicBezTo>
                      <a:pt x="147906" y="395045"/>
                      <a:pt x="221614" y="468754"/>
                      <a:pt x="308330" y="468754"/>
                    </a:cubicBezTo>
                    <a:close/>
                  </a:path>
                </a:pathLst>
              </a:custGeom>
              <a:solidFill>
                <a:schemeClr val="accent2"/>
              </a:solidFill>
              <a:ln w="43323" cap="flat">
                <a:noFill/>
                <a:prstDash val="solid"/>
                <a:miter/>
              </a:ln>
            </p:spPr>
            <p:txBody>
              <a:bodyPr rtlCol="0" anchor="ctr"/>
              <a:lstStyle/>
              <a:p>
                <a:endParaRPr lang="en-US"/>
              </a:p>
            </p:txBody>
          </p:sp>
          <p:sp>
            <p:nvSpPr>
              <p:cNvPr id="222" name="Freeform: Shape 221">
                <a:extLst>
                  <a:ext uri="{FF2B5EF4-FFF2-40B4-BE49-F238E27FC236}">
                    <a16:creationId xmlns:a16="http://schemas.microsoft.com/office/drawing/2014/main" id="{54314214-2FD1-4404-ABD9-67196AE99EB9}"/>
                  </a:ext>
                </a:extLst>
              </p:cNvPr>
              <p:cNvSpPr/>
              <p:nvPr/>
            </p:nvSpPr>
            <p:spPr>
              <a:xfrm>
                <a:off x="9142066" y="2704920"/>
                <a:ext cx="320926" cy="449297"/>
              </a:xfrm>
              <a:custGeom>
                <a:avLst/>
                <a:gdLst>
                  <a:gd name="connsiteX0" fmla="*/ 147906 w 433577"/>
                  <a:gd name="connsiteY0" fmla="*/ 468754 h 607009"/>
                  <a:gd name="connsiteX1" fmla="*/ 147906 w 433577"/>
                  <a:gd name="connsiteY1" fmla="*/ 147906 h 607009"/>
                  <a:gd name="connsiteX2" fmla="*/ 308330 w 433577"/>
                  <a:gd name="connsiteY2" fmla="*/ 308330 h 607009"/>
                  <a:gd name="connsiteX3" fmla="*/ 147906 w 433577"/>
                  <a:gd name="connsiteY3" fmla="*/ 468754 h 607009"/>
                </a:gdLst>
                <a:ahLst/>
                <a:cxnLst>
                  <a:cxn ang="0">
                    <a:pos x="connsiteX0" y="connsiteY0"/>
                  </a:cxn>
                  <a:cxn ang="0">
                    <a:pos x="connsiteX1" y="connsiteY1"/>
                  </a:cxn>
                  <a:cxn ang="0">
                    <a:pos x="connsiteX2" y="connsiteY2"/>
                  </a:cxn>
                  <a:cxn ang="0">
                    <a:pos x="connsiteX3" y="connsiteY3"/>
                  </a:cxn>
                </a:cxnLst>
                <a:rect l="l" t="t" r="r" b="b"/>
                <a:pathLst>
                  <a:path w="433577" h="607009">
                    <a:moveTo>
                      <a:pt x="147906" y="468754"/>
                    </a:moveTo>
                    <a:lnTo>
                      <a:pt x="147906" y="147906"/>
                    </a:lnTo>
                    <a:cubicBezTo>
                      <a:pt x="234622" y="147906"/>
                      <a:pt x="308330" y="221614"/>
                      <a:pt x="308330" y="308330"/>
                    </a:cubicBezTo>
                    <a:cubicBezTo>
                      <a:pt x="308330" y="395045"/>
                      <a:pt x="238957" y="468754"/>
                      <a:pt x="147906" y="468754"/>
                    </a:cubicBezTo>
                    <a:close/>
                  </a:path>
                </a:pathLst>
              </a:custGeom>
              <a:solidFill>
                <a:schemeClr val="accent2"/>
              </a:solidFill>
              <a:ln w="43323" cap="flat">
                <a:noFill/>
                <a:prstDash val="solid"/>
                <a:miter/>
              </a:ln>
            </p:spPr>
            <p:txBody>
              <a:bodyPr rtlCol="0" anchor="ctr"/>
              <a:lstStyle/>
              <a:p>
                <a:endParaRPr lang="en-US"/>
              </a:p>
            </p:txBody>
          </p:sp>
          <p:sp>
            <p:nvSpPr>
              <p:cNvPr id="223" name="Freeform: Shape 222">
                <a:extLst>
                  <a:ext uri="{FF2B5EF4-FFF2-40B4-BE49-F238E27FC236}">
                    <a16:creationId xmlns:a16="http://schemas.microsoft.com/office/drawing/2014/main" id="{7B8329FB-E31E-474B-9E73-0A1BD454C758}"/>
                  </a:ext>
                </a:extLst>
              </p:cNvPr>
              <p:cNvSpPr/>
              <p:nvPr/>
            </p:nvSpPr>
            <p:spPr>
              <a:xfrm>
                <a:off x="8166450" y="2708130"/>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1614" y="147906"/>
                      <a:pt x="147906" y="221614"/>
                      <a:pt x="147906" y="317001"/>
                    </a:cubicBezTo>
                    <a:cubicBezTo>
                      <a:pt x="147906" y="408053"/>
                      <a:pt x="221614" y="486097"/>
                      <a:pt x="317001" y="486097"/>
                    </a:cubicBezTo>
                    <a:close/>
                  </a:path>
                </a:pathLst>
              </a:custGeom>
              <a:solidFill>
                <a:schemeClr val="accent2"/>
              </a:solidFill>
              <a:ln w="43323" cap="flat">
                <a:noFill/>
                <a:prstDash val="solid"/>
                <a:miter/>
              </a:ln>
            </p:spPr>
            <p:txBody>
              <a:bodyPr rtlCol="0" anchor="ctr"/>
              <a:lstStyle/>
              <a:p>
                <a:endParaRPr lang="en-US"/>
              </a:p>
            </p:txBody>
          </p:sp>
          <p:sp>
            <p:nvSpPr>
              <p:cNvPr id="224" name="Freeform: Shape 223">
                <a:extLst>
                  <a:ext uri="{FF2B5EF4-FFF2-40B4-BE49-F238E27FC236}">
                    <a16:creationId xmlns:a16="http://schemas.microsoft.com/office/drawing/2014/main" id="{FC41A55B-4DDF-4BB9-92EE-FDB20593390D}"/>
                  </a:ext>
                </a:extLst>
              </p:cNvPr>
              <p:cNvSpPr/>
              <p:nvPr/>
            </p:nvSpPr>
            <p:spPr>
              <a:xfrm>
                <a:off x="8166450" y="2204275"/>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1614" y="147906"/>
                      <a:pt x="147906" y="225950"/>
                      <a:pt x="147906" y="317001"/>
                    </a:cubicBezTo>
                    <a:cubicBezTo>
                      <a:pt x="147906" y="412389"/>
                      <a:pt x="221614" y="486097"/>
                      <a:pt x="317001" y="486097"/>
                    </a:cubicBezTo>
                    <a:close/>
                  </a:path>
                </a:pathLst>
              </a:custGeom>
              <a:solidFill>
                <a:schemeClr val="accent2"/>
              </a:solidFill>
              <a:ln w="43323" cap="flat">
                <a:noFill/>
                <a:prstDash val="solid"/>
                <a:miter/>
              </a:ln>
            </p:spPr>
            <p:txBody>
              <a:bodyPr rtlCol="0" anchor="ctr"/>
              <a:lstStyle/>
              <a:p>
                <a:endParaRPr lang="en-US"/>
              </a:p>
            </p:txBody>
          </p:sp>
          <p:sp>
            <p:nvSpPr>
              <p:cNvPr id="225" name="Freeform: Shape 224">
                <a:extLst>
                  <a:ext uri="{FF2B5EF4-FFF2-40B4-BE49-F238E27FC236}">
                    <a16:creationId xmlns:a16="http://schemas.microsoft.com/office/drawing/2014/main" id="{293BCCF3-3FB0-40D8-81B0-3DE69F80D8B0}"/>
                  </a:ext>
                </a:extLst>
              </p:cNvPr>
              <p:cNvSpPr/>
              <p:nvPr/>
            </p:nvSpPr>
            <p:spPr>
              <a:xfrm>
                <a:off x="9142066" y="2704920"/>
                <a:ext cx="320926" cy="449297"/>
              </a:xfrm>
              <a:custGeom>
                <a:avLst/>
                <a:gdLst>
                  <a:gd name="connsiteX0" fmla="*/ 147906 w 433577"/>
                  <a:gd name="connsiteY0" fmla="*/ 468754 h 607009"/>
                  <a:gd name="connsiteX1" fmla="*/ 147906 w 433577"/>
                  <a:gd name="connsiteY1" fmla="*/ 147906 h 607009"/>
                  <a:gd name="connsiteX2" fmla="*/ 308330 w 433577"/>
                  <a:gd name="connsiteY2" fmla="*/ 308330 h 607009"/>
                  <a:gd name="connsiteX3" fmla="*/ 147906 w 433577"/>
                  <a:gd name="connsiteY3" fmla="*/ 468754 h 607009"/>
                </a:gdLst>
                <a:ahLst/>
                <a:cxnLst>
                  <a:cxn ang="0">
                    <a:pos x="connsiteX0" y="connsiteY0"/>
                  </a:cxn>
                  <a:cxn ang="0">
                    <a:pos x="connsiteX1" y="connsiteY1"/>
                  </a:cxn>
                  <a:cxn ang="0">
                    <a:pos x="connsiteX2" y="connsiteY2"/>
                  </a:cxn>
                  <a:cxn ang="0">
                    <a:pos x="connsiteX3" y="connsiteY3"/>
                  </a:cxn>
                </a:cxnLst>
                <a:rect l="l" t="t" r="r" b="b"/>
                <a:pathLst>
                  <a:path w="433577" h="607009">
                    <a:moveTo>
                      <a:pt x="147906" y="468754"/>
                    </a:moveTo>
                    <a:lnTo>
                      <a:pt x="147906" y="147906"/>
                    </a:lnTo>
                    <a:cubicBezTo>
                      <a:pt x="234622" y="147906"/>
                      <a:pt x="308330" y="221614"/>
                      <a:pt x="308330" y="308330"/>
                    </a:cubicBezTo>
                    <a:cubicBezTo>
                      <a:pt x="308330" y="395045"/>
                      <a:pt x="238957" y="468754"/>
                      <a:pt x="147906" y="468754"/>
                    </a:cubicBezTo>
                    <a:close/>
                  </a:path>
                </a:pathLst>
              </a:custGeom>
              <a:solidFill>
                <a:schemeClr val="accent2"/>
              </a:solidFill>
              <a:ln w="43323" cap="flat">
                <a:noFill/>
                <a:prstDash val="solid"/>
                <a:miter/>
              </a:ln>
            </p:spPr>
            <p:txBody>
              <a:bodyPr rtlCol="0" anchor="ctr"/>
              <a:lstStyle/>
              <a:p>
                <a:endParaRPr lang="en-US"/>
              </a:p>
            </p:txBody>
          </p:sp>
          <p:sp>
            <p:nvSpPr>
              <p:cNvPr id="226" name="Freeform: Shape 225">
                <a:extLst>
                  <a:ext uri="{FF2B5EF4-FFF2-40B4-BE49-F238E27FC236}">
                    <a16:creationId xmlns:a16="http://schemas.microsoft.com/office/drawing/2014/main" id="{48B4E1DE-3733-4096-8BEF-D8E2648E2B59}"/>
                  </a:ext>
                </a:extLst>
              </p:cNvPr>
              <p:cNvSpPr/>
              <p:nvPr/>
            </p:nvSpPr>
            <p:spPr>
              <a:xfrm>
                <a:off x="9016905" y="2197857"/>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8" y="147906"/>
                      <a:pt x="317001" y="147906"/>
                    </a:cubicBezTo>
                    <a:cubicBezTo>
                      <a:pt x="225950" y="147906"/>
                      <a:pt x="147906" y="221614"/>
                      <a:pt x="147906" y="317001"/>
                    </a:cubicBezTo>
                    <a:cubicBezTo>
                      <a:pt x="147906" y="412389"/>
                      <a:pt x="225950" y="486097"/>
                      <a:pt x="317001" y="486097"/>
                    </a:cubicBezTo>
                    <a:close/>
                  </a:path>
                </a:pathLst>
              </a:custGeom>
              <a:solidFill>
                <a:schemeClr val="accent2"/>
              </a:solidFill>
              <a:ln w="43323" cap="flat">
                <a:noFill/>
                <a:prstDash val="solid"/>
                <a:miter/>
              </a:ln>
            </p:spPr>
            <p:txBody>
              <a:bodyPr rtlCol="0" anchor="ctr"/>
              <a:lstStyle/>
              <a:p>
                <a:endParaRPr lang="en-US"/>
              </a:p>
            </p:txBody>
          </p:sp>
          <p:sp>
            <p:nvSpPr>
              <p:cNvPr id="227" name="Freeform: Shape 226">
                <a:extLst>
                  <a:ext uri="{FF2B5EF4-FFF2-40B4-BE49-F238E27FC236}">
                    <a16:creationId xmlns:a16="http://schemas.microsoft.com/office/drawing/2014/main" id="{D7F2C765-68CB-4F16-A71A-AD319AFC5F68}"/>
                  </a:ext>
                </a:extLst>
              </p:cNvPr>
              <p:cNvSpPr/>
              <p:nvPr/>
            </p:nvSpPr>
            <p:spPr>
              <a:xfrm>
                <a:off x="9016905" y="2692083"/>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8" y="147906"/>
                      <a:pt x="317001" y="147906"/>
                    </a:cubicBezTo>
                    <a:cubicBezTo>
                      <a:pt x="225950" y="147906"/>
                      <a:pt x="147906" y="221614"/>
                      <a:pt x="147906" y="317001"/>
                    </a:cubicBezTo>
                    <a:cubicBezTo>
                      <a:pt x="147906" y="408053"/>
                      <a:pt x="225950" y="486097"/>
                      <a:pt x="317001" y="486097"/>
                    </a:cubicBezTo>
                    <a:close/>
                  </a:path>
                </a:pathLst>
              </a:custGeom>
              <a:solidFill>
                <a:schemeClr val="accent2"/>
              </a:solidFill>
              <a:ln w="43323" cap="flat">
                <a:noFill/>
                <a:prstDash val="solid"/>
                <a:miter/>
              </a:ln>
            </p:spPr>
            <p:txBody>
              <a:bodyPr rtlCol="0" anchor="ctr"/>
              <a:lstStyle/>
              <a:p>
                <a:endParaRPr lang="en-US"/>
              </a:p>
            </p:txBody>
          </p:sp>
          <p:sp>
            <p:nvSpPr>
              <p:cNvPr id="228" name="Freeform: Shape 227">
                <a:extLst>
                  <a:ext uri="{FF2B5EF4-FFF2-40B4-BE49-F238E27FC236}">
                    <a16:creationId xmlns:a16="http://schemas.microsoft.com/office/drawing/2014/main" id="{A438B556-6FD3-467A-B7C3-325D3DFC20FF}"/>
                  </a:ext>
                </a:extLst>
              </p:cNvPr>
              <p:cNvSpPr/>
              <p:nvPr/>
            </p:nvSpPr>
            <p:spPr>
              <a:xfrm>
                <a:off x="8590073" y="2939196"/>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12389"/>
                      <a:pt x="225950" y="486097"/>
                      <a:pt x="317001" y="486097"/>
                    </a:cubicBezTo>
                    <a:close/>
                  </a:path>
                </a:pathLst>
              </a:custGeom>
              <a:solidFill>
                <a:schemeClr val="accent2"/>
              </a:solidFill>
              <a:ln w="43323" cap="flat">
                <a:noFill/>
                <a:prstDash val="solid"/>
                <a:miter/>
              </a:ln>
            </p:spPr>
            <p:txBody>
              <a:bodyPr rtlCol="0" anchor="ctr"/>
              <a:lstStyle/>
              <a:p>
                <a:endParaRPr lang="en-US"/>
              </a:p>
            </p:txBody>
          </p:sp>
          <p:grpSp>
            <p:nvGrpSpPr>
              <p:cNvPr id="229" name="Group 228">
                <a:extLst>
                  <a:ext uri="{FF2B5EF4-FFF2-40B4-BE49-F238E27FC236}">
                    <a16:creationId xmlns:a16="http://schemas.microsoft.com/office/drawing/2014/main" id="{4F85162B-A061-45E7-8836-55CD784D7A79}"/>
                  </a:ext>
                </a:extLst>
              </p:cNvPr>
              <p:cNvGrpSpPr/>
              <p:nvPr/>
            </p:nvGrpSpPr>
            <p:grpSpPr>
              <a:xfrm rot="7661305" flipH="1">
                <a:off x="9367116" y="2811401"/>
                <a:ext cx="449297" cy="803943"/>
                <a:chOff x="4860364" y="1440904"/>
                <a:chExt cx="607009" cy="1086144"/>
              </a:xfrm>
              <a:solidFill>
                <a:schemeClr val="accent2"/>
              </a:solidFill>
            </p:grpSpPr>
            <p:sp>
              <p:nvSpPr>
                <p:cNvPr id="230" name="Rectangle 229">
                  <a:extLst>
                    <a:ext uri="{FF2B5EF4-FFF2-40B4-BE49-F238E27FC236}">
                      <a16:creationId xmlns:a16="http://schemas.microsoft.com/office/drawing/2014/main" id="{606169E1-10C9-4C82-A350-E0463B5A020D}"/>
                    </a:ext>
                  </a:extLst>
                </p:cNvPr>
                <p:cNvSpPr/>
                <p:nvPr/>
              </p:nvSpPr>
              <p:spPr>
                <a:xfrm>
                  <a:off x="5133776" y="1776958"/>
                  <a:ext cx="106964" cy="75009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1" name="Freeform: Shape 230">
                  <a:extLst>
                    <a:ext uri="{FF2B5EF4-FFF2-40B4-BE49-F238E27FC236}">
                      <a16:creationId xmlns:a16="http://schemas.microsoft.com/office/drawing/2014/main" id="{E33F71F4-4E08-40FE-9270-A3062A017715}"/>
                    </a:ext>
                  </a:extLst>
                </p:cNvPr>
                <p:cNvSpPr/>
                <p:nvPr/>
              </p:nvSpPr>
              <p:spPr>
                <a:xfrm>
                  <a:off x="4860364" y="1440904"/>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grpSp>
        </p:grpSp>
        <p:grpSp>
          <p:nvGrpSpPr>
            <p:cNvPr id="248" name="Group 247">
              <a:extLst>
                <a:ext uri="{FF2B5EF4-FFF2-40B4-BE49-F238E27FC236}">
                  <a16:creationId xmlns:a16="http://schemas.microsoft.com/office/drawing/2014/main" id="{C3F096DD-7825-434F-A4D1-385F9F1488A7}"/>
                </a:ext>
              </a:extLst>
            </p:cNvPr>
            <p:cNvGrpSpPr/>
            <p:nvPr/>
          </p:nvGrpSpPr>
          <p:grpSpPr>
            <a:xfrm rot="5400000" flipV="1">
              <a:off x="3486287" y="4541505"/>
              <a:ext cx="1815715" cy="1627961"/>
              <a:chOff x="7643465" y="1330780"/>
              <a:chExt cx="2350271" cy="2107241"/>
            </a:xfrm>
          </p:grpSpPr>
          <p:grpSp>
            <p:nvGrpSpPr>
              <p:cNvPr id="249" name="Group 248">
                <a:extLst>
                  <a:ext uri="{FF2B5EF4-FFF2-40B4-BE49-F238E27FC236}">
                    <a16:creationId xmlns:a16="http://schemas.microsoft.com/office/drawing/2014/main" id="{EE44208C-7F67-4936-93D5-FE37C681F801}"/>
                  </a:ext>
                </a:extLst>
              </p:cNvPr>
              <p:cNvGrpSpPr/>
              <p:nvPr/>
            </p:nvGrpSpPr>
            <p:grpSpPr>
              <a:xfrm rot="14189974" flipH="1">
                <a:off x="7820788" y="2761873"/>
                <a:ext cx="449297" cy="803943"/>
                <a:chOff x="4860364" y="1440904"/>
                <a:chExt cx="607009" cy="1086144"/>
              </a:xfrm>
              <a:solidFill>
                <a:schemeClr val="accent2"/>
              </a:solidFill>
            </p:grpSpPr>
            <p:sp>
              <p:nvSpPr>
                <p:cNvPr id="266" name="Rectangle 265">
                  <a:extLst>
                    <a:ext uri="{FF2B5EF4-FFF2-40B4-BE49-F238E27FC236}">
                      <a16:creationId xmlns:a16="http://schemas.microsoft.com/office/drawing/2014/main" id="{99D9F374-F220-4425-8161-6069960B4AE1}"/>
                    </a:ext>
                  </a:extLst>
                </p:cNvPr>
                <p:cNvSpPr/>
                <p:nvPr/>
              </p:nvSpPr>
              <p:spPr>
                <a:xfrm>
                  <a:off x="5133776" y="1776958"/>
                  <a:ext cx="106964" cy="75009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7" name="Freeform: Shape 266">
                  <a:extLst>
                    <a:ext uri="{FF2B5EF4-FFF2-40B4-BE49-F238E27FC236}">
                      <a16:creationId xmlns:a16="http://schemas.microsoft.com/office/drawing/2014/main" id="{C9D4D044-6C93-4D31-8630-95080C616223}"/>
                    </a:ext>
                  </a:extLst>
                </p:cNvPr>
                <p:cNvSpPr/>
                <p:nvPr/>
              </p:nvSpPr>
              <p:spPr>
                <a:xfrm>
                  <a:off x="4860364" y="1440904"/>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grpSp>
          <p:grpSp>
            <p:nvGrpSpPr>
              <p:cNvPr id="250" name="Group 249">
                <a:extLst>
                  <a:ext uri="{FF2B5EF4-FFF2-40B4-BE49-F238E27FC236}">
                    <a16:creationId xmlns:a16="http://schemas.microsoft.com/office/drawing/2014/main" id="{F8EA9FF3-266D-419E-A430-8E0A602D56E9}"/>
                  </a:ext>
                </a:extLst>
              </p:cNvPr>
              <p:cNvGrpSpPr/>
              <p:nvPr/>
            </p:nvGrpSpPr>
            <p:grpSpPr>
              <a:xfrm>
                <a:off x="8590072" y="1330780"/>
                <a:ext cx="449297" cy="803943"/>
                <a:chOff x="4860364" y="1440904"/>
                <a:chExt cx="607009" cy="1086144"/>
              </a:xfrm>
              <a:solidFill>
                <a:schemeClr val="accent2"/>
              </a:solidFill>
            </p:grpSpPr>
            <p:sp>
              <p:nvSpPr>
                <p:cNvPr id="264" name="Rectangle 263">
                  <a:extLst>
                    <a:ext uri="{FF2B5EF4-FFF2-40B4-BE49-F238E27FC236}">
                      <a16:creationId xmlns:a16="http://schemas.microsoft.com/office/drawing/2014/main" id="{3E67EF11-02DD-4E76-A70F-FD12A56F7852}"/>
                    </a:ext>
                  </a:extLst>
                </p:cNvPr>
                <p:cNvSpPr/>
                <p:nvPr/>
              </p:nvSpPr>
              <p:spPr>
                <a:xfrm>
                  <a:off x="5133776" y="1776958"/>
                  <a:ext cx="106964" cy="75009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5" name="Freeform: Shape 264">
                  <a:extLst>
                    <a:ext uri="{FF2B5EF4-FFF2-40B4-BE49-F238E27FC236}">
                      <a16:creationId xmlns:a16="http://schemas.microsoft.com/office/drawing/2014/main" id="{B1FAE0B2-0BA3-4A78-89F2-1AE0CB8B8EA1}"/>
                    </a:ext>
                  </a:extLst>
                </p:cNvPr>
                <p:cNvSpPr/>
                <p:nvPr/>
              </p:nvSpPr>
              <p:spPr>
                <a:xfrm>
                  <a:off x="4860364" y="1440904"/>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grpSp>
          <p:sp>
            <p:nvSpPr>
              <p:cNvPr id="251" name="Freeform: Shape 250">
                <a:extLst>
                  <a:ext uri="{FF2B5EF4-FFF2-40B4-BE49-F238E27FC236}">
                    <a16:creationId xmlns:a16="http://schemas.microsoft.com/office/drawing/2014/main" id="{4CF51128-B74F-4C4F-8706-DF7919A56A48}"/>
                  </a:ext>
                </a:extLst>
              </p:cNvPr>
              <p:cNvSpPr/>
              <p:nvPr/>
            </p:nvSpPr>
            <p:spPr>
              <a:xfrm>
                <a:off x="8243473" y="2027766"/>
                <a:ext cx="1155334" cy="1315798"/>
              </a:xfrm>
              <a:custGeom>
                <a:avLst/>
                <a:gdLst>
                  <a:gd name="connsiteX0" fmla="*/ 789601 w 1560880"/>
                  <a:gd name="connsiteY0" fmla="*/ 147906 h 1777669"/>
                  <a:gd name="connsiteX1" fmla="*/ 1110449 w 1560880"/>
                  <a:gd name="connsiteY1" fmla="*/ 334345 h 1777669"/>
                  <a:gd name="connsiteX2" fmla="*/ 1431297 w 1560880"/>
                  <a:gd name="connsiteY2" fmla="*/ 520783 h 1777669"/>
                  <a:gd name="connsiteX3" fmla="*/ 1431297 w 1560880"/>
                  <a:gd name="connsiteY3" fmla="*/ 889324 h 1777669"/>
                  <a:gd name="connsiteX4" fmla="*/ 1431297 w 1560880"/>
                  <a:gd name="connsiteY4" fmla="*/ 1257866 h 1777669"/>
                  <a:gd name="connsiteX5" fmla="*/ 1110449 w 1560880"/>
                  <a:gd name="connsiteY5" fmla="*/ 1444304 h 1777669"/>
                  <a:gd name="connsiteX6" fmla="*/ 789601 w 1560880"/>
                  <a:gd name="connsiteY6" fmla="*/ 1630743 h 1777669"/>
                  <a:gd name="connsiteX7" fmla="*/ 468754 w 1560880"/>
                  <a:gd name="connsiteY7" fmla="*/ 1444304 h 1777669"/>
                  <a:gd name="connsiteX8" fmla="*/ 147906 w 1560880"/>
                  <a:gd name="connsiteY8" fmla="*/ 1257866 h 1777669"/>
                  <a:gd name="connsiteX9" fmla="*/ 147906 w 1560880"/>
                  <a:gd name="connsiteY9" fmla="*/ 889324 h 1777669"/>
                  <a:gd name="connsiteX10" fmla="*/ 147906 w 1560880"/>
                  <a:gd name="connsiteY10" fmla="*/ 520783 h 1777669"/>
                  <a:gd name="connsiteX11" fmla="*/ 468754 w 1560880"/>
                  <a:gd name="connsiteY11" fmla="*/ 334345 h 1777669"/>
                  <a:gd name="connsiteX12" fmla="*/ 789601 w 1560880"/>
                  <a:gd name="connsiteY12" fmla="*/ 147906 h 1777669"/>
                  <a:gd name="connsiteX13" fmla="*/ 789601 w 1560880"/>
                  <a:gd name="connsiteY13" fmla="*/ 147906 h 1777669"/>
                  <a:gd name="connsiteX14" fmla="*/ 789601 w 1560880"/>
                  <a:gd name="connsiteY14" fmla="*/ 277979 h 1777669"/>
                  <a:gd name="connsiteX15" fmla="*/ 264972 w 1560880"/>
                  <a:gd name="connsiteY15" fmla="*/ 581484 h 1777669"/>
                  <a:gd name="connsiteX16" fmla="*/ 264972 w 1560880"/>
                  <a:gd name="connsiteY16" fmla="*/ 1188493 h 1777669"/>
                  <a:gd name="connsiteX17" fmla="*/ 789601 w 1560880"/>
                  <a:gd name="connsiteY17" fmla="*/ 1491998 h 1777669"/>
                  <a:gd name="connsiteX18" fmla="*/ 1314231 w 1560880"/>
                  <a:gd name="connsiteY18" fmla="*/ 1188493 h 1777669"/>
                  <a:gd name="connsiteX19" fmla="*/ 1314231 w 1560880"/>
                  <a:gd name="connsiteY19" fmla="*/ 581484 h 1777669"/>
                  <a:gd name="connsiteX20" fmla="*/ 789601 w 1560880"/>
                  <a:gd name="connsiteY20" fmla="*/ 277979 h 1777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60880" h="1777669">
                    <a:moveTo>
                      <a:pt x="789601" y="147906"/>
                    </a:moveTo>
                    <a:lnTo>
                      <a:pt x="1110449" y="334345"/>
                    </a:lnTo>
                    <a:lnTo>
                      <a:pt x="1431297" y="520783"/>
                    </a:lnTo>
                    <a:lnTo>
                      <a:pt x="1431297" y="889324"/>
                    </a:lnTo>
                    <a:lnTo>
                      <a:pt x="1431297" y="1257866"/>
                    </a:lnTo>
                    <a:lnTo>
                      <a:pt x="1110449" y="1444304"/>
                    </a:lnTo>
                    <a:lnTo>
                      <a:pt x="789601" y="1630743"/>
                    </a:lnTo>
                    <a:lnTo>
                      <a:pt x="468754" y="1444304"/>
                    </a:lnTo>
                    <a:lnTo>
                      <a:pt x="147906" y="1257866"/>
                    </a:lnTo>
                    <a:lnTo>
                      <a:pt x="147906" y="889324"/>
                    </a:lnTo>
                    <a:lnTo>
                      <a:pt x="147906" y="520783"/>
                    </a:lnTo>
                    <a:lnTo>
                      <a:pt x="468754" y="334345"/>
                    </a:lnTo>
                    <a:lnTo>
                      <a:pt x="789601" y="147906"/>
                    </a:lnTo>
                    <a:lnTo>
                      <a:pt x="789601" y="147906"/>
                    </a:lnTo>
                    <a:close/>
                    <a:moveTo>
                      <a:pt x="789601" y="277979"/>
                    </a:moveTo>
                    <a:lnTo>
                      <a:pt x="264972" y="581484"/>
                    </a:lnTo>
                    <a:lnTo>
                      <a:pt x="264972" y="1188493"/>
                    </a:lnTo>
                    <a:lnTo>
                      <a:pt x="789601" y="1491998"/>
                    </a:lnTo>
                    <a:lnTo>
                      <a:pt x="1314231" y="1188493"/>
                    </a:lnTo>
                    <a:lnTo>
                      <a:pt x="1314231" y="581484"/>
                    </a:lnTo>
                    <a:lnTo>
                      <a:pt x="789601" y="277979"/>
                    </a:lnTo>
                    <a:close/>
                  </a:path>
                </a:pathLst>
              </a:custGeom>
              <a:solidFill>
                <a:schemeClr val="accent2"/>
              </a:solidFill>
              <a:ln w="43323" cap="flat">
                <a:noFill/>
                <a:prstDash val="solid"/>
                <a:miter/>
              </a:ln>
            </p:spPr>
            <p:txBody>
              <a:bodyPr rtlCol="0" anchor="ctr"/>
              <a:lstStyle/>
              <a:p>
                <a:endParaRPr lang="en-US"/>
              </a:p>
            </p:txBody>
          </p:sp>
          <p:sp>
            <p:nvSpPr>
              <p:cNvPr id="252" name="Freeform: Shape 251">
                <a:extLst>
                  <a:ext uri="{FF2B5EF4-FFF2-40B4-BE49-F238E27FC236}">
                    <a16:creationId xmlns:a16="http://schemas.microsoft.com/office/drawing/2014/main" id="{21BDFC87-1F68-4099-ACC5-7CB791D34036}"/>
                  </a:ext>
                </a:extLst>
              </p:cNvPr>
              <p:cNvSpPr/>
              <p:nvPr/>
            </p:nvSpPr>
            <p:spPr>
              <a:xfrm>
                <a:off x="8595937" y="1959818"/>
                <a:ext cx="449297" cy="449297"/>
              </a:xfrm>
              <a:custGeom>
                <a:avLst/>
                <a:gdLst>
                  <a:gd name="connsiteX0" fmla="*/ 486846 w 607009"/>
                  <a:gd name="connsiteY0" fmla="*/ 317351 h 607009"/>
                  <a:gd name="connsiteX1" fmla="*/ 318150 w 607009"/>
                  <a:gd name="connsiteY1" fmla="*/ 486846 h 607009"/>
                  <a:gd name="connsiteX2" fmla="*/ 148655 w 607009"/>
                  <a:gd name="connsiteY2" fmla="*/ 318150 h 607009"/>
                  <a:gd name="connsiteX3" fmla="*/ 317351 w 607009"/>
                  <a:gd name="connsiteY3" fmla="*/ 148655 h 607009"/>
                  <a:gd name="connsiteX4" fmla="*/ 486846 w 607009"/>
                  <a:gd name="connsiteY4" fmla="*/ 317351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486846" y="317351"/>
                    </a:moveTo>
                    <a:cubicBezTo>
                      <a:pt x="487066" y="410740"/>
                      <a:pt x="411538" y="486625"/>
                      <a:pt x="318150" y="486846"/>
                    </a:cubicBezTo>
                    <a:cubicBezTo>
                      <a:pt x="224761" y="487066"/>
                      <a:pt x="148875" y="411538"/>
                      <a:pt x="148655" y="318150"/>
                    </a:cubicBezTo>
                    <a:cubicBezTo>
                      <a:pt x="148434" y="224761"/>
                      <a:pt x="223962" y="148875"/>
                      <a:pt x="317351" y="148655"/>
                    </a:cubicBezTo>
                    <a:cubicBezTo>
                      <a:pt x="410740" y="148434"/>
                      <a:pt x="486625" y="223962"/>
                      <a:pt x="486846" y="317351"/>
                    </a:cubicBezTo>
                    <a:close/>
                  </a:path>
                </a:pathLst>
              </a:custGeom>
              <a:solidFill>
                <a:schemeClr val="accent2"/>
              </a:solidFill>
              <a:ln w="43323" cap="flat">
                <a:noFill/>
                <a:prstDash val="solid"/>
                <a:miter/>
              </a:ln>
            </p:spPr>
            <p:txBody>
              <a:bodyPr rtlCol="0" anchor="ctr"/>
              <a:lstStyle/>
              <a:p>
                <a:endParaRPr lang="en-US"/>
              </a:p>
            </p:txBody>
          </p:sp>
          <p:sp>
            <p:nvSpPr>
              <p:cNvPr id="253" name="Freeform: Shape 252">
                <a:extLst>
                  <a:ext uri="{FF2B5EF4-FFF2-40B4-BE49-F238E27FC236}">
                    <a16:creationId xmlns:a16="http://schemas.microsoft.com/office/drawing/2014/main" id="{F3116CFF-0FE6-4D97-9EEF-D084794DBBD5}"/>
                  </a:ext>
                </a:extLst>
              </p:cNvPr>
              <p:cNvSpPr/>
              <p:nvPr/>
            </p:nvSpPr>
            <p:spPr>
              <a:xfrm>
                <a:off x="9023323" y="2704920"/>
                <a:ext cx="449297" cy="449297"/>
              </a:xfrm>
              <a:custGeom>
                <a:avLst/>
                <a:gdLst>
                  <a:gd name="connsiteX0" fmla="*/ 308330 w 607009"/>
                  <a:gd name="connsiteY0" fmla="*/ 468754 h 607009"/>
                  <a:gd name="connsiteX1" fmla="*/ 468754 w 607009"/>
                  <a:gd name="connsiteY1" fmla="*/ 308330 h 607009"/>
                  <a:gd name="connsiteX2" fmla="*/ 308330 w 607009"/>
                  <a:gd name="connsiteY2" fmla="*/ 147906 h 607009"/>
                  <a:gd name="connsiteX3" fmla="*/ 147906 w 607009"/>
                  <a:gd name="connsiteY3" fmla="*/ 308330 h 607009"/>
                  <a:gd name="connsiteX4" fmla="*/ 308330 w 607009"/>
                  <a:gd name="connsiteY4" fmla="*/ 468754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08330" y="468754"/>
                    </a:moveTo>
                    <a:cubicBezTo>
                      <a:pt x="395045" y="468754"/>
                      <a:pt x="468754" y="395045"/>
                      <a:pt x="468754" y="308330"/>
                    </a:cubicBezTo>
                    <a:cubicBezTo>
                      <a:pt x="468754" y="221614"/>
                      <a:pt x="395045" y="147906"/>
                      <a:pt x="308330" y="147906"/>
                    </a:cubicBezTo>
                    <a:cubicBezTo>
                      <a:pt x="221614" y="147906"/>
                      <a:pt x="147906" y="221614"/>
                      <a:pt x="147906" y="308330"/>
                    </a:cubicBezTo>
                    <a:cubicBezTo>
                      <a:pt x="147906" y="395045"/>
                      <a:pt x="221614" y="468754"/>
                      <a:pt x="308330" y="468754"/>
                    </a:cubicBezTo>
                    <a:close/>
                  </a:path>
                </a:pathLst>
              </a:custGeom>
              <a:solidFill>
                <a:schemeClr val="accent2"/>
              </a:solidFill>
              <a:ln w="43323" cap="flat">
                <a:noFill/>
                <a:prstDash val="solid"/>
                <a:miter/>
              </a:ln>
            </p:spPr>
            <p:txBody>
              <a:bodyPr rtlCol="0" anchor="ctr"/>
              <a:lstStyle/>
              <a:p>
                <a:endParaRPr lang="en-US"/>
              </a:p>
            </p:txBody>
          </p:sp>
          <p:sp>
            <p:nvSpPr>
              <p:cNvPr id="254" name="Freeform: Shape 253">
                <a:extLst>
                  <a:ext uri="{FF2B5EF4-FFF2-40B4-BE49-F238E27FC236}">
                    <a16:creationId xmlns:a16="http://schemas.microsoft.com/office/drawing/2014/main" id="{4F6E80B0-F022-4075-89DA-35839E1B2764}"/>
                  </a:ext>
                </a:extLst>
              </p:cNvPr>
              <p:cNvSpPr/>
              <p:nvPr/>
            </p:nvSpPr>
            <p:spPr>
              <a:xfrm>
                <a:off x="9142066" y="2704920"/>
                <a:ext cx="320926" cy="449297"/>
              </a:xfrm>
              <a:custGeom>
                <a:avLst/>
                <a:gdLst>
                  <a:gd name="connsiteX0" fmla="*/ 147906 w 433577"/>
                  <a:gd name="connsiteY0" fmla="*/ 468754 h 607009"/>
                  <a:gd name="connsiteX1" fmla="*/ 147906 w 433577"/>
                  <a:gd name="connsiteY1" fmla="*/ 147906 h 607009"/>
                  <a:gd name="connsiteX2" fmla="*/ 308330 w 433577"/>
                  <a:gd name="connsiteY2" fmla="*/ 308330 h 607009"/>
                  <a:gd name="connsiteX3" fmla="*/ 147906 w 433577"/>
                  <a:gd name="connsiteY3" fmla="*/ 468754 h 607009"/>
                </a:gdLst>
                <a:ahLst/>
                <a:cxnLst>
                  <a:cxn ang="0">
                    <a:pos x="connsiteX0" y="connsiteY0"/>
                  </a:cxn>
                  <a:cxn ang="0">
                    <a:pos x="connsiteX1" y="connsiteY1"/>
                  </a:cxn>
                  <a:cxn ang="0">
                    <a:pos x="connsiteX2" y="connsiteY2"/>
                  </a:cxn>
                  <a:cxn ang="0">
                    <a:pos x="connsiteX3" y="connsiteY3"/>
                  </a:cxn>
                </a:cxnLst>
                <a:rect l="l" t="t" r="r" b="b"/>
                <a:pathLst>
                  <a:path w="433577" h="607009">
                    <a:moveTo>
                      <a:pt x="147906" y="468754"/>
                    </a:moveTo>
                    <a:lnTo>
                      <a:pt x="147906" y="147906"/>
                    </a:lnTo>
                    <a:cubicBezTo>
                      <a:pt x="234622" y="147906"/>
                      <a:pt x="308330" y="221614"/>
                      <a:pt x="308330" y="308330"/>
                    </a:cubicBezTo>
                    <a:cubicBezTo>
                      <a:pt x="308330" y="395045"/>
                      <a:pt x="238957" y="468754"/>
                      <a:pt x="147906" y="468754"/>
                    </a:cubicBezTo>
                    <a:close/>
                  </a:path>
                </a:pathLst>
              </a:custGeom>
              <a:solidFill>
                <a:schemeClr val="accent2"/>
              </a:solidFill>
              <a:ln w="43323" cap="flat">
                <a:noFill/>
                <a:prstDash val="solid"/>
                <a:miter/>
              </a:ln>
            </p:spPr>
            <p:txBody>
              <a:bodyPr rtlCol="0" anchor="ctr"/>
              <a:lstStyle/>
              <a:p>
                <a:endParaRPr lang="en-US"/>
              </a:p>
            </p:txBody>
          </p:sp>
          <p:sp>
            <p:nvSpPr>
              <p:cNvPr id="255" name="Freeform: Shape 254">
                <a:extLst>
                  <a:ext uri="{FF2B5EF4-FFF2-40B4-BE49-F238E27FC236}">
                    <a16:creationId xmlns:a16="http://schemas.microsoft.com/office/drawing/2014/main" id="{5688BFF9-3E59-43C0-85F4-856A4B1A3DC4}"/>
                  </a:ext>
                </a:extLst>
              </p:cNvPr>
              <p:cNvSpPr/>
              <p:nvPr/>
            </p:nvSpPr>
            <p:spPr>
              <a:xfrm>
                <a:off x="8166450" y="2708130"/>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1614" y="147906"/>
                      <a:pt x="147906" y="221614"/>
                      <a:pt x="147906" y="317001"/>
                    </a:cubicBezTo>
                    <a:cubicBezTo>
                      <a:pt x="147906" y="408053"/>
                      <a:pt x="221614" y="486097"/>
                      <a:pt x="317001" y="486097"/>
                    </a:cubicBezTo>
                    <a:close/>
                  </a:path>
                </a:pathLst>
              </a:custGeom>
              <a:solidFill>
                <a:schemeClr val="accent2"/>
              </a:solidFill>
              <a:ln w="43323" cap="flat">
                <a:noFill/>
                <a:prstDash val="solid"/>
                <a:miter/>
              </a:ln>
            </p:spPr>
            <p:txBody>
              <a:bodyPr rtlCol="0" anchor="ctr"/>
              <a:lstStyle/>
              <a:p>
                <a:endParaRPr lang="en-US"/>
              </a:p>
            </p:txBody>
          </p:sp>
          <p:sp>
            <p:nvSpPr>
              <p:cNvPr id="256" name="Freeform: Shape 255">
                <a:extLst>
                  <a:ext uri="{FF2B5EF4-FFF2-40B4-BE49-F238E27FC236}">
                    <a16:creationId xmlns:a16="http://schemas.microsoft.com/office/drawing/2014/main" id="{81A3B172-E1FF-41EC-B762-9145BF36A301}"/>
                  </a:ext>
                </a:extLst>
              </p:cNvPr>
              <p:cNvSpPr/>
              <p:nvPr/>
            </p:nvSpPr>
            <p:spPr>
              <a:xfrm>
                <a:off x="8166450" y="2204275"/>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1614" y="147906"/>
                      <a:pt x="147906" y="225950"/>
                      <a:pt x="147906" y="317001"/>
                    </a:cubicBezTo>
                    <a:cubicBezTo>
                      <a:pt x="147906" y="412389"/>
                      <a:pt x="221614" y="486097"/>
                      <a:pt x="317001" y="486097"/>
                    </a:cubicBezTo>
                    <a:close/>
                  </a:path>
                </a:pathLst>
              </a:custGeom>
              <a:solidFill>
                <a:schemeClr val="accent2"/>
              </a:solidFill>
              <a:ln w="43323" cap="flat">
                <a:noFill/>
                <a:prstDash val="solid"/>
                <a:miter/>
              </a:ln>
            </p:spPr>
            <p:txBody>
              <a:bodyPr rtlCol="0" anchor="ctr"/>
              <a:lstStyle/>
              <a:p>
                <a:endParaRPr lang="en-US"/>
              </a:p>
            </p:txBody>
          </p:sp>
          <p:sp>
            <p:nvSpPr>
              <p:cNvPr id="257" name="Freeform: Shape 256">
                <a:extLst>
                  <a:ext uri="{FF2B5EF4-FFF2-40B4-BE49-F238E27FC236}">
                    <a16:creationId xmlns:a16="http://schemas.microsoft.com/office/drawing/2014/main" id="{362B118C-59A8-482D-95BE-A3224DA62040}"/>
                  </a:ext>
                </a:extLst>
              </p:cNvPr>
              <p:cNvSpPr/>
              <p:nvPr/>
            </p:nvSpPr>
            <p:spPr>
              <a:xfrm>
                <a:off x="9142066" y="2704920"/>
                <a:ext cx="320926" cy="449297"/>
              </a:xfrm>
              <a:custGeom>
                <a:avLst/>
                <a:gdLst>
                  <a:gd name="connsiteX0" fmla="*/ 147906 w 433577"/>
                  <a:gd name="connsiteY0" fmla="*/ 468754 h 607009"/>
                  <a:gd name="connsiteX1" fmla="*/ 147906 w 433577"/>
                  <a:gd name="connsiteY1" fmla="*/ 147906 h 607009"/>
                  <a:gd name="connsiteX2" fmla="*/ 308330 w 433577"/>
                  <a:gd name="connsiteY2" fmla="*/ 308330 h 607009"/>
                  <a:gd name="connsiteX3" fmla="*/ 147906 w 433577"/>
                  <a:gd name="connsiteY3" fmla="*/ 468754 h 607009"/>
                </a:gdLst>
                <a:ahLst/>
                <a:cxnLst>
                  <a:cxn ang="0">
                    <a:pos x="connsiteX0" y="connsiteY0"/>
                  </a:cxn>
                  <a:cxn ang="0">
                    <a:pos x="connsiteX1" y="connsiteY1"/>
                  </a:cxn>
                  <a:cxn ang="0">
                    <a:pos x="connsiteX2" y="connsiteY2"/>
                  </a:cxn>
                  <a:cxn ang="0">
                    <a:pos x="connsiteX3" y="connsiteY3"/>
                  </a:cxn>
                </a:cxnLst>
                <a:rect l="l" t="t" r="r" b="b"/>
                <a:pathLst>
                  <a:path w="433577" h="607009">
                    <a:moveTo>
                      <a:pt x="147906" y="468754"/>
                    </a:moveTo>
                    <a:lnTo>
                      <a:pt x="147906" y="147906"/>
                    </a:lnTo>
                    <a:cubicBezTo>
                      <a:pt x="234622" y="147906"/>
                      <a:pt x="308330" y="221614"/>
                      <a:pt x="308330" y="308330"/>
                    </a:cubicBezTo>
                    <a:cubicBezTo>
                      <a:pt x="308330" y="395045"/>
                      <a:pt x="238957" y="468754"/>
                      <a:pt x="147906" y="468754"/>
                    </a:cubicBezTo>
                    <a:close/>
                  </a:path>
                </a:pathLst>
              </a:custGeom>
              <a:solidFill>
                <a:schemeClr val="accent2"/>
              </a:solidFill>
              <a:ln w="43323" cap="flat">
                <a:noFill/>
                <a:prstDash val="solid"/>
                <a:miter/>
              </a:ln>
            </p:spPr>
            <p:txBody>
              <a:bodyPr rtlCol="0" anchor="ctr"/>
              <a:lstStyle/>
              <a:p>
                <a:endParaRPr lang="en-US"/>
              </a:p>
            </p:txBody>
          </p:sp>
          <p:sp>
            <p:nvSpPr>
              <p:cNvPr id="258" name="Freeform: Shape 257">
                <a:extLst>
                  <a:ext uri="{FF2B5EF4-FFF2-40B4-BE49-F238E27FC236}">
                    <a16:creationId xmlns:a16="http://schemas.microsoft.com/office/drawing/2014/main" id="{240A2C3D-81A0-4DFA-B348-424EB3F6233C}"/>
                  </a:ext>
                </a:extLst>
              </p:cNvPr>
              <p:cNvSpPr/>
              <p:nvPr/>
            </p:nvSpPr>
            <p:spPr>
              <a:xfrm>
                <a:off x="9016905" y="2197857"/>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8" y="147906"/>
                      <a:pt x="317001" y="147906"/>
                    </a:cubicBezTo>
                    <a:cubicBezTo>
                      <a:pt x="225950" y="147906"/>
                      <a:pt x="147906" y="221614"/>
                      <a:pt x="147906" y="317001"/>
                    </a:cubicBezTo>
                    <a:cubicBezTo>
                      <a:pt x="147906" y="412389"/>
                      <a:pt x="225950" y="486097"/>
                      <a:pt x="317001" y="486097"/>
                    </a:cubicBezTo>
                    <a:close/>
                  </a:path>
                </a:pathLst>
              </a:custGeom>
              <a:solidFill>
                <a:schemeClr val="accent2"/>
              </a:solidFill>
              <a:ln w="43323" cap="flat">
                <a:noFill/>
                <a:prstDash val="solid"/>
                <a:miter/>
              </a:ln>
            </p:spPr>
            <p:txBody>
              <a:bodyPr rtlCol="0" anchor="ctr"/>
              <a:lstStyle/>
              <a:p>
                <a:endParaRPr lang="en-US"/>
              </a:p>
            </p:txBody>
          </p:sp>
          <p:sp>
            <p:nvSpPr>
              <p:cNvPr id="259" name="Freeform: Shape 258">
                <a:extLst>
                  <a:ext uri="{FF2B5EF4-FFF2-40B4-BE49-F238E27FC236}">
                    <a16:creationId xmlns:a16="http://schemas.microsoft.com/office/drawing/2014/main" id="{CF308D9A-6505-46F2-BC85-00C924B6151F}"/>
                  </a:ext>
                </a:extLst>
              </p:cNvPr>
              <p:cNvSpPr/>
              <p:nvPr/>
            </p:nvSpPr>
            <p:spPr>
              <a:xfrm>
                <a:off x="9016905" y="2692083"/>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8" y="147906"/>
                      <a:pt x="317001" y="147906"/>
                    </a:cubicBezTo>
                    <a:cubicBezTo>
                      <a:pt x="225950" y="147906"/>
                      <a:pt x="147906" y="221614"/>
                      <a:pt x="147906" y="317001"/>
                    </a:cubicBezTo>
                    <a:cubicBezTo>
                      <a:pt x="147906" y="408053"/>
                      <a:pt x="225950" y="486097"/>
                      <a:pt x="317001" y="486097"/>
                    </a:cubicBezTo>
                    <a:close/>
                  </a:path>
                </a:pathLst>
              </a:custGeom>
              <a:solidFill>
                <a:schemeClr val="accent2"/>
              </a:solidFill>
              <a:ln w="43323" cap="flat">
                <a:noFill/>
                <a:prstDash val="solid"/>
                <a:miter/>
              </a:ln>
            </p:spPr>
            <p:txBody>
              <a:bodyPr rtlCol="0" anchor="ctr"/>
              <a:lstStyle/>
              <a:p>
                <a:endParaRPr lang="en-US"/>
              </a:p>
            </p:txBody>
          </p:sp>
          <p:sp>
            <p:nvSpPr>
              <p:cNvPr id="260" name="Freeform: Shape 259">
                <a:extLst>
                  <a:ext uri="{FF2B5EF4-FFF2-40B4-BE49-F238E27FC236}">
                    <a16:creationId xmlns:a16="http://schemas.microsoft.com/office/drawing/2014/main" id="{2C31A250-F614-44F6-B808-D91D64AED38E}"/>
                  </a:ext>
                </a:extLst>
              </p:cNvPr>
              <p:cNvSpPr/>
              <p:nvPr/>
            </p:nvSpPr>
            <p:spPr>
              <a:xfrm>
                <a:off x="8590073" y="2939196"/>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12389"/>
                      <a:pt x="225950" y="486097"/>
                      <a:pt x="317001" y="486097"/>
                    </a:cubicBezTo>
                    <a:close/>
                  </a:path>
                </a:pathLst>
              </a:custGeom>
              <a:solidFill>
                <a:schemeClr val="accent2"/>
              </a:solidFill>
              <a:ln w="43323" cap="flat">
                <a:noFill/>
                <a:prstDash val="solid"/>
                <a:miter/>
              </a:ln>
            </p:spPr>
            <p:txBody>
              <a:bodyPr rtlCol="0" anchor="ctr"/>
              <a:lstStyle/>
              <a:p>
                <a:endParaRPr lang="en-US"/>
              </a:p>
            </p:txBody>
          </p:sp>
          <p:grpSp>
            <p:nvGrpSpPr>
              <p:cNvPr id="261" name="Group 260">
                <a:extLst>
                  <a:ext uri="{FF2B5EF4-FFF2-40B4-BE49-F238E27FC236}">
                    <a16:creationId xmlns:a16="http://schemas.microsoft.com/office/drawing/2014/main" id="{C92D00D8-8E8E-4C05-90A4-76A9E8A136BB}"/>
                  </a:ext>
                </a:extLst>
              </p:cNvPr>
              <p:cNvGrpSpPr/>
              <p:nvPr/>
            </p:nvGrpSpPr>
            <p:grpSpPr>
              <a:xfrm rot="7661305" flipH="1">
                <a:off x="9367116" y="2811401"/>
                <a:ext cx="449297" cy="803943"/>
                <a:chOff x="4860364" y="1440904"/>
                <a:chExt cx="607009" cy="1086144"/>
              </a:xfrm>
              <a:solidFill>
                <a:schemeClr val="accent2"/>
              </a:solidFill>
            </p:grpSpPr>
            <p:sp>
              <p:nvSpPr>
                <p:cNvPr id="262" name="Rectangle 261">
                  <a:extLst>
                    <a:ext uri="{FF2B5EF4-FFF2-40B4-BE49-F238E27FC236}">
                      <a16:creationId xmlns:a16="http://schemas.microsoft.com/office/drawing/2014/main" id="{73254FA2-A76E-4F75-B40A-1ADF31B9A2BC}"/>
                    </a:ext>
                  </a:extLst>
                </p:cNvPr>
                <p:cNvSpPr/>
                <p:nvPr/>
              </p:nvSpPr>
              <p:spPr>
                <a:xfrm>
                  <a:off x="5133776" y="1776958"/>
                  <a:ext cx="106964" cy="75009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3" name="Freeform: Shape 262">
                  <a:extLst>
                    <a:ext uri="{FF2B5EF4-FFF2-40B4-BE49-F238E27FC236}">
                      <a16:creationId xmlns:a16="http://schemas.microsoft.com/office/drawing/2014/main" id="{1BD635CA-ECB2-4062-B70C-69B49835A8E9}"/>
                    </a:ext>
                  </a:extLst>
                </p:cNvPr>
                <p:cNvSpPr/>
                <p:nvPr/>
              </p:nvSpPr>
              <p:spPr>
                <a:xfrm>
                  <a:off x="4860364" y="1440904"/>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grpSp>
        </p:grpSp>
        <p:grpSp>
          <p:nvGrpSpPr>
            <p:cNvPr id="276" name="Group 275">
              <a:extLst>
                <a:ext uri="{FF2B5EF4-FFF2-40B4-BE49-F238E27FC236}">
                  <a16:creationId xmlns:a16="http://schemas.microsoft.com/office/drawing/2014/main" id="{9994E081-6D25-42BE-9DB7-953898268218}"/>
                </a:ext>
              </a:extLst>
            </p:cNvPr>
            <p:cNvGrpSpPr/>
            <p:nvPr/>
          </p:nvGrpSpPr>
          <p:grpSpPr>
            <a:xfrm>
              <a:off x="1257348" y="4876976"/>
              <a:ext cx="826550" cy="358906"/>
              <a:chOff x="7658774" y="5514706"/>
              <a:chExt cx="826550" cy="358906"/>
            </a:xfrm>
          </p:grpSpPr>
          <p:sp>
            <p:nvSpPr>
              <p:cNvPr id="273" name="Rectangle 272">
                <a:extLst>
                  <a:ext uri="{FF2B5EF4-FFF2-40B4-BE49-F238E27FC236}">
                    <a16:creationId xmlns:a16="http://schemas.microsoft.com/office/drawing/2014/main" id="{2AF5332A-F6AC-4D78-81C7-015493DD6CF3}"/>
                  </a:ext>
                </a:extLst>
              </p:cNvPr>
              <p:cNvSpPr/>
              <p:nvPr/>
            </p:nvSpPr>
            <p:spPr>
              <a:xfrm rot="16053454" flipH="1">
                <a:off x="8032513" y="5501122"/>
                <a:ext cx="60369" cy="42333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4" name="Freeform: Shape 273">
                <a:extLst>
                  <a:ext uri="{FF2B5EF4-FFF2-40B4-BE49-F238E27FC236}">
                    <a16:creationId xmlns:a16="http://schemas.microsoft.com/office/drawing/2014/main" id="{4211C318-8ADC-425B-B7E9-52A7ADADECD0}"/>
                  </a:ext>
                </a:extLst>
              </p:cNvPr>
              <p:cNvSpPr/>
              <p:nvPr/>
            </p:nvSpPr>
            <p:spPr>
              <a:xfrm rot="19653185" flipH="1">
                <a:off x="7658774" y="5531026"/>
                <a:ext cx="342587" cy="342586"/>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solidFill>
                <a:schemeClr val="accent2"/>
              </a:solidFill>
              <a:ln w="43323" cap="flat">
                <a:noFill/>
                <a:prstDash val="solid"/>
                <a:miter/>
              </a:ln>
            </p:spPr>
            <p:txBody>
              <a:bodyPr rtlCol="0" anchor="ctr"/>
              <a:lstStyle/>
              <a:p>
                <a:endParaRPr lang="en-US"/>
              </a:p>
            </p:txBody>
          </p:sp>
          <p:sp>
            <p:nvSpPr>
              <p:cNvPr id="275" name="Freeform: Shape 274">
                <a:extLst>
                  <a:ext uri="{FF2B5EF4-FFF2-40B4-BE49-F238E27FC236}">
                    <a16:creationId xmlns:a16="http://schemas.microsoft.com/office/drawing/2014/main" id="{5D89F6BC-10DD-4661-ABD0-CA33FBAB6AEA}"/>
                  </a:ext>
                </a:extLst>
              </p:cNvPr>
              <p:cNvSpPr/>
              <p:nvPr/>
            </p:nvSpPr>
            <p:spPr>
              <a:xfrm rot="19653185">
                <a:off x="8142737" y="5514706"/>
                <a:ext cx="342587" cy="342586"/>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solidFill>
                <a:schemeClr val="accent2"/>
              </a:solidFill>
              <a:ln w="43323" cap="flat">
                <a:noFill/>
                <a:prstDash val="solid"/>
                <a:miter/>
              </a:ln>
            </p:spPr>
            <p:txBody>
              <a:bodyPr rtlCol="0" anchor="ctr"/>
              <a:lstStyle/>
              <a:p>
                <a:endParaRPr lang="en-US"/>
              </a:p>
            </p:txBody>
          </p:sp>
        </p:grpSp>
      </p:grpSp>
      <p:grpSp>
        <p:nvGrpSpPr>
          <p:cNvPr id="277" name="Group 276">
            <a:extLst>
              <a:ext uri="{FF2B5EF4-FFF2-40B4-BE49-F238E27FC236}">
                <a16:creationId xmlns:a16="http://schemas.microsoft.com/office/drawing/2014/main" id="{FCD49419-1FBA-4904-8511-898767175567}"/>
              </a:ext>
            </a:extLst>
          </p:cNvPr>
          <p:cNvGrpSpPr/>
          <p:nvPr/>
        </p:nvGrpSpPr>
        <p:grpSpPr>
          <a:xfrm rot="18886007">
            <a:off x="10704044" y="609266"/>
            <a:ext cx="826550" cy="358906"/>
            <a:chOff x="7658774" y="5514706"/>
            <a:chExt cx="826550" cy="358906"/>
          </a:xfrm>
        </p:grpSpPr>
        <p:sp>
          <p:nvSpPr>
            <p:cNvPr id="278" name="Rectangle 277">
              <a:extLst>
                <a:ext uri="{FF2B5EF4-FFF2-40B4-BE49-F238E27FC236}">
                  <a16:creationId xmlns:a16="http://schemas.microsoft.com/office/drawing/2014/main" id="{28D52B3F-D7AC-4719-8AA6-BAC791D68925}"/>
                </a:ext>
              </a:extLst>
            </p:cNvPr>
            <p:cNvSpPr/>
            <p:nvPr/>
          </p:nvSpPr>
          <p:spPr>
            <a:xfrm rot="16053454" flipH="1">
              <a:off x="8032513" y="5501122"/>
              <a:ext cx="60369" cy="42333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9" name="Freeform: Shape 278">
              <a:extLst>
                <a:ext uri="{FF2B5EF4-FFF2-40B4-BE49-F238E27FC236}">
                  <a16:creationId xmlns:a16="http://schemas.microsoft.com/office/drawing/2014/main" id="{364C1050-19DF-4900-A6A1-2B16E38FDF74}"/>
                </a:ext>
              </a:extLst>
            </p:cNvPr>
            <p:cNvSpPr/>
            <p:nvPr/>
          </p:nvSpPr>
          <p:spPr>
            <a:xfrm rot="19653185" flipH="1">
              <a:off x="7658774" y="5531026"/>
              <a:ext cx="342587" cy="342586"/>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solidFill>
              <a:schemeClr val="accent2"/>
            </a:solidFill>
            <a:ln w="43323" cap="flat">
              <a:noFill/>
              <a:prstDash val="solid"/>
              <a:miter/>
            </a:ln>
          </p:spPr>
          <p:txBody>
            <a:bodyPr rtlCol="0" anchor="ctr"/>
            <a:lstStyle/>
            <a:p>
              <a:endParaRPr lang="en-US"/>
            </a:p>
          </p:txBody>
        </p:sp>
        <p:sp>
          <p:nvSpPr>
            <p:cNvPr id="280" name="Freeform: Shape 279">
              <a:extLst>
                <a:ext uri="{FF2B5EF4-FFF2-40B4-BE49-F238E27FC236}">
                  <a16:creationId xmlns:a16="http://schemas.microsoft.com/office/drawing/2014/main" id="{EA928F47-830A-4304-89F7-A0548551A715}"/>
                </a:ext>
              </a:extLst>
            </p:cNvPr>
            <p:cNvSpPr/>
            <p:nvPr/>
          </p:nvSpPr>
          <p:spPr>
            <a:xfrm rot="19653185">
              <a:off x="8142737" y="5514706"/>
              <a:ext cx="342587" cy="342586"/>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solidFill>
              <a:schemeClr val="accent2"/>
            </a:solidFill>
            <a:ln w="43323" cap="flat">
              <a:noFill/>
              <a:prstDash val="solid"/>
              <a:miter/>
            </a:ln>
          </p:spPr>
          <p:txBody>
            <a:bodyPr rtlCol="0" anchor="ctr"/>
            <a:lstStyle/>
            <a:p>
              <a:endParaRPr lang="en-US"/>
            </a:p>
          </p:txBody>
        </p:sp>
      </p:grpSp>
      <p:grpSp>
        <p:nvGrpSpPr>
          <p:cNvPr id="281" name="Group 280">
            <a:extLst>
              <a:ext uri="{FF2B5EF4-FFF2-40B4-BE49-F238E27FC236}">
                <a16:creationId xmlns:a16="http://schemas.microsoft.com/office/drawing/2014/main" id="{40BAB07A-8DA2-4835-B4A5-DC9D9EA2B0E7}"/>
              </a:ext>
            </a:extLst>
          </p:cNvPr>
          <p:cNvGrpSpPr/>
          <p:nvPr/>
        </p:nvGrpSpPr>
        <p:grpSpPr>
          <a:xfrm rot="5400000" flipV="1">
            <a:off x="10368581" y="5508922"/>
            <a:ext cx="1274057" cy="1142313"/>
            <a:chOff x="7643465" y="1330780"/>
            <a:chExt cx="2350271" cy="2107241"/>
          </a:xfrm>
        </p:grpSpPr>
        <p:grpSp>
          <p:nvGrpSpPr>
            <p:cNvPr id="282" name="Group 281">
              <a:extLst>
                <a:ext uri="{FF2B5EF4-FFF2-40B4-BE49-F238E27FC236}">
                  <a16:creationId xmlns:a16="http://schemas.microsoft.com/office/drawing/2014/main" id="{AD139328-267D-4BD1-8727-D691163C4B8D}"/>
                </a:ext>
              </a:extLst>
            </p:cNvPr>
            <p:cNvGrpSpPr/>
            <p:nvPr/>
          </p:nvGrpSpPr>
          <p:grpSpPr>
            <a:xfrm rot="14189974" flipH="1">
              <a:off x="7820788" y="2761873"/>
              <a:ext cx="449297" cy="803943"/>
              <a:chOff x="4860364" y="1440904"/>
              <a:chExt cx="607009" cy="1086144"/>
            </a:xfrm>
            <a:solidFill>
              <a:schemeClr val="accent2"/>
            </a:solidFill>
          </p:grpSpPr>
          <p:sp>
            <p:nvSpPr>
              <p:cNvPr id="299" name="Rectangle 298">
                <a:extLst>
                  <a:ext uri="{FF2B5EF4-FFF2-40B4-BE49-F238E27FC236}">
                    <a16:creationId xmlns:a16="http://schemas.microsoft.com/office/drawing/2014/main" id="{EA955226-0EAF-48EB-A81A-5D6255E40A9B}"/>
                  </a:ext>
                </a:extLst>
              </p:cNvPr>
              <p:cNvSpPr/>
              <p:nvPr/>
            </p:nvSpPr>
            <p:spPr>
              <a:xfrm>
                <a:off x="5133776" y="1776958"/>
                <a:ext cx="106964" cy="75009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0" name="Freeform: Shape 299">
                <a:extLst>
                  <a:ext uri="{FF2B5EF4-FFF2-40B4-BE49-F238E27FC236}">
                    <a16:creationId xmlns:a16="http://schemas.microsoft.com/office/drawing/2014/main" id="{CE700F0F-337D-46D8-95C8-2C6C137C4F7D}"/>
                  </a:ext>
                </a:extLst>
              </p:cNvPr>
              <p:cNvSpPr/>
              <p:nvPr/>
            </p:nvSpPr>
            <p:spPr>
              <a:xfrm>
                <a:off x="4860364" y="1440904"/>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grpSp>
        <p:grpSp>
          <p:nvGrpSpPr>
            <p:cNvPr id="283" name="Group 282">
              <a:extLst>
                <a:ext uri="{FF2B5EF4-FFF2-40B4-BE49-F238E27FC236}">
                  <a16:creationId xmlns:a16="http://schemas.microsoft.com/office/drawing/2014/main" id="{5F5B6871-A72A-4B96-9435-E5F602D831BF}"/>
                </a:ext>
              </a:extLst>
            </p:cNvPr>
            <p:cNvGrpSpPr/>
            <p:nvPr/>
          </p:nvGrpSpPr>
          <p:grpSpPr>
            <a:xfrm>
              <a:off x="8590072" y="1330780"/>
              <a:ext cx="449297" cy="803943"/>
              <a:chOff x="4860364" y="1440904"/>
              <a:chExt cx="607009" cy="1086144"/>
            </a:xfrm>
            <a:solidFill>
              <a:schemeClr val="accent2"/>
            </a:solidFill>
          </p:grpSpPr>
          <p:sp>
            <p:nvSpPr>
              <p:cNvPr id="297" name="Rectangle 296">
                <a:extLst>
                  <a:ext uri="{FF2B5EF4-FFF2-40B4-BE49-F238E27FC236}">
                    <a16:creationId xmlns:a16="http://schemas.microsoft.com/office/drawing/2014/main" id="{C3D12746-E34B-4869-8B8F-A38D7DCCFC50}"/>
                  </a:ext>
                </a:extLst>
              </p:cNvPr>
              <p:cNvSpPr/>
              <p:nvPr/>
            </p:nvSpPr>
            <p:spPr>
              <a:xfrm>
                <a:off x="5133776" y="1776958"/>
                <a:ext cx="106964" cy="75009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8" name="Freeform: Shape 297">
                <a:extLst>
                  <a:ext uri="{FF2B5EF4-FFF2-40B4-BE49-F238E27FC236}">
                    <a16:creationId xmlns:a16="http://schemas.microsoft.com/office/drawing/2014/main" id="{67AC616C-5DCB-42A1-92FB-C67522FC7463}"/>
                  </a:ext>
                </a:extLst>
              </p:cNvPr>
              <p:cNvSpPr/>
              <p:nvPr/>
            </p:nvSpPr>
            <p:spPr>
              <a:xfrm>
                <a:off x="4860364" y="1440904"/>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grpSp>
        <p:sp>
          <p:nvSpPr>
            <p:cNvPr id="284" name="Freeform: Shape 283">
              <a:extLst>
                <a:ext uri="{FF2B5EF4-FFF2-40B4-BE49-F238E27FC236}">
                  <a16:creationId xmlns:a16="http://schemas.microsoft.com/office/drawing/2014/main" id="{93920EFD-3B96-4BA7-A914-0534BAB0F123}"/>
                </a:ext>
              </a:extLst>
            </p:cNvPr>
            <p:cNvSpPr/>
            <p:nvPr/>
          </p:nvSpPr>
          <p:spPr>
            <a:xfrm>
              <a:off x="8243473" y="2027766"/>
              <a:ext cx="1155334" cy="1315798"/>
            </a:xfrm>
            <a:custGeom>
              <a:avLst/>
              <a:gdLst>
                <a:gd name="connsiteX0" fmla="*/ 789601 w 1560880"/>
                <a:gd name="connsiteY0" fmla="*/ 147906 h 1777669"/>
                <a:gd name="connsiteX1" fmla="*/ 1110449 w 1560880"/>
                <a:gd name="connsiteY1" fmla="*/ 334345 h 1777669"/>
                <a:gd name="connsiteX2" fmla="*/ 1431297 w 1560880"/>
                <a:gd name="connsiteY2" fmla="*/ 520783 h 1777669"/>
                <a:gd name="connsiteX3" fmla="*/ 1431297 w 1560880"/>
                <a:gd name="connsiteY3" fmla="*/ 889324 h 1777669"/>
                <a:gd name="connsiteX4" fmla="*/ 1431297 w 1560880"/>
                <a:gd name="connsiteY4" fmla="*/ 1257866 h 1777669"/>
                <a:gd name="connsiteX5" fmla="*/ 1110449 w 1560880"/>
                <a:gd name="connsiteY5" fmla="*/ 1444304 h 1777669"/>
                <a:gd name="connsiteX6" fmla="*/ 789601 w 1560880"/>
                <a:gd name="connsiteY6" fmla="*/ 1630743 h 1777669"/>
                <a:gd name="connsiteX7" fmla="*/ 468754 w 1560880"/>
                <a:gd name="connsiteY7" fmla="*/ 1444304 h 1777669"/>
                <a:gd name="connsiteX8" fmla="*/ 147906 w 1560880"/>
                <a:gd name="connsiteY8" fmla="*/ 1257866 h 1777669"/>
                <a:gd name="connsiteX9" fmla="*/ 147906 w 1560880"/>
                <a:gd name="connsiteY9" fmla="*/ 889324 h 1777669"/>
                <a:gd name="connsiteX10" fmla="*/ 147906 w 1560880"/>
                <a:gd name="connsiteY10" fmla="*/ 520783 h 1777669"/>
                <a:gd name="connsiteX11" fmla="*/ 468754 w 1560880"/>
                <a:gd name="connsiteY11" fmla="*/ 334345 h 1777669"/>
                <a:gd name="connsiteX12" fmla="*/ 789601 w 1560880"/>
                <a:gd name="connsiteY12" fmla="*/ 147906 h 1777669"/>
                <a:gd name="connsiteX13" fmla="*/ 789601 w 1560880"/>
                <a:gd name="connsiteY13" fmla="*/ 147906 h 1777669"/>
                <a:gd name="connsiteX14" fmla="*/ 789601 w 1560880"/>
                <a:gd name="connsiteY14" fmla="*/ 277979 h 1777669"/>
                <a:gd name="connsiteX15" fmla="*/ 264972 w 1560880"/>
                <a:gd name="connsiteY15" fmla="*/ 581484 h 1777669"/>
                <a:gd name="connsiteX16" fmla="*/ 264972 w 1560880"/>
                <a:gd name="connsiteY16" fmla="*/ 1188493 h 1777669"/>
                <a:gd name="connsiteX17" fmla="*/ 789601 w 1560880"/>
                <a:gd name="connsiteY17" fmla="*/ 1491998 h 1777669"/>
                <a:gd name="connsiteX18" fmla="*/ 1314231 w 1560880"/>
                <a:gd name="connsiteY18" fmla="*/ 1188493 h 1777669"/>
                <a:gd name="connsiteX19" fmla="*/ 1314231 w 1560880"/>
                <a:gd name="connsiteY19" fmla="*/ 581484 h 1777669"/>
                <a:gd name="connsiteX20" fmla="*/ 789601 w 1560880"/>
                <a:gd name="connsiteY20" fmla="*/ 277979 h 1777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60880" h="1777669">
                  <a:moveTo>
                    <a:pt x="789601" y="147906"/>
                  </a:moveTo>
                  <a:lnTo>
                    <a:pt x="1110449" y="334345"/>
                  </a:lnTo>
                  <a:lnTo>
                    <a:pt x="1431297" y="520783"/>
                  </a:lnTo>
                  <a:lnTo>
                    <a:pt x="1431297" y="889324"/>
                  </a:lnTo>
                  <a:lnTo>
                    <a:pt x="1431297" y="1257866"/>
                  </a:lnTo>
                  <a:lnTo>
                    <a:pt x="1110449" y="1444304"/>
                  </a:lnTo>
                  <a:lnTo>
                    <a:pt x="789601" y="1630743"/>
                  </a:lnTo>
                  <a:lnTo>
                    <a:pt x="468754" y="1444304"/>
                  </a:lnTo>
                  <a:lnTo>
                    <a:pt x="147906" y="1257866"/>
                  </a:lnTo>
                  <a:lnTo>
                    <a:pt x="147906" y="889324"/>
                  </a:lnTo>
                  <a:lnTo>
                    <a:pt x="147906" y="520783"/>
                  </a:lnTo>
                  <a:lnTo>
                    <a:pt x="468754" y="334345"/>
                  </a:lnTo>
                  <a:lnTo>
                    <a:pt x="789601" y="147906"/>
                  </a:lnTo>
                  <a:lnTo>
                    <a:pt x="789601" y="147906"/>
                  </a:lnTo>
                  <a:close/>
                  <a:moveTo>
                    <a:pt x="789601" y="277979"/>
                  </a:moveTo>
                  <a:lnTo>
                    <a:pt x="264972" y="581484"/>
                  </a:lnTo>
                  <a:lnTo>
                    <a:pt x="264972" y="1188493"/>
                  </a:lnTo>
                  <a:lnTo>
                    <a:pt x="789601" y="1491998"/>
                  </a:lnTo>
                  <a:lnTo>
                    <a:pt x="1314231" y="1188493"/>
                  </a:lnTo>
                  <a:lnTo>
                    <a:pt x="1314231" y="581484"/>
                  </a:lnTo>
                  <a:lnTo>
                    <a:pt x="789601" y="277979"/>
                  </a:lnTo>
                  <a:close/>
                </a:path>
              </a:pathLst>
            </a:custGeom>
            <a:solidFill>
              <a:schemeClr val="accent2"/>
            </a:solidFill>
            <a:ln w="43323" cap="flat">
              <a:noFill/>
              <a:prstDash val="solid"/>
              <a:miter/>
            </a:ln>
          </p:spPr>
          <p:txBody>
            <a:bodyPr rtlCol="0" anchor="ctr"/>
            <a:lstStyle/>
            <a:p>
              <a:endParaRPr lang="en-US"/>
            </a:p>
          </p:txBody>
        </p:sp>
        <p:sp>
          <p:nvSpPr>
            <p:cNvPr id="285" name="Freeform: Shape 284">
              <a:extLst>
                <a:ext uri="{FF2B5EF4-FFF2-40B4-BE49-F238E27FC236}">
                  <a16:creationId xmlns:a16="http://schemas.microsoft.com/office/drawing/2014/main" id="{997A904F-345D-426B-B70A-970D33DAFCD9}"/>
                </a:ext>
              </a:extLst>
            </p:cNvPr>
            <p:cNvSpPr/>
            <p:nvPr/>
          </p:nvSpPr>
          <p:spPr>
            <a:xfrm>
              <a:off x="8595937" y="1959818"/>
              <a:ext cx="449297" cy="449297"/>
            </a:xfrm>
            <a:custGeom>
              <a:avLst/>
              <a:gdLst>
                <a:gd name="connsiteX0" fmla="*/ 486846 w 607009"/>
                <a:gd name="connsiteY0" fmla="*/ 317351 h 607009"/>
                <a:gd name="connsiteX1" fmla="*/ 318150 w 607009"/>
                <a:gd name="connsiteY1" fmla="*/ 486846 h 607009"/>
                <a:gd name="connsiteX2" fmla="*/ 148655 w 607009"/>
                <a:gd name="connsiteY2" fmla="*/ 318150 h 607009"/>
                <a:gd name="connsiteX3" fmla="*/ 317351 w 607009"/>
                <a:gd name="connsiteY3" fmla="*/ 148655 h 607009"/>
                <a:gd name="connsiteX4" fmla="*/ 486846 w 607009"/>
                <a:gd name="connsiteY4" fmla="*/ 317351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486846" y="317351"/>
                  </a:moveTo>
                  <a:cubicBezTo>
                    <a:pt x="487066" y="410740"/>
                    <a:pt x="411538" y="486625"/>
                    <a:pt x="318150" y="486846"/>
                  </a:cubicBezTo>
                  <a:cubicBezTo>
                    <a:pt x="224761" y="487066"/>
                    <a:pt x="148875" y="411538"/>
                    <a:pt x="148655" y="318150"/>
                  </a:cubicBezTo>
                  <a:cubicBezTo>
                    <a:pt x="148434" y="224761"/>
                    <a:pt x="223962" y="148875"/>
                    <a:pt x="317351" y="148655"/>
                  </a:cubicBezTo>
                  <a:cubicBezTo>
                    <a:pt x="410740" y="148434"/>
                    <a:pt x="486625" y="223962"/>
                    <a:pt x="486846" y="317351"/>
                  </a:cubicBezTo>
                  <a:close/>
                </a:path>
              </a:pathLst>
            </a:custGeom>
            <a:solidFill>
              <a:schemeClr val="accent2"/>
            </a:solidFill>
            <a:ln w="43323" cap="flat">
              <a:noFill/>
              <a:prstDash val="solid"/>
              <a:miter/>
            </a:ln>
          </p:spPr>
          <p:txBody>
            <a:bodyPr rtlCol="0" anchor="ctr"/>
            <a:lstStyle/>
            <a:p>
              <a:endParaRPr lang="en-US"/>
            </a:p>
          </p:txBody>
        </p:sp>
        <p:sp>
          <p:nvSpPr>
            <p:cNvPr id="286" name="Freeform: Shape 285">
              <a:extLst>
                <a:ext uri="{FF2B5EF4-FFF2-40B4-BE49-F238E27FC236}">
                  <a16:creationId xmlns:a16="http://schemas.microsoft.com/office/drawing/2014/main" id="{870A1FF1-6EA2-486D-8EA9-2AD93BB43C9B}"/>
                </a:ext>
              </a:extLst>
            </p:cNvPr>
            <p:cNvSpPr/>
            <p:nvPr/>
          </p:nvSpPr>
          <p:spPr>
            <a:xfrm>
              <a:off x="9023323" y="2704920"/>
              <a:ext cx="449297" cy="449297"/>
            </a:xfrm>
            <a:custGeom>
              <a:avLst/>
              <a:gdLst>
                <a:gd name="connsiteX0" fmla="*/ 308330 w 607009"/>
                <a:gd name="connsiteY0" fmla="*/ 468754 h 607009"/>
                <a:gd name="connsiteX1" fmla="*/ 468754 w 607009"/>
                <a:gd name="connsiteY1" fmla="*/ 308330 h 607009"/>
                <a:gd name="connsiteX2" fmla="*/ 308330 w 607009"/>
                <a:gd name="connsiteY2" fmla="*/ 147906 h 607009"/>
                <a:gd name="connsiteX3" fmla="*/ 147906 w 607009"/>
                <a:gd name="connsiteY3" fmla="*/ 308330 h 607009"/>
                <a:gd name="connsiteX4" fmla="*/ 308330 w 607009"/>
                <a:gd name="connsiteY4" fmla="*/ 468754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08330" y="468754"/>
                  </a:moveTo>
                  <a:cubicBezTo>
                    <a:pt x="395045" y="468754"/>
                    <a:pt x="468754" y="395045"/>
                    <a:pt x="468754" y="308330"/>
                  </a:cubicBezTo>
                  <a:cubicBezTo>
                    <a:pt x="468754" y="221614"/>
                    <a:pt x="395045" y="147906"/>
                    <a:pt x="308330" y="147906"/>
                  </a:cubicBezTo>
                  <a:cubicBezTo>
                    <a:pt x="221614" y="147906"/>
                    <a:pt x="147906" y="221614"/>
                    <a:pt x="147906" y="308330"/>
                  </a:cubicBezTo>
                  <a:cubicBezTo>
                    <a:pt x="147906" y="395045"/>
                    <a:pt x="221614" y="468754"/>
                    <a:pt x="308330" y="468754"/>
                  </a:cubicBezTo>
                  <a:close/>
                </a:path>
              </a:pathLst>
            </a:custGeom>
            <a:solidFill>
              <a:schemeClr val="accent2"/>
            </a:solidFill>
            <a:ln w="43323" cap="flat">
              <a:noFill/>
              <a:prstDash val="solid"/>
              <a:miter/>
            </a:ln>
          </p:spPr>
          <p:txBody>
            <a:bodyPr rtlCol="0" anchor="ctr"/>
            <a:lstStyle/>
            <a:p>
              <a:endParaRPr lang="en-US"/>
            </a:p>
          </p:txBody>
        </p:sp>
        <p:sp>
          <p:nvSpPr>
            <p:cNvPr id="287" name="Freeform: Shape 286">
              <a:extLst>
                <a:ext uri="{FF2B5EF4-FFF2-40B4-BE49-F238E27FC236}">
                  <a16:creationId xmlns:a16="http://schemas.microsoft.com/office/drawing/2014/main" id="{CA8CBA7F-5596-474C-87AF-C042F11824B9}"/>
                </a:ext>
              </a:extLst>
            </p:cNvPr>
            <p:cNvSpPr/>
            <p:nvPr/>
          </p:nvSpPr>
          <p:spPr>
            <a:xfrm>
              <a:off x="9142066" y="2704920"/>
              <a:ext cx="320926" cy="449297"/>
            </a:xfrm>
            <a:custGeom>
              <a:avLst/>
              <a:gdLst>
                <a:gd name="connsiteX0" fmla="*/ 147906 w 433577"/>
                <a:gd name="connsiteY0" fmla="*/ 468754 h 607009"/>
                <a:gd name="connsiteX1" fmla="*/ 147906 w 433577"/>
                <a:gd name="connsiteY1" fmla="*/ 147906 h 607009"/>
                <a:gd name="connsiteX2" fmla="*/ 308330 w 433577"/>
                <a:gd name="connsiteY2" fmla="*/ 308330 h 607009"/>
                <a:gd name="connsiteX3" fmla="*/ 147906 w 433577"/>
                <a:gd name="connsiteY3" fmla="*/ 468754 h 607009"/>
              </a:gdLst>
              <a:ahLst/>
              <a:cxnLst>
                <a:cxn ang="0">
                  <a:pos x="connsiteX0" y="connsiteY0"/>
                </a:cxn>
                <a:cxn ang="0">
                  <a:pos x="connsiteX1" y="connsiteY1"/>
                </a:cxn>
                <a:cxn ang="0">
                  <a:pos x="connsiteX2" y="connsiteY2"/>
                </a:cxn>
                <a:cxn ang="0">
                  <a:pos x="connsiteX3" y="connsiteY3"/>
                </a:cxn>
              </a:cxnLst>
              <a:rect l="l" t="t" r="r" b="b"/>
              <a:pathLst>
                <a:path w="433577" h="607009">
                  <a:moveTo>
                    <a:pt x="147906" y="468754"/>
                  </a:moveTo>
                  <a:lnTo>
                    <a:pt x="147906" y="147906"/>
                  </a:lnTo>
                  <a:cubicBezTo>
                    <a:pt x="234622" y="147906"/>
                    <a:pt x="308330" y="221614"/>
                    <a:pt x="308330" y="308330"/>
                  </a:cubicBezTo>
                  <a:cubicBezTo>
                    <a:pt x="308330" y="395045"/>
                    <a:pt x="238957" y="468754"/>
                    <a:pt x="147906" y="468754"/>
                  </a:cubicBezTo>
                  <a:close/>
                </a:path>
              </a:pathLst>
            </a:custGeom>
            <a:solidFill>
              <a:schemeClr val="accent2"/>
            </a:solidFill>
            <a:ln w="43323" cap="flat">
              <a:noFill/>
              <a:prstDash val="solid"/>
              <a:miter/>
            </a:ln>
          </p:spPr>
          <p:txBody>
            <a:bodyPr rtlCol="0" anchor="ctr"/>
            <a:lstStyle/>
            <a:p>
              <a:endParaRPr lang="en-US"/>
            </a:p>
          </p:txBody>
        </p:sp>
        <p:sp>
          <p:nvSpPr>
            <p:cNvPr id="288" name="Freeform: Shape 287">
              <a:extLst>
                <a:ext uri="{FF2B5EF4-FFF2-40B4-BE49-F238E27FC236}">
                  <a16:creationId xmlns:a16="http://schemas.microsoft.com/office/drawing/2014/main" id="{39D2D0E2-189C-4353-9655-67943D717D95}"/>
                </a:ext>
              </a:extLst>
            </p:cNvPr>
            <p:cNvSpPr/>
            <p:nvPr/>
          </p:nvSpPr>
          <p:spPr>
            <a:xfrm>
              <a:off x="8166450" y="2708130"/>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1614" y="147906"/>
                    <a:pt x="147906" y="221614"/>
                    <a:pt x="147906" y="317001"/>
                  </a:cubicBezTo>
                  <a:cubicBezTo>
                    <a:pt x="147906" y="408053"/>
                    <a:pt x="221614" y="486097"/>
                    <a:pt x="317001" y="486097"/>
                  </a:cubicBezTo>
                  <a:close/>
                </a:path>
              </a:pathLst>
            </a:custGeom>
            <a:solidFill>
              <a:schemeClr val="accent2"/>
            </a:solidFill>
            <a:ln w="43323" cap="flat">
              <a:noFill/>
              <a:prstDash val="solid"/>
              <a:miter/>
            </a:ln>
          </p:spPr>
          <p:txBody>
            <a:bodyPr rtlCol="0" anchor="ctr"/>
            <a:lstStyle/>
            <a:p>
              <a:endParaRPr lang="en-US"/>
            </a:p>
          </p:txBody>
        </p:sp>
        <p:sp>
          <p:nvSpPr>
            <p:cNvPr id="289" name="Freeform: Shape 288">
              <a:extLst>
                <a:ext uri="{FF2B5EF4-FFF2-40B4-BE49-F238E27FC236}">
                  <a16:creationId xmlns:a16="http://schemas.microsoft.com/office/drawing/2014/main" id="{48E77B67-5F25-48C2-986C-C525D123755D}"/>
                </a:ext>
              </a:extLst>
            </p:cNvPr>
            <p:cNvSpPr/>
            <p:nvPr/>
          </p:nvSpPr>
          <p:spPr>
            <a:xfrm>
              <a:off x="8166450" y="2204275"/>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1614" y="147906"/>
                    <a:pt x="147906" y="225950"/>
                    <a:pt x="147906" y="317001"/>
                  </a:cubicBezTo>
                  <a:cubicBezTo>
                    <a:pt x="147906" y="412389"/>
                    <a:pt x="221614" y="486097"/>
                    <a:pt x="317001" y="486097"/>
                  </a:cubicBezTo>
                  <a:close/>
                </a:path>
              </a:pathLst>
            </a:custGeom>
            <a:solidFill>
              <a:schemeClr val="accent2"/>
            </a:solidFill>
            <a:ln w="43323" cap="flat">
              <a:noFill/>
              <a:prstDash val="solid"/>
              <a:miter/>
            </a:ln>
          </p:spPr>
          <p:txBody>
            <a:bodyPr rtlCol="0" anchor="ctr"/>
            <a:lstStyle/>
            <a:p>
              <a:endParaRPr lang="en-US"/>
            </a:p>
          </p:txBody>
        </p:sp>
        <p:sp>
          <p:nvSpPr>
            <p:cNvPr id="290" name="Freeform: Shape 289">
              <a:extLst>
                <a:ext uri="{FF2B5EF4-FFF2-40B4-BE49-F238E27FC236}">
                  <a16:creationId xmlns:a16="http://schemas.microsoft.com/office/drawing/2014/main" id="{406A0E4A-FAE5-4268-A75D-A440AD688CE8}"/>
                </a:ext>
              </a:extLst>
            </p:cNvPr>
            <p:cNvSpPr/>
            <p:nvPr/>
          </p:nvSpPr>
          <p:spPr>
            <a:xfrm>
              <a:off x="9142066" y="2704920"/>
              <a:ext cx="320926" cy="449297"/>
            </a:xfrm>
            <a:custGeom>
              <a:avLst/>
              <a:gdLst>
                <a:gd name="connsiteX0" fmla="*/ 147906 w 433577"/>
                <a:gd name="connsiteY0" fmla="*/ 468754 h 607009"/>
                <a:gd name="connsiteX1" fmla="*/ 147906 w 433577"/>
                <a:gd name="connsiteY1" fmla="*/ 147906 h 607009"/>
                <a:gd name="connsiteX2" fmla="*/ 308330 w 433577"/>
                <a:gd name="connsiteY2" fmla="*/ 308330 h 607009"/>
                <a:gd name="connsiteX3" fmla="*/ 147906 w 433577"/>
                <a:gd name="connsiteY3" fmla="*/ 468754 h 607009"/>
              </a:gdLst>
              <a:ahLst/>
              <a:cxnLst>
                <a:cxn ang="0">
                  <a:pos x="connsiteX0" y="connsiteY0"/>
                </a:cxn>
                <a:cxn ang="0">
                  <a:pos x="connsiteX1" y="connsiteY1"/>
                </a:cxn>
                <a:cxn ang="0">
                  <a:pos x="connsiteX2" y="connsiteY2"/>
                </a:cxn>
                <a:cxn ang="0">
                  <a:pos x="connsiteX3" y="connsiteY3"/>
                </a:cxn>
              </a:cxnLst>
              <a:rect l="l" t="t" r="r" b="b"/>
              <a:pathLst>
                <a:path w="433577" h="607009">
                  <a:moveTo>
                    <a:pt x="147906" y="468754"/>
                  </a:moveTo>
                  <a:lnTo>
                    <a:pt x="147906" y="147906"/>
                  </a:lnTo>
                  <a:cubicBezTo>
                    <a:pt x="234622" y="147906"/>
                    <a:pt x="308330" y="221614"/>
                    <a:pt x="308330" y="308330"/>
                  </a:cubicBezTo>
                  <a:cubicBezTo>
                    <a:pt x="308330" y="395045"/>
                    <a:pt x="238957" y="468754"/>
                    <a:pt x="147906" y="468754"/>
                  </a:cubicBezTo>
                  <a:close/>
                </a:path>
              </a:pathLst>
            </a:custGeom>
            <a:solidFill>
              <a:schemeClr val="accent2"/>
            </a:solidFill>
            <a:ln w="43323" cap="flat">
              <a:noFill/>
              <a:prstDash val="solid"/>
              <a:miter/>
            </a:ln>
          </p:spPr>
          <p:txBody>
            <a:bodyPr rtlCol="0" anchor="ctr"/>
            <a:lstStyle/>
            <a:p>
              <a:endParaRPr lang="en-US"/>
            </a:p>
          </p:txBody>
        </p:sp>
        <p:sp>
          <p:nvSpPr>
            <p:cNvPr id="291" name="Freeform: Shape 290">
              <a:extLst>
                <a:ext uri="{FF2B5EF4-FFF2-40B4-BE49-F238E27FC236}">
                  <a16:creationId xmlns:a16="http://schemas.microsoft.com/office/drawing/2014/main" id="{E65C2624-6606-43F5-BB5A-995C3A071E0E}"/>
                </a:ext>
              </a:extLst>
            </p:cNvPr>
            <p:cNvSpPr/>
            <p:nvPr/>
          </p:nvSpPr>
          <p:spPr>
            <a:xfrm>
              <a:off x="9016905" y="2197857"/>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8" y="147906"/>
                    <a:pt x="317001" y="147906"/>
                  </a:cubicBezTo>
                  <a:cubicBezTo>
                    <a:pt x="225950" y="147906"/>
                    <a:pt x="147906" y="221614"/>
                    <a:pt x="147906" y="317001"/>
                  </a:cubicBezTo>
                  <a:cubicBezTo>
                    <a:pt x="147906" y="412389"/>
                    <a:pt x="225950" y="486097"/>
                    <a:pt x="317001" y="486097"/>
                  </a:cubicBezTo>
                  <a:close/>
                </a:path>
              </a:pathLst>
            </a:custGeom>
            <a:solidFill>
              <a:schemeClr val="accent2"/>
            </a:solidFill>
            <a:ln w="43323" cap="flat">
              <a:noFill/>
              <a:prstDash val="solid"/>
              <a:miter/>
            </a:ln>
          </p:spPr>
          <p:txBody>
            <a:bodyPr rtlCol="0" anchor="ctr"/>
            <a:lstStyle/>
            <a:p>
              <a:endParaRPr lang="en-US"/>
            </a:p>
          </p:txBody>
        </p:sp>
        <p:sp>
          <p:nvSpPr>
            <p:cNvPr id="292" name="Freeform: Shape 291">
              <a:extLst>
                <a:ext uri="{FF2B5EF4-FFF2-40B4-BE49-F238E27FC236}">
                  <a16:creationId xmlns:a16="http://schemas.microsoft.com/office/drawing/2014/main" id="{53E28B02-F608-42B7-80FB-31F626DCAF97}"/>
                </a:ext>
              </a:extLst>
            </p:cNvPr>
            <p:cNvSpPr/>
            <p:nvPr/>
          </p:nvSpPr>
          <p:spPr>
            <a:xfrm>
              <a:off x="9016905" y="2692083"/>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8" y="147906"/>
                    <a:pt x="317001" y="147906"/>
                  </a:cubicBezTo>
                  <a:cubicBezTo>
                    <a:pt x="225950" y="147906"/>
                    <a:pt x="147906" y="221614"/>
                    <a:pt x="147906" y="317001"/>
                  </a:cubicBezTo>
                  <a:cubicBezTo>
                    <a:pt x="147906" y="408053"/>
                    <a:pt x="225950" y="486097"/>
                    <a:pt x="317001" y="486097"/>
                  </a:cubicBezTo>
                  <a:close/>
                </a:path>
              </a:pathLst>
            </a:custGeom>
            <a:solidFill>
              <a:schemeClr val="accent2"/>
            </a:solidFill>
            <a:ln w="43323" cap="flat">
              <a:noFill/>
              <a:prstDash val="solid"/>
              <a:miter/>
            </a:ln>
          </p:spPr>
          <p:txBody>
            <a:bodyPr rtlCol="0" anchor="ctr"/>
            <a:lstStyle/>
            <a:p>
              <a:endParaRPr lang="en-US"/>
            </a:p>
          </p:txBody>
        </p:sp>
        <p:sp>
          <p:nvSpPr>
            <p:cNvPr id="293" name="Freeform: Shape 292">
              <a:extLst>
                <a:ext uri="{FF2B5EF4-FFF2-40B4-BE49-F238E27FC236}">
                  <a16:creationId xmlns:a16="http://schemas.microsoft.com/office/drawing/2014/main" id="{9646BEA4-1CA6-4697-83AD-DEC1CC88A9E8}"/>
                </a:ext>
              </a:extLst>
            </p:cNvPr>
            <p:cNvSpPr/>
            <p:nvPr/>
          </p:nvSpPr>
          <p:spPr>
            <a:xfrm>
              <a:off x="8590073" y="2939196"/>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12389"/>
                    <a:pt x="225950" y="486097"/>
                    <a:pt x="317001" y="486097"/>
                  </a:cubicBezTo>
                  <a:close/>
                </a:path>
              </a:pathLst>
            </a:custGeom>
            <a:solidFill>
              <a:schemeClr val="accent2"/>
            </a:solidFill>
            <a:ln w="43323" cap="flat">
              <a:noFill/>
              <a:prstDash val="solid"/>
              <a:miter/>
            </a:ln>
          </p:spPr>
          <p:txBody>
            <a:bodyPr rtlCol="0" anchor="ctr"/>
            <a:lstStyle/>
            <a:p>
              <a:endParaRPr lang="en-US"/>
            </a:p>
          </p:txBody>
        </p:sp>
        <p:grpSp>
          <p:nvGrpSpPr>
            <p:cNvPr id="294" name="Group 293">
              <a:extLst>
                <a:ext uri="{FF2B5EF4-FFF2-40B4-BE49-F238E27FC236}">
                  <a16:creationId xmlns:a16="http://schemas.microsoft.com/office/drawing/2014/main" id="{4AD3D0BF-C30A-4FBC-883E-40CD17A775AC}"/>
                </a:ext>
              </a:extLst>
            </p:cNvPr>
            <p:cNvGrpSpPr/>
            <p:nvPr/>
          </p:nvGrpSpPr>
          <p:grpSpPr>
            <a:xfrm rot="7661305" flipH="1">
              <a:off x="9367116" y="2811401"/>
              <a:ext cx="449297" cy="803943"/>
              <a:chOff x="4860364" y="1440904"/>
              <a:chExt cx="607009" cy="1086144"/>
            </a:xfrm>
            <a:solidFill>
              <a:schemeClr val="accent2"/>
            </a:solidFill>
          </p:grpSpPr>
          <p:sp>
            <p:nvSpPr>
              <p:cNvPr id="295" name="Rectangle 294">
                <a:extLst>
                  <a:ext uri="{FF2B5EF4-FFF2-40B4-BE49-F238E27FC236}">
                    <a16:creationId xmlns:a16="http://schemas.microsoft.com/office/drawing/2014/main" id="{6D97CB95-4784-408E-AACC-54999C1E3B3D}"/>
                  </a:ext>
                </a:extLst>
              </p:cNvPr>
              <p:cNvSpPr/>
              <p:nvPr/>
            </p:nvSpPr>
            <p:spPr>
              <a:xfrm>
                <a:off x="5133776" y="1776958"/>
                <a:ext cx="106964" cy="75009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6" name="Freeform: Shape 295">
                <a:extLst>
                  <a:ext uri="{FF2B5EF4-FFF2-40B4-BE49-F238E27FC236}">
                    <a16:creationId xmlns:a16="http://schemas.microsoft.com/office/drawing/2014/main" id="{E1E6644C-39C6-44EB-A8C5-45B074E505C7}"/>
                  </a:ext>
                </a:extLst>
              </p:cNvPr>
              <p:cNvSpPr/>
              <p:nvPr/>
            </p:nvSpPr>
            <p:spPr>
              <a:xfrm>
                <a:off x="4860364" y="1440904"/>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grpSp>
      </p:grpSp>
    </p:spTree>
    <p:extLst>
      <p:ext uri="{BB962C8B-B14F-4D97-AF65-F5344CB8AC3E}">
        <p14:creationId xmlns:p14="http://schemas.microsoft.com/office/powerpoint/2010/main" val="275195131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810C4CC-3417-4610-A879-5D2BA66564B6}"/>
              </a:ext>
            </a:extLst>
          </p:cNvPr>
          <p:cNvSpPr txBox="1"/>
          <p:nvPr/>
        </p:nvSpPr>
        <p:spPr>
          <a:xfrm>
            <a:off x="309401" y="1334398"/>
            <a:ext cx="11482549" cy="3693319"/>
          </a:xfrm>
          <a:prstGeom prst="rect">
            <a:avLst/>
          </a:prstGeom>
          <a:noFill/>
        </p:spPr>
        <p:txBody>
          <a:bodyPr wrap="square" rtlCol="0">
            <a:spAutoFit/>
          </a:bodyPr>
          <a:lstStyle/>
          <a:p>
            <a:pPr marL="285750" indent="-285750" algn="just">
              <a:buFontTx/>
              <a:buChar char="-"/>
            </a:pPr>
            <a:r>
              <a:rPr lang="en-US" b="1" kern="0" dirty="0">
                <a:solidFill>
                  <a:schemeClr val="tx1">
                    <a:lumMod val="65000"/>
                    <a:lumOff val="35000"/>
                  </a:schemeClr>
                </a:solidFill>
                <a:latin typeface="Georgia" panose="02040502050405020303" pitchFamily="18" charset="0"/>
                <a:ea typeface="DengXian" panose="02010600030101010101" pitchFamily="2" charset="-122"/>
                <a:cs typeface="Arial" panose="020B0604020202020204" pitchFamily="34" charset="0"/>
              </a:rPr>
              <a:t>There are currently few laboratory data reported as anticancer peptides. Increasing this data will increase the accuracy of machine learning models.</a:t>
            </a:r>
          </a:p>
          <a:p>
            <a:pPr marL="285750" indent="-285750" algn="just">
              <a:buFontTx/>
              <a:buChar char="-"/>
            </a:pPr>
            <a:endParaRPr lang="en-US" b="1" kern="0" dirty="0">
              <a:solidFill>
                <a:schemeClr val="tx1">
                  <a:lumMod val="65000"/>
                  <a:lumOff val="35000"/>
                </a:schemeClr>
              </a:solidFill>
              <a:latin typeface="Georgia" panose="02040502050405020303" pitchFamily="18" charset="0"/>
              <a:ea typeface="DengXian" panose="02010600030101010101" pitchFamily="2" charset="-122"/>
              <a:cs typeface="Arial" panose="020B0604020202020204" pitchFamily="34" charset="0"/>
            </a:endParaRPr>
          </a:p>
          <a:p>
            <a:pPr marL="285750" indent="-285750" algn="just">
              <a:buFontTx/>
              <a:buChar char="-"/>
            </a:pPr>
            <a:endParaRPr lang="en-US" b="1" kern="0" dirty="0">
              <a:solidFill>
                <a:schemeClr val="tx1">
                  <a:lumMod val="65000"/>
                  <a:lumOff val="35000"/>
                </a:schemeClr>
              </a:solidFill>
              <a:latin typeface="Georgia" panose="02040502050405020303" pitchFamily="18" charset="0"/>
              <a:ea typeface="DengXian" panose="02010600030101010101" pitchFamily="2" charset="-122"/>
              <a:cs typeface="Arial" panose="020B0604020202020204" pitchFamily="34" charset="0"/>
            </a:endParaRPr>
          </a:p>
          <a:p>
            <a:pPr marL="285750" indent="-285750" algn="just">
              <a:buFontTx/>
              <a:buChar char="-"/>
            </a:pPr>
            <a:endParaRPr lang="en-US" b="1" kern="0" dirty="0">
              <a:solidFill>
                <a:schemeClr val="tx1">
                  <a:lumMod val="65000"/>
                  <a:lumOff val="35000"/>
                </a:schemeClr>
              </a:solidFill>
              <a:latin typeface="Georgia" panose="02040502050405020303" pitchFamily="18" charset="0"/>
              <a:ea typeface="DengXian" panose="02010600030101010101" pitchFamily="2" charset="-122"/>
              <a:cs typeface="Arial" panose="020B0604020202020204" pitchFamily="34" charset="0"/>
            </a:endParaRPr>
          </a:p>
          <a:p>
            <a:pPr marL="285750" indent="-285750" algn="just">
              <a:buFontTx/>
              <a:buChar char="-"/>
            </a:pPr>
            <a:r>
              <a:rPr lang="en-US" b="1" kern="0" dirty="0">
                <a:solidFill>
                  <a:schemeClr val="tx1">
                    <a:lumMod val="65000"/>
                    <a:lumOff val="35000"/>
                  </a:schemeClr>
                </a:solidFill>
                <a:latin typeface="Georgia" panose="02040502050405020303" pitchFamily="18" charset="0"/>
                <a:ea typeface="DengXian" panose="02010600030101010101" pitchFamily="2" charset="-122"/>
                <a:cs typeface="Arial" panose="020B0604020202020204" pitchFamily="34" charset="0"/>
              </a:rPr>
              <a:t>Investigation of prediction of anticancer peptides by data related to the second and third structure of these peptides.</a:t>
            </a:r>
          </a:p>
          <a:p>
            <a:pPr marL="285750" indent="-285750" algn="just">
              <a:buFontTx/>
              <a:buChar char="-"/>
            </a:pPr>
            <a:endParaRPr lang="en-US" b="1" kern="0" dirty="0">
              <a:solidFill>
                <a:schemeClr val="tx1">
                  <a:lumMod val="65000"/>
                  <a:lumOff val="35000"/>
                </a:schemeClr>
              </a:solidFill>
              <a:latin typeface="Georgia" panose="02040502050405020303" pitchFamily="18" charset="0"/>
              <a:ea typeface="DengXian" panose="02010600030101010101" pitchFamily="2" charset="-122"/>
              <a:cs typeface="Arial" panose="020B0604020202020204" pitchFamily="34" charset="0"/>
            </a:endParaRPr>
          </a:p>
          <a:p>
            <a:pPr marL="285750" indent="-285750" algn="just">
              <a:buFontTx/>
              <a:buChar char="-"/>
            </a:pPr>
            <a:endParaRPr lang="fa-IR" b="1" kern="0" dirty="0">
              <a:solidFill>
                <a:schemeClr val="tx1">
                  <a:lumMod val="65000"/>
                  <a:lumOff val="35000"/>
                </a:schemeClr>
              </a:solidFill>
              <a:latin typeface="Georgia" panose="02040502050405020303" pitchFamily="18" charset="0"/>
              <a:ea typeface="DengXian" panose="02010600030101010101" pitchFamily="2" charset="-122"/>
              <a:cs typeface="Arial" panose="020B0604020202020204" pitchFamily="34" charset="0"/>
            </a:endParaRPr>
          </a:p>
          <a:p>
            <a:pPr marL="285750" indent="-285750" algn="just">
              <a:buFontTx/>
              <a:buChar char="-"/>
            </a:pPr>
            <a:r>
              <a:rPr lang="en-US" b="1" kern="0" dirty="0">
                <a:solidFill>
                  <a:schemeClr val="tx1">
                    <a:lumMod val="65000"/>
                    <a:lumOff val="35000"/>
                  </a:schemeClr>
                </a:solidFill>
                <a:latin typeface="Georgia" panose="02040502050405020303" pitchFamily="18" charset="0"/>
                <a:ea typeface="DengXian" panose="02010600030101010101" pitchFamily="2" charset="-122"/>
                <a:cs typeface="Arial" panose="020B0604020202020204" pitchFamily="34" charset="0"/>
              </a:rPr>
              <a:t>Investigating the problem of predicting anticancer peptides for a type of cancer</a:t>
            </a:r>
            <a:r>
              <a:rPr lang="fa-IR" b="1" kern="0" dirty="0">
                <a:solidFill>
                  <a:schemeClr val="tx1">
                    <a:lumMod val="65000"/>
                    <a:lumOff val="35000"/>
                  </a:schemeClr>
                </a:solidFill>
                <a:latin typeface="Georgia" panose="02040502050405020303" pitchFamily="18" charset="0"/>
                <a:ea typeface="DengXian" panose="02010600030101010101" pitchFamily="2" charset="-122"/>
                <a:cs typeface="Arial" panose="020B0604020202020204" pitchFamily="34" charset="0"/>
              </a:rPr>
              <a:t>.</a:t>
            </a:r>
            <a:endParaRPr lang="en-US" b="1" kern="0" dirty="0">
              <a:solidFill>
                <a:schemeClr val="tx1">
                  <a:lumMod val="65000"/>
                  <a:lumOff val="35000"/>
                </a:schemeClr>
              </a:solidFill>
              <a:latin typeface="Georgia" panose="02040502050405020303" pitchFamily="18" charset="0"/>
              <a:ea typeface="DengXian" panose="02010600030101010101" pitchFamily="2" charset="-122"/>
              <a:cs typeface="Arial" panose="020B0604020202020204" pitchFamily="34" charset="0"/>
            </a:endParaRPr>
          </a:p>
          <a:p>
            <a:pPr marL="285750" indent="-285750" algn="just">
              <a:buFontTx/>
              <a:buChar char="-"/>
            </a:pPr>
            <a:endParaRPr lang="en-US" b="1" kern="0" dirty="0">
              <a:solidFill>
                <a:schemeClr val="tx1">
                  <a:lumMod val="65000"/>
                  <a:lumOff val="35000"/>
                </a:schemeClr>
              </a:solidFill>
              <a:latin typeface="Georgia" panose="02040502050405020303" pitchFamily="18" charset="0"/>
              <a:ea typeface="DengXian" panose="02010600030101010101" pitchFamily="2" charset="-122"/>
              <a:cs typeface="Arial" panose="020B0604020202020204" pitchFamily="34" charset="0"/>
            </a:endParaRPr>
          </a:p>
          <a:p>
            <a:pPr marL="285750" indent="-285750" algn="just">
              <a:buFontTx/>
              <a:buChar char="-"/>
            </a:pPr>
            <a:endParaRPr lang="en-US" b="1" kern="0" dirty="0">
              <a:solidFill>
                <a:schemeClr val="tx1">
                  <a:lumMod val="65000"/>
                  <a:lumOff val="35000"/>
                </a:schemeClr>
              </a:solidFill>
              <a:latin typeface="Georgia" panose="02040502050405020303" pitchFamily="18" charset="0"/>
              <a:ea typeface="DengXian" panose="02010600030101010101" pitchFamily="2" charset="-122"/>
              <a:cs typeface="Arial" panose="020B0604020202020204" pitchFamily="34" charset="0"/>
            </a:endParaRPr>
          </a:p>
          <a:p>
            <a:pPr marL="285750" indent="-285750" algn="just">
              <a:buFontTx/>
              <a:buChar char="-"/>
            </a:pPr>
            <a:endParaRPr lang="en-US" b="1" kern="0" dirty="0">
              <a:solidFill>
                <a:schemeClr val="tx1">
                  <a:lumMod val="65000"/>
                  <a:lumOff val="35000"/>
                </a:schemeClr>
              </a:solidFill>
              <a:latin typeface="Georgia" panose="02040502050405020303" pitchFamily="18" charset="0"/>
              <a:ea typeface="DengXian" panose="02010600030101010101" pitchFamily="2" charset="-122"/>
              <a:cs typeface="Arial" panose="020B0604020202020204" pitchFamily="34" charset="0"/>
            </a:endParaRPr>
          </a:p>
        </p:txBody>
      </p:sp>
      <p:sp>
        <p:nvSpPr>
          <p:cNvPr id="4" name="Text Placeholder 1">
            <a:extLst>
              <a:ext uri="{FF2B5EF4-FFF2-40B4-BE49-F238E27FC236}">
                <a16:creationId xmlns:a16="http://schemas.microsoft.com/office/drawing/2014/main" id="{5C3B6B35-4BEF-4996-ACDA-B693CE94380E}"/>
              </a:ext>
            </a:extLst>
          </p:cNvPr>
          <p:cNvSpPr txBox="1">
            <a:spLocks/>
          </p:cNvSpPr>
          <p:nvPr/>
        </p:nvSpPr>
        <p:spPr>
          <a:xfrm>
            <a:off x="309401" y="239630"/>
            <a:ext cx="11573197" cy="724247"/>
          </a:xfrm>
          <a:prstGeom prst="rect">
            <a:avLst/>
          </a:prstGeom>
          <a:solidFill>
            <a:schemeClr val="bg1">
              <a:lumMod val="95000"/>
            </a:schemeClr>
          </a:solidFill>
          <a:effectLst/>
        </p:spPr>
        <p:txBody>
          <a:bodyPr wrap="square" anchor="ctr">
            <a:normAutofit/>
          </a:bodyPr>
          <a:lstStyle>
            <a:lvl1pPr marL="0" marR="0" indent="0" algn="ctr" defTabSz="914400" rtl="0" eaLnBrk="1" fontAlgn="auto" latinLnBrk="1" hangingPunct="1">
              <a:lnSpc>
                <a:spcPct val="90000"/>
              </a:lnSpc>
              <a:spcBef>
                <a:spcPts val="1000"/>
              </a:spcBef>
              <a:spcAft>
                <a:spcPts val="0"/>
              </a:spcAft>
              <a:buClrTx/>
              <a:buSzTx/>
              <a:buFontTx/>
              <a:buNone/>
              <a:tabLst/>
              <a:defRPr sz="12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sz="2800" b="1" dirty="0">
                <a:solidFill>
                  <a:schemeClr val="tx2">
                    <a:lumMod val="50000"/>
                  </a:schemeClr>
                </a:solidFill>
                <a:latin typeface="Bahnschrift" panose="020B0502040204020203" pitchFamily="34" charset="0"/>
                <a:cs typeface="Arial" pitchFamily="34" charset="0"/>
              </a:rPr>
              <a:t>Suggestions</a:t>
            </a:r>
            <a:endParaRPr lang="ko-KR" altLang="en-US" sz="2800" b="1" dirty="0">
              <a:solidFill>
                <a:schemeClr val="tx2">
                  <a:lumMod val="50000"/>
                </a:schemeClr>
              </a:solidFill>
              <a:latin typeface="Bahnschrift" panose="020B0502040204020203" pitchFamily="34" charset="0"/>
              <a:cs typeface="Arial" pitchFamily="34" charset="0"/>
            </a:endParaRPr>
          </a:p>
        </p:txBody>
      </p:sp>
      <p:sp>
        <p:nvSpPr>
          <p:cNvPr id="5" name="TextBox 4">
            <a:extLst>
              <a:ext uri="{FF2B5EF4-FFF2-40B4-BE49-F238E27FC236}">
                <a16:creationId xmlns:a16="http://schemas.microsoft.com/office/drawing/2014/main" id="{9CA7FAEA-9076-44FB-AA96-E6B8DB6CA35F}"/>
              </a:ext>
            </a:extLst>
          </p:cNvPr>
          <p:cNvSpPr txBox="1"/>
          <p:nvPr/>
        </p:nvSpPr>
        <p:spPr>
          <a:xfrm>
            <a:off x="11553110" y="6298359"/>
            <a:ext cx="550237" cy="369332"/>
          </a:xfrm>
          <a:prstGeom prst="rect">
            <a:avLst/>
          </a:prstGeom>
          <a:noFill/>
        </p:spPr>
        <p:txBody>
          <a:bodyPr wrap="square" rtlCol="0">
            <a:spAutoFit/>
          </a:bodyPr>
          <a:lstStyle/>
          <a:p>
            <a:r>
              <a:rPr lang="fa-IR" dirty="0">
                <a:solidFill>
                  <a:schemeClr val="accent4">
                    <a:lumMod val="10000"/>
                  </a:schemeClr>
                </a:solidFill>
              </a:rPr>
              <a:t>3</a:t>
            </a:r>
            <a:r>
              <a:rPr lang="en-US" dirty="0">
                <a:solidFill>
                  <a:schemeClr val="accent4">
                    <a:lumMod val="10000"/>
                  </a:schemeClr>
                </a:solidFill>
              </a:rPr>
              <a:t>3</a:t>
            </a:r>
          </a:p>
        </p:txBody>
      </p:sp>
    </p:spTree>
    <p:extLst>
      <p:ext uri="{BB962C8B-B14F-4D97-AF65-F5344CB8AC3E}">
        <p14:creationId xmlns:p14="http://schemas.microsoft.com/office/powerpoint/2010/main" val="110233764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F691C40-340A-44BC-A6B3-C3A20A9ED913}"/>
              </a:ext>
            </a:extLst>
          </p:cNvPr>
          <p:cNvSpPr txBox="1"/>
          <p:nvPr/>
        </p:nvSpPr>
        <p:spPr>
          <a:xfrm>
            <a:off x="0" y="4806889"/>
            <a:ext cx="12192000" cy="995209"/>
          </a:xfrm>
          <a:prstGeom prst="rect">
            <a:avLst/>
          </a:prstGeom>
          <a:noFill/>
        </p:spPr>
        <p:txBody>
          <a:bodyPr wrap="square" rtlCol="0" anchor="ctr">
            <a:spAutoFit/>
          </a:bodyPr>
          <a:lstStyle/>
          <a:p>
            <a:pPr algn="ctr"/>
            <a:r>
              <a:rPr lang="en-US" altLang="ko-KR" sz="5867" dirty="0">
                <a:solidFill>
                  <a:schemeClr val="accent1">
                    <a:lumMod val="50000"/>
                  </a:schemeClr>
                </a:solidFill>
                <a:cs typeface="Arial" pitchFamily="34" charset="0"/>
              </a:rPr>
              <a:t>Thank You</a:t>
            </a:r>
            <a:endParaRPr lang="ko-KR" altLang="en-US" sz="5867" dirty="0">
              <a:solidFill>
                <a:schemeClr val="accent1">
                  <a:lumMod val="50000"/>
                </a:schemeClr>
              </a:solidFill>
              <a:cs typeface="Arial" pitchFamily="34" charset="0"/>
            </a:endParaRPr>
          </a:p>
        </p:txBody>
      </p:sp>
      <p:sp>
        <p:nvSpPr>
          <p:cNvPr id="5" name="TextBox 4">
            <a:extLst>
              <a:ext uri="{FF2B5EF4-FFF2-40B4-BE49-F238E27FC236}">
                <a16:creationId xmlns:a16="http://schemas.microsoft.com/office/drawing/2014/main" id="{FB2F21A8-A2DC-448E-8003-AFE4C77CBA6F}"/>
              </a:ext>
            </a:extLst>
          </p:cNvPr>
          <p:cNvSpPr txBox="1"/>
          <p:nvPr/>
        </p:nvSpPr>
        <p:spPr>
          <a:xfrm>
            <a:off x="0" y="5893913"/>
            <a:ext cx="12191852" cy="666977"/>
          </a:xfrm>
          <a:prstGeom prst="rect">
            <a:avLst/>
          </a:prstGeom>
          <a:noFill/>
        </p:spPr>
        <p:txBody>
          <a:bodyPr wrap="square" rtlCol="0" anchor="ctr">
            <a:spAutoFit/>
          </a:bodyPr>
          <a:lstStyle/>
          <a:p>
            <a:pPr algn="ctr"/>
            <a:r>
              <a:rPr lang="en-US" altLang="ko-KR" sz="1867" dirty="0" err="1">
                <a:solidFill>
                  <a:schemeClr val="tx2">
                    <a:lumMod val="75000"/>
                  </a:schemeClr>
                </a:solidFill>
                <a:cs typeface="Arial" pitchFamily="34" charset="0"/>
              </a:rPr>
              <a:t>Zeynab</a:t>
            </a:r>
            <a:r>
              <a:rPr lang="en-US" altLang="ko-KR" sz="1867" dirty="0">
                <a:solidFill>
                  <a:schemeClr val="tx2">
                    <a:lumMod val="75000"/>
                  </a:schemeClr>
                </a:solidFill>
                <a:cs typeface="Arial" pitchFamily="34" charset="0"/>
              </a:rPr>
              <a:t> </a:t>
            </a:r>
            <a:r>
              <a:rPr lang="en-US" altLang="ko-KR" sz="1867" dirty="0" err="1">
                <a:solidFill>
                  <a:schemeClr val="tx2">
                    <a:lumMod val="75000"/>
                  </a:schemeClr>
                </a:solidFill>
                <a:cs typeface="Arial" pitchFamily="34" charset="0"/>
              </a:rPr>
              <a:t>MohammadTabar</a:t>
            </a:r>
            <a:endParaRPr lang="en-US" altLang="ko-KR" sz="1867" dirty="0">
              <a:solidFill>
                <a:schemeClr val="tx2">
                  <a:lumMod val="75000"/>
                </a:schemeClr>
              </a:solidFill>
              <a:cs typeface="Arial" pitchFamily="34" charset="0"/>
            </a:endParaRPr>
          </a:p>
          <a:p>
            <a:pPr algn="ctr"/>
            <a:r>
              <a:rPr lang="en-US" altLang="ko-KR" sz="1867" dirty="0">
                <a:solidFill>
                  <a:schemeClr val="tx2">
                    <a:lumMod val="75000"/>
                  </a:schemeClr>
                </a:solidFill>
                <a:cs typeface="Arial" pitchFamily="34" charset="0"/>
              </a:rPr>
              <a:t>Winter 2022</a:t>
            </a:r>
          </a:p>
        </p:txBody>
      </p:sp>
      <p:grpSp>
        <p:nvGrpSpPr>
          <p:cNvPr id="6" name="Group 5">
            <a:extLst>
              <a:ext uri="{FF2B5EF4-FFF2-40B4-BE49-F238E27FC236}">
                <a16:creationId xmlns:a16="http://schemas.microsoft.com/office/drawing/2014/main" id="{02996017-F34D-4FCC-B4D0-5353373B867F}"/>
              </a:ext>
            </a:extLst>
          </p:cNvPr>
          <p:cNvGrpSpPr/>
          <p:nvPr/>
        </p:nvGrpSpPr>
        <p:grpSpPr>
          <a:xfrm>
            <a:off x="5170233" y="629687"/>
            <a:ext cx="1851534" cy="3819486"/>
            <a:chOff x="4753971" y="164845"/>
            <a:chExt cx="2236706" cy="4614047"/>
          </a:xfrm>
        </p:grpSpPr>
        <p:grpSp>
          <p:nvGrpSpPr>
            <p:cNvPr id="7" name="Group 6">
              <a:extLst>
                <a:ext uri="{FF2B5EF4-FFF2-40B4-BE49-F238E27FC236}">
                  <a16:creationId xmlns:a16="http://schemas.microsoft.com/office/drawing/2014/main" id="{476D4137-E416-4395-A1A3-7FF482623713}"/>
                </a:ext>
              </a:extLst>
            </p:cNvPr>
            <p:cNvGrpSpPr/>
            <p:nvPr userDrawn="1"/>
          </p:nvGrpSpPr>
          <p:grpSpPr>
            <a:xfrm rot="2654637" flipH="1">
              <a:off x="5503451" y="164845"/>
              <a:ext cx="971855" cy="4614047"/>
              <a:chOff x="3228371" y="1912891"/>
              <a:chExt cx="981075" cy="4248150"/>
            </a:xfrm>
            <a:solidFill>
              <a:schemeClr val="accent2">
                <a:alpha val="66000"/>
              </a:schemeClr>
            </a:solidFill>
          </p:grpSpPr>
          <p:sp>
            <p:nvSpPr>
              <p:cNvPr id="10" name="Freeform: Shape 9">
                <a:extLst>
                  <a:ext uri="{FF2B5EF4-FFF2-40B4-BE49-F238E27FC236}">
                    <a16:creationId xmlns:a16="http://schemas.microsoft.com/office/drawing/2014/main" id="{8B64F4C6-47DE-4D4D-8110-C99190B41C34}"/>
                  </a:ext>
                </a:extLst>
              </p:cNvPr>
              <p:cNvSpPr/>
              <p:nvPr/>
            </p:nvSpPr>
            <p:spPr>
              <a:xfrm>
                <a:off x="3228371" y="5656216"/>
                <a:ext cx="466725" cy="504825"/>
              </a:xfrm>
              <a:custGeom>
                <a:avLst/>
                <a:gdLst>
                  <a:gd name="connsiteX0" fmla="*/ 356711 w 466725"/>
                  <a:gd name="connsiteY0" fmla="*/ 7144 h 504825"/>
                  <a:gd name="connsiteX1" fmla="*/ 7144 w 466725"/>
                  <a:gd name="connsiteY1" fmla="*/ 506254 h 504825"/>
                  <a:gd name="connsiteX2" fmla="*/ 156686 w 466725"/>
                  <a:gd name="connsiteY2" fmla="*/ 506254 h 504825"/>
                  <a:gd name="connsiteX3" fmla="*/ 466249 w 466725"/>
                  <a:gd name="connsiteY3" fmla="*/ 97631 h 504825"/>
                  <a:gd name="connsiteX4" fmla="*/ 436721 w 466725"/>
                  <a:gd name="connsiteY4" fmla="*/ 72866 h 504825"/>
                  <a:gd name="connsiteX5" fmla="*/ 356711 w 466725"/>
                  <a:gd name="connsiteY5" fmla="*/ 7144 h 50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725" h="504825">
                    <a:moveTo>
                      <a:pt x="356711" y="7144"/>
                    </a:moveTo>
                    <a:cubicBezTo>
                      <a:pt x="176689" y="160496"/>
                      <a:pt x="7144" y="320516"/>
                      <a:pt x="7144" y="506254"/>
                    </a:cubicBezTo>
                    <a:lnTo>
                      <a:pt x="156686" y="506254"/>
                    </a:lnTo>
                    <a:cubicBezTo>
                      <a:pt x="156686" y="372904"/>
                      <a:pt x="301466" y="238601"/>
                      <a:pt x="466249" y="97631"/>
                    </a:cubicBezTo>
                    <a:cubicBezTo>
                      <a:pt x="456724" y="89059"/>
                      <a:pt x="446246" y="81439"/>
                      <a:pt x="436721" y="72866"/>
                    </a:cubicBezTo>
                    <a:cubicBezTo>
                      <a:pt x="409099" y="50959"/>
                      <a:pt x="382429" y="29051"/>
                      <a:pt x="356711" y="7144"/>
                    </a:cubicBez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6851FA2F-82CD-4325-B172-738E61F10BA8}"/>
                  </a:ext>
                </a:extLst>
              </p:cNvPr>
              <p:cNvSpPr/>
              <p:nvPr/>
            </p:nvSpPr>
            <p:spPr>
              <a:xfrm>
                <a:off x="3314064" y="1912891"/>
                <a:ext cx="409575" cy="552450"/>
              </a:xfrm>
              <a:custGeom>
                <a:avLst/>
                <a:gdLst>
                  <a:gd name="connsiteX0" fmla="*/ 310071 w 409575"/>
                  <a:gd name="connsiteY0" fmla="*/ 548164 h 552450"/>
                  <a:gd name="connsiteX1" fmla="*/ 325311 w 409575"/>
                  <a:gd name="connsiteY1" fmla="*/ 530066 h 552450"/>
                  <a:gd name="connsiteX2" fmla="*/ 402464 w 409575"/>
                  <a:gd name="connsiteY2" fmla="*/ 441484 h 552450"/>
                  <a:gd name="connsiteX3" fmla="*/ 203391 w 409575"/>
                  <a:gd name="connsiteY3" fmla="*/ 221456 h 552450"/>
                  <a:gd name="connsiteX4" fmla="*/ 172911 w 409575"/>
                  <a:gd name="connsiteY4" fmla="*/ 7144 h 552450"/>
                  <a:gd name="connsiteX5" fmla="*/ 7176 w 409575"/>
                  <a:gd name="connsiteY5" fmla="*/ 7144 h 552450"/>
                  <a:gd name="connsiteX6" fmla="*/ 79566 w 409575"/>
                  <a:gd name="connsiteY6" fmla="*/ 294799 h 552450"/>
                  <a:gd name="connsiteX7" fmla="*/ 310071 w 409575"/>
                  <a:gd name="connsiteY7" fmla="*/ 548164 h 552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09575" h="552450">
                    <a:moveTo>
                      <a:pt x="310071" y="548164"/>
                    </a:moveTo>
                    <a:cubicBezTo>
                      <a:pt x="314834" y="542449"/>
                      <a:pt x="320549" y="535781"/>
                      <a:pt x="325311" y="530066"/>
                    </a:cubicBezTo>
                    <a:cubicBezTo>
                      <a:pt x="351029" y="500539"/>
                      <a:pt x="376746" y="471011"/>
                      <a:pt x="402464" y="441484"/>
                    </a:cubicBezTo>
                    <a:cubicBezTo>
                      <a:pt x="329121" y="370046"/>
                      <a:pt x="240539" y="306229"/>
                      <a:pt x="203391" y="221456"/>
                    </a:cubicBezTo>
                    <a:cubicBezTo>
                      <a:pt x="172911" y="151924"/>
                      <a:pt x="165291" y="79534"/>
                      <a:pt x="172911" y="7144"/>
                    </a:cubicBezTo>
                    <a:lnTo>
                      <a:pt x="7176" y="7144"/>
                    </a:lnTo>
                    <a:cubicBezTo>
                      <a:pt x="6224" y="98584"/>
                      <a:pt x="26226" y="195739"/>
                      <a:pt x="79566" y="294799"/>
                    </a:cubicBezTo>
                    <a:cubicBezTo>
                      <a:pt x="131954" y="391954"/>
                      <a:pt x="227204" y="468154"/>
                      <a:pt x="310071" y="548164"/>
                    </a:cubicBez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71E9CDCB-BDD4-4CB0-A4D7-3435188C976D}"/>
                  </a:ext>
                </a:extLst>
              </p:cNvPr>
              <p:cNvSpPr/>
              <p:nvPr/>
            </p:nvSpPr>
            <p:spPr>
              <a:xfrm>
                <a:off x="3228371" y="1912891"/>
                <a:ext cx="981075" cy="4248150"/>
              </a:xfrm>
              <a:custGeom>
                <a:avLst/>
                <a:gdLst>
                  <a:gd name="connsiteX0" fmla="*/ 621506 w 981075"/>
                  <a:gd name="connsiteY0" fmla="*/ 3748564 h 4248150"/>
                  <a:gd name="connsiteX1" fmla="*/ 610076 w 981075"/>
                  <a:gd name="connsiteY1" fmla="*/ 3739039 h 4248150"/>
                  <a:gd name="connsiteX2" fmla="*/ 598646 w 981075"/>
                  <a:gd name="connsiteY2" fmla="*/ 3729514 h 4248150"/>
                  <a:gd name="connsiteX3" fmla="*/ 559594 w 981075"/>
                  <a:gd name="connsiteY3" fmla="*/ 3697129 h 4248150"/>
                  <a:gd name="connsiteX4" fmla="*/ 489109 w 981075"/>
                  <a:gd name="connsiteY4" fmla="*/ 3638074 h 4248150"/>
                  <a:gd name="connsiteX5" fmla="*/ 477679 w 981075"/>
                  <a:gd name="connsiteY5" fmla="*/ 3628549 h 4248150"/>
                  <a:gd name="connsiteX6" fmla="*/ 466249 w 981075"/>
                  <a:gd name="connsiteY6" fmla="*/ 3619024 h 4248150"/>
                  <a:gd name="connsiteX7" fmla="*/ 313849 w 981075"/>
                  <a:gd name="connsiteY7" fmla="*/ 3479959 h 4248150"/>
                  <a:gd name="connsiteX8" fmla="*/ 658654 w 981075"/>
                  <a:gd name="connsiteY8" fmla="*/ 3479959 h 4248150"/>
                  <a:gd name="connsiteX9" fmla="*/ 512921 w 981075"/>
                  <a:gd name="connsiteY9" fmla="*/ 3619024 h 4248150"/>
                  <a:gd name="connsiteX10" fmla="*/ 582454 w 981075"/>
                  <a:gd name="connsiteY10" fmla="*/ 3676174 h 4248150"/>
                  <a:gd name="connsiteX11" fmla="*/ 622459 w 981075"/>
                  <a:gd name="connsiteY11" fmla="*/ 3709511 h 4248150"/>
                  <a:gd name="connsiteX12" fmla="*/ 950119 w 981075"/>
                  <a:gd name="connsiteY12" fmla="*/ 3202781 h 4248150"/>
                  <a:gd name="connsiteX13" fmla="*/ 625316 w 981075"/>
                  <a:gd name="connsiteY13" fmla="*/ 2696051 h 4248150"/>
                  <a:gd name="connsiteX14" fmla="*/ 531971 w 981075"/>
                  <a:gd name="connsiteY14" fmla="*/ 2772251 h 4248150"/>
                  <a:gd name="connsiteX15" fmla="*/ 514826 w 981075"/>
                  <a:gd name="connsiteY15" fmla="*/ 2785586 h 4248150"/>
                  <a:gd name="connsiteX16" fmla="*/ 668179 w 981075"/>
                  <a:gd name="connsiteY16" fmla="*/ 2940844 h 4248150"/>
                  <a:gd name="connsiteX17" fmla="*/ 288131 w 981075"/>
                  <a:gd name="connsiteY17" fmla="*/ 2940844 h 4248150"/>
                  <a:gd name="connsiteX18" fmla="*/ 466249 w 981075"/>
                  <a:gd name="connsiteY18" fmla="*/ 2783681 h 4248150"/>
                  <a:gd name="connsiteX19" fmla="*/ 477679 w 981075"/>
                  <a:gd name="connsiteY19" fmla="*/ 2774156 h 4248150"/>
                  <a:gd name="connsiteX20" fmla="*/ 490061 w 981075"/>
                  <a:gd name="connsiteY20" fmla="*/ 2764631 h 4248150"/>
                  <a:gd name="connsiteX21" fmla="*/ 508159 w 981075"/>
                  <a:gd name="connsiteY21" fmla="*/ 2750344 h 4248150"/>
                  <a:gd name="connsiteX22" fmla="*/ 601504 w 981075"/>
                  <a:gd name="connsiteY22" fmla="*/ 2675096 h 4248150"/>
                  <a:gd name="connsiteX23" fmla="*/ 612934 w 981075"/>
                  <a:gd name="connsiteY23" fmla="*/ 2665571 h 4248150"/>
                  <a:gd name="connsiteX24" fmla="*/ 624364 w 981075"/>
                  <a:gd name="connsiteY24" fmla="*/ 2656046 h 4248150"/>
                  <a:gd name="connsiteX25" fmla="*/ 914876 w 981075"/>
                  <a:gd name="connsiteY25" fmla="*/ 2303621 h 4248150"/>
                  <a:gd name="connsiteX26" fmla="*/ 913924 w 981075"/>
                  <a:gd name="connsiteY26" fmla="*/ 2303621 h 4248150"/>
                  <a:gd name="connsiteX27" fmla="*/ 947261 w 981075"/>
                  <a:gd name="connsiteY27" fmla="*/ 2136934 h 4248150"/>
                  <a:gd name="connsiteX28" fmla="*/ 926306 w 981075"/>
                  <a:gd name="connsiteY28" fmla="*/ 1998821 h 4248150"/>
                  <a:gd name="connsiteX29" fmla="*/ 927259 w 981075"/>
                  <a:gd name="connsiteY29" fmla="*/ 1998821 h 4248150"/>
                  <a:gd name="connsiteX30" fmla="*/ 669131 w 981075"/>
                  <a:gd name="connsiteY30" fmla="*/ 1666399 h 4248150"/>
                  <a:gd name="connsiteX31" fmla="*/ 657701 w 981075"/>
                  <a:gd name="connsiteY31" fmla="*/ 1656874 h 4248150"/>
                  <a:gd name="connsiteX32" fmla="*/ 646271 w 981075"/>
                  <a:gd name="connsiteY32" fmla="*/ 1647349 h 4248150"/>
                  <a:gd name="connsiteX33" fmla="*/ 583406 w 981075"/>
                  <a:gd name="connsiteY33" fmla="*/ 1596866 h 4248150"/>
                  <a:gd name="connsiteX34" fmla="*/ 534829 w 981075"/>
                  <a:gd name="connsiteY34" fmla="*/ 1557814 h 4248150"/>
                  <a:gd name="connsiteX35" fmla="*/ 523399 w 981075"/>
                  <a:gd name="connsiteY35" fmla="*/ 1548289 h 4248150"/>
                  <a:gd name="connsiteX36" fmla="*/ 511969 w 981075"/>
                  <a:gd name="connsiteY36" fmla="*/ 1538764 h 4248150"/>
                  <a:gd name="connsiteX37" fmla="*/ 356711 w 981075"/>
                  <a:gd name="connsiteY37" fmla="*/ 1390174 h 4248150"/>
                  <a:gd name="connsiteX38" fmla="*/ 708184 w 981075"/>
                  <a:gd name="connsiteY38" fmla="*/ 1390174 h 4248150"/>
                  <a:gd name="connsiteX39" fmla="*/ 558641 w 981075"/>
                  <a:gd name="connsiteY39" fmla="*/ 1538764 h 4248150"/>
                  <a:gd name="connsiteX40" fmla="*/ 605314 w 981075"/>
                  <a:gd name="connsiteY40" fmla="*/ 1575911 h 4248150"/>
                  <a:gd name="connsiteX41" fmla="*/ 670084 w 981075"/>
                  <a:gd name="connsiteY41" fmla="*/ 1628299 h 4248150"/>
                  <a:gd name="connsiteX42" fmla="*/ 962501 w 981075"/>
                  <a:gd name="connsiteY42" fmla="*/ 1119664 h 4248150"/>
                  <a:gd name="connsiteX43" fmla="*/ 636746 w 981075"/>
                  <a:gd name="connsiteY43" fmla="*/ 585311 h 4248150"/>
                  <a:gd name="connsiteX44" fmla="*/ 579596 w 981075"/>
                  <a:gd name="connsiteY44" fmla="*/ 651034 h 4248150"/>
                  <a:gd name="connsiteX45" fmla="*/ 543401 w 981075"/>
                  <a:gd name="connsiteY45" fmla="*/ 691991 h 4248150"/>
                  <a:gd name="connsiteX46" fmla="*/ 715804 w 981075"/>
                  <a:gd name="connsiteY46" fmla="*/ 880586 h 4248150"/>
                  <a:gd name="connsiteX47" fmla="*/ 350044 w 981075"/>
                  <a:gd name="connsiteY47" fmla="*/ 880586 h 4248150"/>
                  <a:gd name="connsiteX48" fmla="*/ 500539 w 981075"/>
                  <a:gd name="connsiteY48" fmla="*/ 693896 h 4248150"/>
                  <a:gd name="connsiteX49" fmla="*/ 510064 w 981075"/>
                  <a:gd name="connsiteY49" fmla="*/ 682466 h 4248150"/>
                  <a:gd name="connsiteX50" fmla="*/ 519589 w 981075"/>
                  <a:gd name="connsiteY50" fmla="*/ 671036 h 4248150"/>
                  <a:gd name="connsiteX51" fmla="*/ 552926 w 981075"/>
                  <a:gd name="connsiteY51" fmla="*/ 633889 h 4248150"/>
                  <a:gd name="connsiteX52" fmla="*/ 612934 w 981075"/>
                  <a:gd name="connsiteY52" fmla="*/ 565309 h 4248150"/>
                  <a:gd name="connsiteX53" fmla="*/ 622459 w 981075"/>
                  <a:gd name="connsiteY53" fmla="*/ 553879 h 4248150"/>
                  <a:gd name="connsiteX54" fmla="*/ 631984 w 981075"/>
                  <a:gd name="connsiteY54" fmla="*/ 542449 h 4248150"/>
                  <a:gd name="connsiteX55" fmla="*/ 823436 w 981075"/>
                  <a:gd name="connsiteY55" fmla="*/ 295751 h 4248150"/>
                  <a:gd name="connsiteX56" fmla="*/ 911066 w 981075"/>
                  <a:gd name="connsiteY56" fmla="*/ 7144 h 4248150"/>
                  <a:gd name="connsiteX57" fmla="*/ 769144 w 981075"/>
                  <a:gd name="connsiteY57" fmla="*/ 7144 h 4248150"/>
                  <a:gd name="connsiteX58" fmla="*/ 696754 w 981075"/>
                  <a:gd name="connsiteY58" fmla="*/ 224314 h 4248150"/>
                  <a:gd name="connsiteX59" fmla="*/ 531019 w 981075"/>
                  <a:gd name="connsiteY59" fmla="*/ 439579 h 4248150"/>
                  <a:gd name="connsiteX60" fmla="*/ 521494 w 981075"/>
                  <a:gd name="connsiteY60" fmla="*/ 451009 h 4248150"/>
                  <a:gd name="connsiteX61" fmla="*/ 511969 w 981075"/>
                  <a:gd name="connsiteY61" fmla="*/ 462439 h 4248150"/>
                  <a:gd name="connsiteX62" fmla="*/ 437674 w 981075"/>
                  <a:gd name="connsiteY62" fmla="*/ 547211 h 4248150"/>
                  <a:gd name="connsiteX63" fmla="*/ 418624 w 981075"/>
                  <a:gd name="connsiteY63" fmla="*/ 568166 h 4248150"/>
                  <a:gd name="connsiteX64" fmla="*/ 409099 w 981075"/>
                  <a:gd name="connsiteY64" fmla="*/ 579596 h 4248150"/>
                  <a:gd name="connsiteX65" fmla="*/ 399574 w 981075"/>
                  <a:gd name="connsiteY65" fmla="*/ 591026 h 4248150"/>
                  <a:gd name="connsiteX66" fmla="*/ 102394 w 981075"/>
                  <a:gd name="connsiteY66" fmla="*/ 1115854 h 4248150"/>
                  <a:gd name="connsiteX67" fmla="*/ 399574 w 981075"/>
                  <a:gd name="connsiteY67" fmla="*/ 1623536 h 4248150"/>
                  <a:gd name="connsiteX68" fmla="*/ 411004 w 981075"/>
                  <a:gd name="connsiteY68" fmla="*/ 1633061 h 4248150"/>
                  <a:gd name="connsiteX69" fmla="*/ 422434 w 981075"/>
                  <a:gd name="connsiteY69" fmla="*/ 1642586 h 4248150"/>
                  <a:gd name="connsiteX70" fmla="*/ 485299 w 981075"/>
                  <a:gd name="connsiteY70" fmla="*/ 1693069 h 4248150"/>
                  <a:gd name="connsiteX71" fmla="*/ 534829 w 981075"/>
                  <a:gd name="connsiteY71" fmla="*/ 1733074 h 4248150"/>
                  <a:gd name="connsiteX72" fmla="*/ 547211 w 981075"/>
                  <a:gd name="connsiteY72" fmla="*/ 1742599 h 4248150"/>
                  <a:gd name="connsiteX73" fmla="*/ 558641 w 981075"/>
                  <a:gd name="connsiteY73" fmla="*/ 1752124 h 4248150"/>
                  <a:gd name="connsiteX74" fmla="*/ 707231 w 981075"/>
                  <a:gd name="connsiteY74" fmla="*/ 1894046 h 4248150"/>
                  <a:gd name="connsiteX75" fmla="*/ 338614 w 981075"/>
                  <a:gd name="connsiteY75" fmla="*/ 1894046 h 4248150"/>
                  <a:gd name="connsiteX76" fmla="*/ 509111 w 981075"/>
                  <a:gd name="connsiteY76" fmla="*/ 1751171 h 4248150"/>
                  <a:gd name="connsiteX77" fmla="*/ 462439 w 981075"/>
                  <a:gd name="connsiteY77" fmla="*/ 1714024 h 4248150"/>
                  <a:gd name="connsiteX78" fmla="*/ 396716 w 981075"/>
                  <a:gd name="connsiteY78" fmla="*/ 1660684 h 4248150"/>
                  <a:gd name="connsiteX79" fmla="*/ 81439 w 981075"/>
                  <a:gd name="connsiteY79" fmla="*/ 2095024 h 4248150"/>
                  <a:gd name="connsiteX80" fmla="*/ 368141 w 981075"/>
                  <a:gd name="connsiteY80" fmla="*/ 2641759 h 4248150"/>
                  <a:gd name="connsiteX81" fmla="*/ 388144 w 981075"/>
                  <a:gd name="connsiteY81" fmla="*/ 2625566 h 4248150"/>
                  <a:gd name="connsiteX82" fmla="*/ 479584 w 981075"/>
                  <a:gd name="connsiteY82" fmla="*/ 2552224 h 4248150"/>
                  <a:gd name="connsiteX83" fmla="*/ 350996 w 981075"/>
                  <a:gd name="connsiteY83" fmla="*/ 2404586 h 4248150"/>
                  <a:gd name="connsiteX84" fmla="*/ 680561 w 981075"/>
                  <a:gd name="connsiteY84" fmla="*/ 2404586 h 4248150"/>
                  <a:gd name="connsiteX85" fmla="*/ 524351 w 981075"/>
                  <a:gd name="connsiteY85" fmla="*/ 2554129 h 4248150"/>
                  <a:gd name="connsiteX86" fmla="*/ 512921 w 981075"/>
                  <a:gd name="connsiteY86" fmla="*/ 2563654 h 4248150"/>
                  <a:gd name="connsiteX87" fmla="*/ 501491 w 981075"/>
                  <a:gd name="connsiteY87" fmla="*/ 2573179 h 4248150"/>
                  <a:gd name="connsiteX88" fmla="*/ 410051 w 981075"/>
                  <a:gd name="connsiteY88" fmla="*/ 2646521 h 4248150"/>
                  <a:gd name="connsiteX89" fmla="*/ 390049 w 981075"/>
                  <a:gd name="connsiteY89" fmla="*/ 2662714 h 4248150"/>
                  <a:gd name="connsiteX90" fmla="*/ 378619 w 981075"/>
                  <a:gd name="connsiteY90" fmla="*/ 2672239 h 4248150"/>
                  <a:gd name="connsiteX91" fmla="*/ 367189 w 981075"/>
                  <a:gd name="connsiteY91" fmla="*/ 2681764 h 4248150"/>
                  <a:gd name="connsiteX92" fmla="*/ 7144 w 981075"/>
                  <a:gd name="connsiteY92" fmla="*/ 3192304 h 4248150"/>
                  <a:gd name="connsiteX93" fmla="*/ 355759 w 981075"/>
                  <a:gd name="connsiteY93" fmla="*/ 3710464 h 4248150"/>
                  <a:gd name="connsiteX94" fmla="*/ 367189 w 981075"/>
                  <a:gd name="connsiteY94" fmla="*/ 3719989 h 4248150"/>
                  <a:gd name="connsiteX95" fmla="*/ 378619 w 981075"/>
                  <a:gd name="connsiteY95" fmla="*/ 3729514 h 4248150"/>
                  <a:gd name="connsiteX96" fmla="*/ 456724 w 981075"/>
                  <a:gd name="connsiteY96" fmla="*/ 3794284 h 4248150"/>
                  <a:gd name="connsiteX97" fmla="*/ 488156 w 981075"/>
                  <a:gd name="connsiteY97" fmla="*/ 3820001 h 4248150"/>
                  <a:gd name="connsiteX98" fmla="*/ 499586 w 981075"/>
                  <a:gd name="connsiteY98" fmla="*/ 3829526 h 4248150"/>
                  <a:gd name="connsiteX99" fmla="*/ 511016 w 981075"/>
                  <a:gd name="connsiteY99" fmla="*/ 3839051 h 4248150"/>
                  <a:gd name="connsiteX100" fmla="*/ 830104 w 981075"/>
                  <a:gd name="connsiteY100" fmla="*/ 4247674 h 4248150"/>
                  <a:gd name="connsiteX101" fmla="*/ 979646 w 981075"/>
                  <a:gd name="connsiteY101" fmla="*/ 4247674 h 4248150"/>
                  <a:gd name="connsiteX102" fmla="*/ 621506 w 981075"/>
                  <a:gd name="connsiteY102" fmla="*/ 3748564 h 4248150"/>
                  <a:gd name="connsiteX103" fmla="*/ 252889 w 981075"/>
                  <a:gd name="connsiteY103" fmla="*/ 1080611 h 4248150"/>
                  <a:gd name="connsiteX104" fmla="*/ 285274 w 981075"/>
                  <a:gd name="connsiteY104" fmla="*/ 985361 h 4248150"/>
                  <a:gd name="connsiteX105" fmla="*/ 307181 w 981075"/>
                  <a:gd name="connsiteY105" fmla="*/ 944404 h 4248150"/>
                  <a:gd name="connsiteX106" fmla="*/ 759619 w 981075"/>
                  <a:gd name="connsiteY106" fmla="*/ 944404 h 4248150"/>
                  <a:gd name="connsiteX107" fmla="*/ 780574 w 981075"/>
                  <a:gd name="connsiteY107" fmla="*/ 985361 h 4248150"/>
                  <a:gd name="connsiteX108" fmla="*/ 810101 w 981075"/>
                  <a:gd name="connsiteY108" fmla="*/ 1080611 h 4248150"/>
                  <a:gd name="connsiteX109" fmla="*/ 812006 w 981075"/>
                  <a:gd name="connsiteY109" fmla="*/ 1099661 h 4248150"/>
                  <a:gd name="connsiteX110" fmla="*/ 250031 w 981075"/>
                  <a:gd name="connsiteY110" fmla="*/ 1099661 h 4248150"/>
                  <a:gd name="connsiteX111" fmla="*/ 252889 w 981075"/>
                  <a:gd name="connsiteY111" fmla="*/ 1080611 h 4248150"/>
                  <a:gd name="connsiteX112" fmla="*/ 306229 w 981075"/>
                  <a:gd name="connsiteY112" fmla="*/ 1319689 h 4248150"/>
                  <a:gd name="connsiteX113" fmla="*/ 273844 w 981075"/>
                  <a:gd name="connsiteY113" fmla="*/ 1253014 h 4248150"/>
                  <a:gd name="connsiteX114" fmla="*/ 252889 w 981075"/>
                  <a:gd name="connsiteY114" fmla="*/ 1167289 h 4248150"/>
                  <a:gd name="connsiteX115" fmla="*/ 809149 w 981075"/>
                  <a:gd name="connsiteY115" fmla="*/ 1167289 h 4248150"/>
                  <a:gd name="connsiteX116" fmla="*/ 787241 w 981075"/>
                  <a:gd name="connsiteY116" fmla="*/ 1253014 h 4248150"/>
                  <a:gd name="connsiteX117" fmla="*/ 754856 w 981075"/>
                  <a:gd name="connsiteY117" fmla="*/ 1319689 h 4248150"/>
                  <a:gd name="connsiteX118" fmla="*/ 753904 w 981075"/>
                  <a:gd name="connsiteY118" fmla="*/ 1321594 h 4248150"/>
                  <a:gd name="connsiteX119" fmla="*/ 308134 w 981075"/>
                  <a:gd name="connsiteY119" fmla="*/ 1321594 h 4248150"/>
                  <a:gd name="connsiteX120" fmla="*/ 306229 w 981075"/>
                  <a:gd name="connsiteY120" fmla="*/ 1319689 h 4248150"/>
                  <a:gd name="connsiteX121" fmla="*/ 230981 w 981075"/>
                  <a:gd name="connsiteY121" fmla="*/ 2097881 h 4248150"/>
                  <a:gd name="connsiteX122" fmla="*/ 230981 w 981075"/>
                  <a:gd name="connsiteY122" fmla="*/ 2097881 h 4248150"/>
                  <a:gd name="connsiteX123" fmla="*/ 255746 w 981075"/>
                  <a:gd name="connsiteY123" fmla="*/ 2002631 h 4248150"/>
                  <a:gd name="connsiteX124" fmla="*/ 279559 w 981075"/>
                  <a:gd name="connsiteY124" fmla="*/ 1963579 h 4248150"/>
                  <a:gd name="connsiteX125" fmla="*/ 751999 w 981075"/>
                  <a:gd name="connsiteY125" fmla="*/ 1963579 h 4248150"/>
                  <a:gd name="connsiteX126" fmla="*/ 769144 w 981075"/>
                  <a:gd name="connsiteY126" fmla="*/ 1997869 h 4248150"/>
                  <a:gd name="connsiteX127" fmla="*/ 769144 w 981075"/>
                  <a:gd name="connsiteY127" fmla="*/ 1997869 h 4248150"/>
                  <a:gd name="connsiteX128" fmla="*/ 771049 w 981075"/>
                  <a:gd name="connsiteY128" fmla="*/ 2002631 h 4248150"/>
                  <a:gd name="connsiteX129" fmla="*/ 796766 w 981075"/>
                  <a:gd name="connsiteY129" fmla="*/ 2097881 h 4248150"/>
                  <a:gd name="connsiteX130" fmla="*/ 798671 w 981075"/>
                  <a:gd name="connsiteY130" fmla="*/ 2118836 h 4248150"/>
                  <a:gd name="connsiteX131" fmla="*/ 551974 w 981075"/>
                  <a:gd name="connsiteY131" fmla="*/ 2118836 h 4248150"/>
                  <a:gd name="connsiteX132" fmla="*/ 551021 w 981075"/>
                  <a:gd name="connsiteY132" fmla="*/ 2118836 h 4248150"/>
                  <a:gd name="connsiteX133" fmla="*/ 231934 w 981075"/>
                  <a:gd name="connsiteY133" fmla="*/ 2118836 h 4248150"/>
                  <a:gd name="connsiteX134" fmla="*/ 230981 w 981075"/>
                  <a:gd name="connsiteY134" fmla="*/ 2097881 h 4248150"/>
                  <a:gd name="connsiteX135" fmla="*/ 305276 w 981075"/>
                  <a:gd name="connsiteY135" fmla="*/ 2340769 h 4248150"/>
                  <a:gd name="connsiteX136" fmla="*/ 296704 w 981075"/>
                  <a:gd name="connsiteY136" fmla="*/ 2327434 h 4248150"/>
                  <a:gd name="connsiteX137" fmla="*/ 264319 w 981075"/>
                  <a:gd name="connsiteY137" fmla="*/ 2260759 h 4248150"/>
                  <a:gd name="connsiteX138" fmla="*/ 240506 w 981075"/>
                  <a:gd name="connsiteY138" fmla="*/ 2186464 h 4248150"/>
                  <a:gd name="connsiteX139" fmla="*/ 551021 w 981075"/>
                  <a:gd name="connsiteY139" fmla="*/ 2186464 h 4248150"/>
                  <a:gd name="connsiteX140" fmla="*/ 551974 w 981075"/>
                  <a:gd name="connsiteY140" fmla="*/ 2186464 h 4248150"/>
                  <a:gd name="connsiteX141" fmla="*/ 794861 w 981075"/>
                  <a:gd name="connsiteY141" fmla="*/ 2186464 h 4248150"/>
                  <a:gd name="connsiteX142" fmla="*/ 773906 w 981075"/>
                  <a:gd name="connsiteY142" fmla="*/ 2260759 h 4248150"/>
                  <a:gd name="connsiteX143" fmla="*/ 753904 w 981075"/>
                  <a:gd name="connsiteY143" fmla="*/ 2303621 h 4248150"/>
                  <a:gd name="connsiteX144" fmla="*/ 754856 w 981075"/>
                  <a:gd name="connsiteY144" fmla="*/ 2303621 h 4248150"/>
                  <a:gd name="connsiteX145" fmla="*/ 740569 w 981075"/>
                  <a:gd name="connsiteY145" fmla="*/ 2328386 h 4248150"/>
                  <a:gd name="connsiteX146" fmla="*/ 731996 w 981075"/>
                  <a:gd name="connsiteY146" fmla="*/ 2341721 h 4248150"/>
                  <a:gd name="connsiteX147" fmla="*/ 305276 w 981075"/>
                  <a:gd name="connsiteY147" fmla="*/ 2341721 h 4248150"/>
                  <a:gd name="connsiteX148" fmla="*/ 158591 w 981075"/>
                  <a:gd name="connsiteY148" fmla="*/ 3162776 h 4248150"/>
                  <a:gd name="connsiteX149" fmla="*/ 190976 w 981075"/>
                  <a:gd name="connsiteY149" fmla="*/ 3067526 h 4248150"/>
                  <a:gd name="connsiteX150" fmla="*/ 227171 w 981075"/>
                  <a:gd name="connsiteY150" fmla="*/ 3011329 h 4248150"/>
                  <a:gd name="connsiteX151" fmla="*/ 723424 w 981075"/>
                  <a:gd name="connsiteY151" fmla="*/ 3011329 h 4248150"/>
                  <a:gd name="connsiteX152" fmla="*/ 759619 w 981075"/>
                  <a:gd name="connsiteY152" fmla="*/ 3067526 h 4248150"/>
                  <a:gd name="connsiteX153" fmla="*/ 795814 w 981075"/>
                  <a:gd name="connsiteY153" fmla="*/ 3162776 h 4248150"/>
                  <a:gd name="connsiteX154" fmla="*/ 797719 w 981075"/>
                  <a:gd name="connsiteY154" fmla="*/ 3174206 h 4248150"/>
                  <a:gd name="connsiteX155" fmla="*/ 157639 w 981075"/>
                  <a:gd name="connsiteY155" fmla="*/ 3174206 h 4248150"/>
                  <a:gd name="connsiteX156" fmla="*/ 158591 w 981075"/>
                  <a:gd name="connsiteY156" fmla="*/ 3162776 h 4248150"/>
                  <a:gd name="connsiteX157" fmla="*/ 236696 w 981075"/>
                  <a:gd name="connsiteY157" fmla="*/ 3391376 h 4248150"/>
                  <a:gd name="connsiteX158" fmla="*/ 193834 w 981075"/>
                  <a:gd name="connsiteY158" fmla="*/ 3324701 h 4248150"/>
                  <a:gd name="connsiteX159" fmla="*/ 163354 w 981075"/>
                  <a:gd name="connsiteY159" fmla="*/ 3244691 h 4248150"/>
                  <a:gd name="connsiteX160" fmla="*/ 796766 w 981075"/>
                  <a:gd name="connsiteY160" fmla="*/ 3244691 h 4248150"/>
                  <a:gd name="connsiteX161" fmla="*/ 770096 w 981075"/>
                  <a:gd name="connsiteY161" fmla="*/ 3324701 h 4248150"/>
                  <a:gd name="connsiteX162" fmla="*/ 730091 w 981075"/>
                  <a:gd name="connsiteY162" fmla="*/ 3391376 h 4248150"/>
                  <a:gd name="connsiteX163" fmla="*/ 717709 w 981075"/>
                  <a:gd name="connsiteY163" fmla="*/ 3408521 h 4248150"/>
                  <a:gd name="connsiteX164" fmla="*/ 250984 w 981075"/>
                  <a:gd name="connsiteY164" fmla="*/ 3408521 h 4248150"/>
                  <a:gd name="connsiteX165" fmla="*/ 236696 w 981075"/>
                  <a:gd name="connsiteY165" fmla="*/ 3391376 h 4248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Lst>
                <a:rect l="l" t="t" r="r" b="b"/>
                <a:pathLst>
                  <a:path w="981075" h="4248150">
                    <a:moveTo>
                      <a:pt x="621506" y="3748564"/>
                    </a:moveTo>
                    <a:cubicBezTo>
                      <a:pt x="617696" y="3745706"/>
                      <a:pt x="613886" y="3741896"/>
                      <a:pt x="610076" y="3739039"/>
                    </a:cubicBezTo>
                    <a:cubicBezTo>
                      <a:pt x="606266" y="3736181"/>
                      <a:pt x="602456" y="3732371"/>
                      <a:pt x="598646" y="3729514"/>
                    </a:cubicBezTo>
                    <a:cubicBezTo>
                      <a:pt x="585311" y="3719036"/>
                      <a:pt x="572929" y="3707606"/>
                      <a:pt x="559594" y="3697129"/>
                    </a:cubicBezTo>
                    <a:cubicBezTo>
                      <a:pt x="535781" y="3678079"/>
                      <a:pt x="511969" y="3658076"/>
                      <a:pt x="489109" y="3638074"/>
                    </a:cubicBezTo>
                    <a:cubicBezTo>
                      <a:pt x="485299" y="3635216"/>
                      <a:pt x="481489" y="3631406"/>
                      <a:pt x="477679" y="3628549"/>
                    </a:cubicBezTo>
                    <a:cubicBezTo>
                      <a:pt x="473869" y="3625691"/>
                      <a:pt x="470059" y="3621881"/>
                      <a:pt x="466249" y="3619024"/>
                    </a:cubicBezTo>
                    <a:cubicBezTo>
                      <a:pt x="411956" y="3573304"/>
                      <a:pt x="359569" y="3526631"/>
                      <a:pt x="313849" y="3479959"/>
                    </a:cubicBezTo>
                    <a:lnTo>
                      <a:pt x="658654" y="3479959"/>
                    </a:lnTo>
                    <a:cubicBezTo>
                      <a:pt x="614839" y="3526631"/>
                      <a:pt x="565309" y="3573304"/>
                      <a:pt x="512921" y="3619024"/>
                    </a:cubicBezTo>
                    <a:cubicBezTo>
                      <a:pt x="535781" y="3638074"/>
                      <a:pt x="559594" y="3657124"/>
                      <a:pt x="582454" y="3676174"/>
                    </a:cubicBezTo>
                    <a:cubicBezTo>
                      <a:pt x="595789" y="3687604"/>
                      <a:pt x="609124" y="3698081"/>
                      <a:pt x="622459" y="3709511"/>
                    </a:cubicBezTo>
                    <a:cubicBezTo>
                      <a:pt x="796766" y="3557111"/>
                      <a:pt x="950119" y="3395186"/>
                      <a:pt x="950119" y="3202781"/>
                    </a:cubicBezTo>
                    <a:cubicBezTo>
                      <a:pt x="950119" y="3012281"/>
                      <a:pt x="794861" y="2857976"/>
                      <a:pt x="625316" y="2696051"/>
                    </a:cubicBezTo>
                    <a:cubicBezTo>
                      <a:pt x="593884" y="2721769"/>
                      <a:pt x="562451" y="2747486"/>
                      <a:pt x="531971" y="2772251"/>
                    </a:cubicBezTo>
                    <a:cubicBezTo>
                      <a:pt x="526256" y="2777014"/>
                      <a:pt x="520541" y="2781776"/>
                      <a:pt x="514826" y="2785586"/>
                    </a:cubicBezTo>
                    <a:cubicBezTo>
                      <a:pt x="570071" y="2837974"/>
                      <a:pt x="623411" y="2889409"/>
                      <a:pt x="668179" y="2940844"/>
                    </a:cubicBezTo>
                    <a:lnTo>
                      <a:pt x="288131" y="2940844"/>
                    </a:lnTo>
                    <a:cubicBezTo>
                      <a:pt x="339566" y="2888456"/>
                      <a:pt x="401479" y="2837021"/>
                      <a:pt x="466249" y="2783681"/>
                    </a:cubicBezTo>
                    <a:cubicBezTo>
                      <a:pt x="470059" y="2780824"/>
                      <a:pt x="473869" y="2777014"/>
                      <a:pt x="477679" y="2774156"/>
                    </a:cubicBezTo>
                    <a:cubicBezTo>
                      <a:pt x="481489" y="2771299"/>
                      <a:pt x="485299" y="2767489"/>
                      <a:pt x="490061" y="2764631"/>
                    </a:cubicBezTo>
                    <a:cubicBezTo>
                      <a:pt x="495776" y="2759869"/>
                      <a:pt x="501491" y="2755106"/>
                      <a:pt x="508159" y="2750344"/>
                    </a:cubicBezTo>
                    <a:cubicBezTo>
                      <a:pt x="538639" y="2725579"/>
                      <a:pt x="570071" y="2700814"/>
                      <a:pt x="601504" y="2675096"/>
                    </a:cubicBezTo>
                    <a:cubicBezTo>
                      <a:pt x="605314" y="2672239"/>
                      <a:pt x="609124" y="2668429"/>
                      <a:pt x="612934" y="2665571"/>
                    </a:cubicBezTo>
                    <a:cubicBezTo>
                      <a:pt x="616744" y="2662714"/>
                      <a:pt x="620554" y="2658904"/>
                      <a:pt x="624364" y="2656046"/>
                    </a:cubicBezTo>
                    <a:cubicBezTo>
                      <a:pt x="746284" y="2553176"/>
                      <a:pt x="860584" y="2438876"/>
                      <a:pt x="914876" y="2303621"/>
                    </a:cubicBezTo>
                    <a:lnTo>
                      <a:pt x="913924" y="2303621"/>
                    </a:lnTo>
                    <a:cubicBezTo>
                      <a:pt x="934879" y="2251234"/>
                      <a:pt x="947261" y="2195989"/>
                      <a:pt x="947261" y="2136934"/>
                    </a:cubicBezTo>
                    <a:cubicBezTo>
                      <a:pt x="947261" y="2087404"/>
                      <a:pt x="939641" y="2041684"/>
                      <a:pt x="926306" y="1998821"/>
                    </a:cubicBezTo>
                    <a:lnTo>
                      <a:pt x="927259" y="1998821"/>
                    </a:lnTo>
                    <a:cubicBezTo>
                      <a:pt x="884396" y="1863566"/>
                      <a:pt x="781526" y="1760696"/>
                      <a:pt x="669131" y="1666399"/>
                    </a:cubicBezTo>
                    <a:cubicBezTo>
                      <a:pt x="665321" y="1663541"/>
                      <a:pt x="661511" y="1659731"/>
                      <a:pt x="657701" y="1656874"/>
                    </a:cubicBezTo>
                    <a:cubicBezTo>
                      <a:pt x="653891" y="1654016"/>
                      <a:pt x="650081" y="1650206"/>
                      <a:pt x="646271" y="1647349"/>
                    </a:cubicBezTo>
                    <a:cubicBezTo>
                      <a:pt x="625316" y="1630204"/>
                      <a:pt x="604361" y="1614011"/>
                      <a:pt x="583406" y="1596866"/>
                    </a:cubicBezTo>
                    <a:cubicBezTo>
                      <a:pt x="567214" y="1583531"/>
                      <a:pt x="551021" y="1570196"/>
                      <a:pt x="534829" y="1557814"/>
                    </a:cubicBezTo>
                    <a:cubicBezTo>
                      <a:pt x="531019" y="1554956"/>
                      <a:pt x="527209" y="1551146"/>
                      <a:pt x="523399" y="1548289"/>
                    </a:cubicBezTo>
                    <a:cubicBezTo>
                      <a:pt x="519589" y="1545431"/>
                      <a:pt x="515779" y="1541621"/>
                      <a:pt x="511969" y="1538764"/>
                    </a:cubicBezTo>
                    <a:cubicBezTo>
                      <a:pt x="454819" y="1491139"/>
                      <a:pt x="400526" y="1442561"/>
                      <a:pt x="356711" y="1390174"/>
                    </a:cubicBezTo>
                    <a:lnTo>
                      <a:pt x="708184" y="1390174"/>
                    </a:lnTo>
                    <a:cubicBezTo>
                      <a:pt x="666274" y="1442561"/>
                      <a:pt x="613886" y="1492091"/>
                      <a:pt x="558641" y="1538764"/>
                    </a:cubicBezTo>
                    <a:cubicBezTo>
                      <a:pt x="573881" y="1551146"/>
                      <a:pt x="590074" y="1563529"/>
                      <a:pt x="605314" y="1575911"/>
                    </a:cubicBezTo>
                    <a:cubicBezTo>
                      <a:pt x="627221" y="1593056"/>
                      <a:pt x="648176" y="1610201"/>
                      <a:pt x="670084" y="1628299"/>
                    </a:cubicBezTo>
                    <a:cubicBezTo>
                      <a:pt x="826294" y="1495901"/>
                      <a:pt x="962501" y="1339691"/>
                      <a:pt x="962501" y="1119664"/>
                    </a:cubicBezTo>
                    <a:cubicBezTo>
                      <a:pt x="962501" y="919639"/>
                      <a:pt x="811054" y="753904"/>
                      <a:pt x="636746" y="585311"/>
                    </a:cubicBezTo>
                    <a:cubicBezTo>
                      <a:pt x="617696" y="607219"/>
                      <a:pt x="598646" y="629126"/>
                      <a:pt x="579596" y="651034"/>
                    </a:cubicBezTo>
                    <a:cubicBezTo>
                      <a:pt x="567214" y="664369"/>
                      <a:pt x="555784" y="678656"/>
                      <a:pt x="543401" y="691991"/>
                    </a:cubicBezTo>
                    <a:cubicBezTo>
                      <a:pt x="608171" y="755809"/>
                      <a:pt x="668179" y="817721"/>
                      <a:pt x="715804" y="880586"/>
                    </a:cubicBezTo>
                    <a:lnTo>
                      <a:pt x="350044" y="880586"/>
                    </a:lnTo>
                    <a:cubicBezTo>
                      <a:pt x="392906" y="820579"/>
                      <a:pt x="444341" y="757714"/>
                      <a:pt x="500539" y="693896"/>
                    </a:cubicBezTo>
                    <a:cubicBezTo>
                      <a:pt x="503396" y="690086"/>
                      <a:pt x="507206" y="686276"/>
                      <a:pt x="510064" y="682466"/>
                    </a:cubicBezTo>
                    <a:cubicBezTo>
                      <a:pt x="512921" y="678656"/>
                      <a:pt x="516731" y="674846"/>
                      <a:pt x="519589" y="671036"/>
                    </a:cubicBezTo>
                    <a:cubicBezTo>
                      <a:pt x="530066" y="658654"/>
                      <a:pt x="541496" y="646271"/>
                      <a:pt x="552926" y="633889"/>
                    </a:cubicBezTo>
                    <a:cubicBezTo>
                      <a:pt x="572929" y="611029"/>
                      <a:pt x="592931" y="588169"/>
                      <a:pt x="612934" y="565309"/>
                    </a:cubicBezTo>
                    <a:cubicBezTo>
                      <a:pt x="615791" y="561499"/>
                      <a:pt x="619601" y="557689"/>
                      <a:pt x="622459" y="553879"/>
                    </a:cubicBezTo>
                    <a:cubicBezTo>
                      <a:pt x="625316" y="550069"/>
                      <a:pt x="629126" y="546259"/>
                      <a:pt x="631984" y="542449"/>
                    </a:cubicBezTo>
                    <a:cubicBezTo>
                      <a:pt x="700564" y="463391"/>
                      <a:pt x="773906" y="384334"/>
                      <a:pt x="823436" y="295751"/>
                    </a:cubicBezTo>
                    <a:cubicBezTo>
                      <a:pt x="879634" y="191929"/>
                      <a:pt x="905351" y="96679"/>
                      <a:pt x="911066" y="7144"/>
                    </a:cubicBezTo>
                    <a:lnTo>
                      <a:pt x="769144" y="7144"/>
                    </a:lnTo>
                    <a:cubicBezTo>
                      <a:pt x="762476" y="83344"/>
                      <a:pt x="738664" y="159544"/>
                      <a:pt x="696754" y="224314"/>
                    </a:cubicBezTo>
                    <a:cubicBezTo>
                      <a:pt x="649129" y="297656"/>
                      <a:pt x="591026" y="369094"/>
                      <a:pt x="531019" y="439579"/>
                    </a:cubicBezTo>
                    <a:cubicBezTo>
                      <a:pt x="528161" y="443389"/>
                      <a:pt x="524351" y="447199"/>
                      <a:pt x="521494" y="451009"/>
                    </a:cubicBezTo>
                    <a:cubicBezTo>
                      <a:pt x="518636" y="454819"/>
                      <a:pt x="514826" y="458629"/>
                      <a:pt x="511969" y="462439"/>
                    </a:cubicBezTo>
                    <a:cubicBezTo>
                      <a:pt x="487204" y="491014"/>
                      <a:pt x="462439" y="519589"/>
                      <a:pt x="437674" y="547211"/>
                    </a:cubicBezTo>
                    <a:cubicBezTo>
                      <a:pt x="431006" y="554831"/>
                      <a:pt x="425291" y="561499"/>
                      <a:pt x="418624" y="568166"/>
                    </a:cubicBezTo>
                    <a:cubicBezTo>
                      <a:pt x="414814" y="571976"/>
                      <a:pt x="411956" y="575786"/>
                      <a:pt x="409099" y="579596"/>
                    </a:cubicBezTo>
                    <a:cubicBezTo>
                      <a:pt x="405289" y="583406"/>
                      <a:pt x="402431" y="587216"/>
                      <a:pt x="399574" y="591026"/>
                    </a:cubicBezTo>
                    <a:cubicBezTo>
                      <a:pt x="242411" y="772001"/>
                      <a:pt x="102394" y="943451"/>
                      <a:pt x="102394" y="1115854"/>
                    </a:cubicBezTo>
                    <a:cubicBezTo>
                      <a:pt x="102394" y="1344454"/>
                      <a:pt x="247174" y="1495901"/>
                      <a:pt x="399574" y="1623536"/>
                    </a:cubicBezTo>
                    <a:cubicBezTo>
                      <a:pt x="403384" y="1626394"/>
                      <a:pt x="407194" y="1630204"/>
                      <a:pt x="411004" y="1633061"/>
                    </a:cubicBezTo>
                    <a:cubicBezTo>
                      <a:pt x="414814" y="1635919"/>
                      <a:pt x="418624" y="1639729"/>
                      <a:pt x="422434" y="1642586"/>
                    </a:cubicBezTo>
                    <a:cubicBezTo>
                      <a:pt x="443389" y="1659731"/>
                      <a:pt x="464344" y="1676876"/>
                      <a:pt x="485299" y="1693069"/>
                    </a:cubicBezTo>
                    <a:cubicBezTo>
                      <a:pt x="502444" y="1706404"/>
                      <a:pt x="518636" y="1719739"/>
                      <a:pt x="534829" y="1733074"/>
                    </a:cubicBezTo>
                    <a:cubicBezTo>
                      <a:pt x="538639" y="1735931"/>
                      <a:pt x="542449" y="1739741"/>
                      <a:pt x="547211" y="1742599"/>
                    </a:cubicBezTo>
                    <a:cubicBezTo>
                      <a:pt x="551021" y="1745456"/>
                      <a:pt x="554831" y="1749266"/>
                      <a:pt x="558641" y="1752124"/>
                    </a:cubicBezTo>
                    <a:cubicBezTo>
                      <a:pt x="614839" y="1798796"/>
                      <a:pt x="666274" y="1845469"/>
                      <a:pt x="707231" y="1894046"/>
                    </a:cubicBezTo>
                    <a:lnTo>
                      <a:pt x="338614" y="1894046"/>
                    </a:lnTo>
                    <a:cubicBezTo>
                      <a:pt x="386239" y="1847374"/>
                      <a:pt x="445294" y="1800701"/>
                      <a:pt x="509111" y="1751171"/>
                    </a:cubicBezTo>
                    <a:cubicBezTo>
                      <a:pt x="493871" y="1738789"/>
                      <a:pt x="478631" y="1726406"/>
                      <a:pt x="462439" y="1714024"/>
                    </a:cubicBezTo>
                    <a:cubicBezTo>
                      <a:pt x="440531" y="1696879"/>
                      <a:pt x="418624" y="1678781"/>
                      <a:pt x="396716" y="1660684"/>
                    </a:cubicBezTo>
                    <a:cubicBezTo>
                      <a:pt x="230029" y="1790224"/>
                      <a:pt x="81439" y="1915954"/>
                      <a:pt x="81439" y="2095024"/>
                    </a:cubicBezTo>
                    <a:cubicBezTo>
                      <a:pt x="81439" y="2312194"/>
                      <a:pt x="216694" y="2487454"/>
                      <a:pt x="368141" y="2641759"/>
                    </a:cubicBezTo>
                    <a:cubicBezTo>
                      <a:pt x="374809" y="2636044"/>
                      <a:pt x="381476" y="2631281"/>
                      <a:pt x="388144" y="2625566"/>
                    </a:cubicBezTo>
                    <a:cubicBezTo>
                      <a:pt x="418624" y="2600801"/>
                      <a:pt x="449104" y="2576989"/>
                      <a:pt x="479584" y="2552224"/>
                    </a:cubicBezTo>
                    <a:cubicBezTo>
                      <a:pt x="432911" y="2504599"/>
                      <a:pt x="388144" y="2455069"/>
                      <a:pt x="350996" y="2404586"/>
                    </a:cubicBezTo>
                    <a:lnTo>
                      <a:pt x="680561" y="2404586"/>
                    </a:lnTo>
                    <a:cubicBezTo>
                      <a:pt x="635794" y="2456021"/>
                      <a:pt x="581501" y="2505551"/>
                      <a:pt x="524351" y="2554129"/>
                    </a:cubicBezTo>
                    <a:cubicBezTo>
                      <a:pt x="520541" y="2556986"/>
                      <a:pt x="516731" y="2560796"/>
                      <a:pt x="512921" y="2563654"/>
                    </a:cubicBezTo>
                    <a:cubicBezTo>
                      <a:pt x="509111" y="2566511"/>
                      <a:pt x="505301" y="2570321"/>
                      <a:pt x="501491" y="2573179"/>
                    </a:cubicBezTo>
                    <a:cubicBezTo>
                      <a:pt x="471964" y="2597944"/>
                      <a:pt x="440531" y="2622709"/>
                      <a:pt x="410051" y="2646521"/>
                    </a:cubicBezTo>
                    <a:cubicBezTo>
                      <a:pt x="403384" y="2652236"/>
                      <a:pt x="396716" y="2656999"/>
                      <a:pt x="390049" y="2662714"/>
                    </a:cubicBezTo>
                    <a:cubicBezTo>
                      <a:pt x="386239" y="2665571"/>
                      <a:pt x="382429" y="2669381"/>
                      <a:pt x="378619" y="2672239"/>
                    </a:cubicBezTo>
                    <a:cubicBezTo>
                      <a:pt x="374809" y="2675096"/>
                      <a:pt x="370999" y="2678906"/>
                      <a:pt x="367189" y="2681764"/>
                    </a:cubicBezTo>
                    <a:cubicBezTo>
                      <a:pt x="182404" y="2832259"/>
                      <a:pt x="7144" y="2988469"/>
                      <a:pt x="7144" y="3192304"/>
                    </a:cubicBezTo>
                    <a:cubicBezTo>
                      <a:pt x="7144" y="3388519"/>
                      <a:pt x="170974" y="3553301"/>
                      <a:pt x="355759" y="3710464"/>
                    </a:cubicBezTo>
                    <a:cubicBezTo>
                      <a:pt x="359569" y="3713321"/>
                      <a:pt x="363379" y="3717131"/>
                      <a:pt x="367189" y="3719989"/>
                    </a:cubicBezTo>
                    <a:cubicBezTo>
                      <a:pt x="370999" y="3722846"/>
                      <a:pt x="374809" y="3726656"/>
                      <a:pt x="378619" y="3729514"/>
                    </a:cubicBezTo>
                    <a:cubicBezTo>
                      <a:pt x="404336" y="3751421"/>
                      <a:pt x="431006" y="3773329"/>
                      <a:pt x="456724" y="3794284"/>
                    </a:cubicBezTo>
                    <a:cubicBezTo>
                      <a:pt x="467201" y="3802856"/>
                      <a:pt x="477679" y="3811429"/>
                      <a:pt x="488156" y="3820001"/>
                    </a:cubicBezTo>
                    <a:cubicBezTo>
                      <a:pt x="491966" y="3822859"/>
                      <a:pt x="495776" y="3826669"/>
                      <a:pt x="499586" y="3829526"/>
                    </a:cubicBezTo>
                    <a:cubicBezTo>
                      <a:pt x="503396" y="3832384"/>
                      <a:pt x="507206" y="3836194"/>
                      <a:pt x="511016" y="3839051"/>
                    </a:cubicBezTo>
                    <a:cubicBezTo>
                      <a:pt x="675799" y="3976211"/>
                      <a:pt x="830104" y="4116229"/>
                      <a:pt x="830104" y="4247674"/>
                    </a:cubicBezTo>
                    <a:lnTo>
                      <a:pt x="979646" y="4247674"/>
                    </a:lnTo>
                    <a:cubicBezTo>
                      <a:pt x="980599" y="4064794"/>
                      <a:pt x="807244" y="3903821"/>
                      <a:pt x="621506" y="3748564"/>
                    </a:cubicBezTo>
                    <a:close/>
                    <a:moveTo>
                      <a:pt x="252889" y="1080611"/>
                    </a:moveTo>
                    <a:cubicBezTo>
                      <a:pt x="257651" y="1050131"/>
                      <a:pt x="269081" y="1017746"/>
                      <a:pt x="285274" y="985361"/>
                    </a:cubicBezTo>
                    <a:cubicBezTo>
                      <a:pt x="291941" y="972026"/>
                      <a:pt x="299561" y="958691"/>
                      <a:pt x="307181" y="944404"/>
                    </a:cubicBezTo>
                    <a:lnTo>
                      <a:pt x="759619" y="944404"/>
                    </a:lnTo>
                    <a:cubicBezTo>
                      <a:pt x="767239" y="957739"/>
                      <a:pt x="774859" y="971074"/>
                      <a:pt x="780574" y="985361"/>
                    </a:cubicBezTo>
                    <a:cubicBezTo>
                      <a:pt x="794861" y="1016794"/>
                      <a:pt x="805339" y="1049179"/>
                      <a:pt x="810101" y="1080611"/>
                    </a:cubicBezTo>
                    <a:cubicBezTo>
                      <a:pt x="811054" y="1087279"/>
                      <a:pt x="812006" y="1092994"/>
                      <a:pt x="812006" y="1099661"/>
                    </a:cubicBezTo>
                    <a:lnTo>
                      <a:pt x="250031" y="1099661"/>
                    </a:lnTo>
                    <a:cubicBezTo>
                      <a:pt x="250984" y="1093946"/>
                      <a:pt x="251936" y="1087279"/>
                      <a:pt x="252889" y="1080611"/>
                    </a:cubicBezTo>
                    <a:close/>
                    <a:moveTo>
                      <a:pt x="306229" y="1319689"/>
                    </a:moveTo>
                    <a:cubicBezTo>
                      <a:pt x="293846" y="1298734"/>
                      <a:pt x="282416" y="1275874"/>
                      <a:pt x="273844" y="1253014"/>
                    </a:cubicBezTo>
                    <a:cubicBezTo>
                      <a:pt x="263366" y="1225391"/>
                      <a:pt x="256699" y="1196816"/>
                      <a:pt x="252889" y="1167289"/>
                    </a:cubicBezTo>
                    <a:lnTo>
                      <a:pt x="809149" y="1167289"/>
                    </a:lnTo>
                    <a:cubicBezTo>
                      <a:pt x="805339" y="1196816"/>
                      <a:pt x="797719" y="1226344"/>
                      <a:pt x="787241" y="1253014"/>
                    </a:cubicBezTo>
                    <a:cubicBezTo>
                      <a:pt x="778669" y="1275874"/>
                      <a:pt x="767239" y="1298734"/>
                      <a:pt x="754856" y="1319689"/>
                    </a:cubicBezTo>
                    <a:cubicBezTo>
                      <a:pt x="754856" y="1320641"/>
                      <a:pt x="753904" y="1320641"/>
                      <a:pt x="753904" y="1321594"/>
                    </a:cubicBezTo>
                    <a:lnTo>
                      <a:pt x="308134" y="1321594"/>
                    </a:lnTo>
                    <a:cubicBezTo>
                      <a:pt x="307181" y="1320641"/>
                      <a:pt x="307181" y="1320641"/>
                      <a:pt x="306229" y="1319689"/>
                    </a:cubicBezTo>
                    <a:close/>
                    <a:moveTo>
                      <a:pt x="230981" y="2097881"/>
                    </a:moveTo>
                    <a:cubicBezTo>
                      <a:pt x="230981" y="2097881"/>
                      <a:pt x="230981" y="2097881"/>
                      <a:pt x="230981" y="2097881"/>
                    </a:cubicBezTo>
                    <a:cubicBezTo>
                      <a:pt x="230981" y="2064544"/>
                      <a:pt x="240506" y="2033111"/>
                      <a:pt x="255746" y="2002631"/>
                    </a:cubicBezTo>
                    <a:cubicBezTo>
                      <a:pt x="262414" y="1989296"/>
                      <a:pt x="270986" y="1976914"/>
                      <a:pt x="279559" y="1963579"/>
                    </a:cubicBezTo>
                    <a:lnTo>
                      <a:pt x="751999" y="1963579"/>
                    </a:lnTo>
                    <a:cubicBezTo>
                      <a:pt x="758666" y="1975009"/>
                      <a:pt x="764381" y="1986439"/>
                      <a:pt x="769144" y="1997869"/>
                    </a:cubicBezTo>
                    <a:lnTo>
                      <a:pt x="769144" y="1997869"/>
                    </a:lnTo>
                    <a:cubicBezTo>
                      <a:pt x="770096" y="1999774"/>
                      <a:pt x="771049" y="2000726"/>
                      <a:pt x="771049" y="2002631"/>
                    </a:cubicBezTo>
                    <a:cubicBezTo>
                      <a:pt x="784384" y="2032159"/>
                      <a:pt x="792956" y="2064544"/>
                      <a:pt x="796766" y="2097881"/>
                    </a:cubicBezTo>
                    <a:cubicBezTo>
                      <a:pt x="797719" y="2104549"/>
                      <a:pt x="797719" y="2111216"/>
                      <a:pt x="798671" y="2118836"/>
                    </a:cubicBezTo>
                    <a:lnTo>
                      <a:pt x="551974" y="2118836"/>
                    </a:lnTo>
                    <a:lnTo>
                      <a:pt x="551021" y="2118836"/>
                    </a:lnTo>
                    <a:lnTo>
                      <a:pt x="231934" y="2118836"/>
                    </a:lnTo>
                    <a:cubicBezTo>
                      <a:pt x="230981" y="2112169"/>
                      <a:pt x="230981" y="2104549"/>
                      <a:pt x="230981" y="2097881"/>
                    </a:cubicBezTo>
                    <a:close/>
                    <a:moveTo>
                      <a:pt x="305276" y="2340769"/>
                    </a:moveTo>
                    <a:cubicBezTo>
                      <a:pt x="302419" y="2336006"/>
                      <a:pt x="299561" y="2331244"/>
                      <a:pt x="296704" y="2327434"/>
                    </a:cubicBezTo>
                    <a:cubicBezTo>
                      <a:pt x="284321" y="2305526"/>
                      <a:pt x="272891" y="2283619"/>
                      <a:pt x="264319" y="2260759"/>
                    </a:cubicBezTo>
                    <a:cubicBezTo>
                      <a:pt x="254794" y="2235994"/>
                      <a:pt x="246221" y="2211229"/>
                      <a:pt x="240506" y="2186464"/>
                    </a:cubicBezTo>
                    <a:lnTo>
                      <a:pt x="551021" y="2186464"/>
                    </a:lnTo>
                    <a:lnTo>
                      <a:pt x="551974" y="2186464"/>
                    </a:lnTo>
                    <a:lnTo>
                      <a:pt x="794861" y="2186464"/>
                    </a:lnTo>
                    <a:cubicBezTo>
                      <a:pt x="791051" y="2212181"/>
                      <a:pt x="783431" y="2236946"/>
                      <a:pt x="773906" y="2260759"/>
                    </a:cubicBezTo>
                    <a:cubicBezTo>
                      <a:pt x="768191" y="2275046"/>
                      <a:pt x="761524" y="2289334"/>
                      <a:pt x="753904" y="2303621"/>
                    </a:cubicBezTo>
                    <a:lnTo>
                      <a:pt x="754856" y="2303621"/>
                    </a:lnTo>
                    <a:cubicBezTo>
                      <a:pt x="750094" y="2312194"/>
                      <a:pt x="745331" y="2319814"/>
                      <a:pt x="740569" y="2328386"/>
                    </a:cubicBezTo>
                    <a:cubicBezTo>
                      <a:pt x="737711" y="2333149"/>
                      <a:pt x="734854" y="2337911"/>
                      <a:pt x="731996" y="2341721"/>
                    </a:cubicBezTo>
                    <a:lnTo>
                      <a:pt x="305276" y="2341721"/>
                    </a:lnTo>
                    <a:close/>
                    <a:moveTo>
                      <a:pt x="158591" y="3162776"/>
                    </a:moveTo>
                    <a:cubicBezTo>
                      <a:pt x="163354" y="3130391"/>
                      <a:pt x="173831" y="3098006"/>
                      <a:pt x="190976" y="3067526"/>
                    </a:cubicBezTo>
                    <a:cubicBezTo>
                      <a:pt x="201454" y="3048476"/>
                      <a:pt x="213836" y="3029426"/>
                      <a:pt x="227171" y="3011329"/>
                    </a:cubicBezTo>
                    <a:lnTo>
                      <a:pt x="723424" y="3011329"/>
                    </a:lnTo>
                    <a:cubicBezTo>
                      <a:pt x="736759" y="3030379"/>
                      <a:pt x="749141" y="3048476"/>
                      <a:pt x="759619" y="3067526"/>
                    </a:cubicBezTo>
                    <a:cubicBezTo>
                      <a:pt x="776764" y="3098959"/>
                      <a:pt x="789146" y="3131344"/>
                      <a:pt x="795814" y="3162776"/>
                    </a:cubicBezTo>
                    <a:cubicBezTo>
                      <a:pt x="796766" y="3166586"/>
                      <a:pt x="796766" y="3170396"/>
                      <a:pt x="797719" y="3174206"/>
                    </a:cubicBezTo>
                    <a:lnTo>
                      <a:pt x="157639" y="3174206"/>
                    </a:lnTo>
                    <a:cubicBezTo>
                      <a:pt x="157639" y="3170396"/>
                      <a:pt x="157639" y="3166586"/>
                      <a:pt x="158591" y="3162776"/>
                    </a:cubicBezTo>
                    <a:close/>
                    <a:moveTo>
                      <a:pt x="236696" y="3391376"/>
                    </a:moveTo>
                    <a:cubicBezTo>
                      <a:pt x="220504" y="3369469"/>
                      <a:pt x="205264" y="3346609"/>
                      <a:pt x="193834" y="3324701"/>
                    </a:cubicBezTo>
                    <a:cubicBezTo>
                      <a:pt x="179546" y="3298031"/>
                      <a:pt x="169069" y="3271361"/>
                      <a:pt x="163354" y="3244691"/>
                    </a:cubicBezTo>
                    <a:lnTo>
                      <a:pt x="796766" y="3244691"/>
                    </a:lnTo>
                    <a:cubicBezTo>
                      <a:pt x="792004" y="3271361"/>
                      <a:pt x="782479" y="3298031"/>
                      <a:pt x="770096" y="3324701"/>
                    </a:cubicBezTo>
                    <a:cubicBezTo>
                      <a:pt x="759619" y="3347561"/>
                      <a:pt x="746284" y="3369469"/>
                      <a:pt x="730091" y="3391376"/>
                    </a:cubicBezTo>
                    <a:cubicBezTo>
                      <a:pt x="726281" y="3397091"/>
                      <a:pt x="721519" y="3402806"/>
                      <a:pt x="717709" y="3408521"/>
                    </a:cubicBezTo>
                    <a:lnTo>
                      <a:pt x="250984" y="3408521"/>
                    </a:lnTo>
                    <a:cubicBezTo>
                      <a:pt x="245269" y="3402806"/>
                      <a:pt x="240506" y="3397091"/>
                      <a:pt x="236696" y="3391376"/>
                    </a:cubicBezTo>
                    <a:close/>
                  </a:path>
                </a:pathLst>
              </a:custGeom>
              <a:grpFill/>
              <a:ln w="9525" cap="flat">
                <a:noFill/>
                <a:prstDash val="solid"/>
                <a:miter/>
              </a:ln>
            </p:spPr>
            <p:txBody>
              <a:bodyPr rtlCol="0" anchor="ctr"/>
              <a:lstStyle/>
              <a:p>
                <a:endParaRPr lang="en-US" dirty="0"/>
              </a:p>
            </p:txBody>
          </p:sp>
        </p:grpSp>
        <p:sp>
          <p:nvSpPr>
            <p:cNvPr id="8" name="Oval 7">
              <a:extLst>
                <a:ext uri="{FF2B5EF4-FFF2-40B4-BE49-F238E27FC236}">
                  <a16:creationId xmlns:a16="http://schemas.microsoft.com/office/drawing/2014/main" id="{5953A101-27DF-49C9-9BFB-BC60025E8D31}"/>
                </a:ext>
              </a:extLst>
            </p:cNvPr>
            <p:cNvSpPr/>
            <p:nvPr userDrawn="1"/>
          </p:nvSpPr>
          <p:spPr>
            <a:xfrm>
              <a:off x="4753971" y="1422241"/>
              <a:ext cx="2236706" cy="2236707"/>
            </a:xfrm>
            <a:prstGeom prst="ellipse">
              <a:avLst/>
            </a:prstGeom>
            <a:noFill/>
            <a:ln w="1905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reeform: Shape 8">
              <a:extLst>
                <a:ext uri="{FF2B5EF4-FFF2-40B4-BE49-F238E27FC236}">
                  <a16:creationId xmlns:a16="http://schemas.microsoft.com/office/drawing/2014/main" id="{750FFA98-2BEB-4FEA-B100-16FDF0055723}"/>
                </a:ext>
              </a:extLst>
            </p:cNvPr>
            <p:cNvSpPr/>
            <p:nvPr/>
          </p:nvSpPr>
          <p:spPr>
            <a:xfrm rot="2654637" flipH="1">
              <a:off x="5586186" y="2143220"/>
              <a:ext cx="326647" cy="278481"/>
            </a:xfrm>
            <a:custGeom>
              <a:avLst/>
              <a:gdLst>
                <a:gd name="connsiteX0" fmla="*/ 312351 w 326647"/>
                <a:gd name="connsiteY0" fmla="*/ 1925 h 278481"/>
                <a:gd name="connsiteX1" fmla="*/ 160006 w 326647"/>
                <a:gd name="connsiteY1" fmla="*/ 0 h 278481"/>
                <a:gd name="connsiteX2" fmla="*/ 168367 w 326647"/>
                <a:gd name="connsiteY2" fmla="*/ 25774 h 278481"/>
                <a:gd name="connsiteX3" fmla="*/ 177567 w 326647"/>
                <a:gd name="connsiteY3" fmla="*/ 79053 h 278481"/>
                <a:gd name="connsiteX4" fmla="*/ 179454 w 326647"/>
                <a:gd name="connsiteY4" fmla="*/ 101812 h 278481"/>
                <a:gd name="connsiteX5" fmla="*/ 928 w 326647"/>
                <a:gd name="connsiteY5" fmla="*/ 101812 h 278481"/>
                <a:gd name="connsiteX6" fmla="*/ 0 w 326647"/>
                <a:gd name="connsiteY6" fmla="*/ 175265 h 278481"/>
                <a:gd name="connsiteX7" fmla="*/ 175680 w 326647"/>
                <a:gd name="connsiteY7" fmla="*/ 175265 h 278481"/>
                <a:gd name="connsiteX8" fmla="*/ 154921 w 326647"/>
                <a:gd name="connsiteY8" fmla="*/ 255959 h 278481"/>
                <a:gd name="connsiteX9" fmla="*/ 146164 w 326647"/>
                <a:gd name="connsiteY9" fmla="*/ 276534 h 278481"/>
                <a:gd name="connsiteX10" fmla="*/ 300272 w 326647"/>
                <a:gd name="connsiteY10" fmla="*/ 278481 h 278481"/>
                <a:gd name="connsiteX11" fmla="*/ 317919 w 326647"/>
                <a:gd name="connsiteY11" fmla="*/ 214707 h 278481"/>
                <a:gd name="connsiteX12" fmla="*/ 326647 w 326647"/>
                <a:gd name="connsiteY12" fmla="*/ 121469 h 278481"/>
                <a:gd name="connsiteX13" fmla="*/ 321221 w 326647"/>
                <a:gd name="connsiteY13" fmla="*/ 43749 h 278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26647" h="278481">
                  <a:moveTo>
                    <a:pt x="312351" y="1925"/>
                  </a:moveTo>
                  <a:lnTo>
                    <a:pt x="160006" y="0"/>
                  </a:lnTo>
                  <a:lnTo>
                    <a:pt x="168367" y="25774"/>
                  </a:lnTo>
                  <a:cubicBezTo>
                    <a:pt x="172613" y="43103"/>
                    <a:pt x="175679" y="60948"/>
                    <a:pt x="177567" y="79053"/>
                  </a:cubicBezTo>
                  <a:cubicBezTo>
                    <a:pt x="178511" y="86295"/>
                    <a:pt x="178511" y="93536"/>
                    <a:pt x="179454" y="101812"/>
                  </a:cubicBezTo>
                  <a:lnTo>
                    <a:pt x="928" y="101812"/>
                  </a:lnTo>
                  <a:lnTo>
                    <a:pt x="0" y="175265"/>
                  </a:lnTo>
                  <a:lnTo>
                    <a:pt x="175680" y="175265"/>
                  </a:lnTo>
                  <a:cubicBezTo>
                    <a:pt x="171905" y="203197"/>
                    <a:pt x="164357" y="230095"/>
                    <a:pt x="154921" y="255959"/>
                  </a:cubicBezTo>
                  <a:lnTo>
                    <a:pt x="146164" y="276534"/>
                  </a:lnTo>
                  <a:lnTo>
                    <a:pt x="300272" y="278481"/>
                  </a:lnTo>
                  <a:lnTo>
                    <a:pt x="317919" y="214707"/>
                  </a:lnTo>
                  <a:cubicBezTo>
                    <a:pt x="323580" y="184576"/>
                    <a:pt x="326647" y="153540"/>
                    <a:pt x="326647" y="121469"/>
                  </a:cubicBezTo>
                  <a:cubicBezTo>
                    <a:pt x="326647" y="94571"/>
                    <a:pt x="324760" y="68708"/>
                    <a:pt x="321221" y="43749"/>
                  </a:cubicBezTo>
                  <a:close/>
                </a:path>
              </a:pathLst>
            </a:custGeom>
            <a:solidFill>
              <a:schemeClr val="accent5"/>
            </a:solidFill>
            <a:ln w="9525" cap="flat">
              <a:noFill/>
              <a:prstDash val="solid"/>
              <a:miter/>
            </a:ln>
          </p:spPr>
          <p:txBody>
            <a:bodyPr wrap="square" rtlCol="0" anchor="ctr">
              <a:noAutofit/>
            </a:bodyPr>
            <a:lstStyle/>
            <a:p>
              <a:endParaRPr lang="en-US"/>
            </a:p>
          </p:txBody>
        </p:sp>
      </p:grpSp>
    </p:spTree>
    <p:extLst>
      <p:ext uri="{BB962C8B-B14F-4D97-AF65-F5344CB8AC3E}">
        <p14:creationId xmlns:p14="http://schemas.microsoft.com/office/powerpoint/2010/main" val="25822242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0" name="TextBox 19">
            <a:extLst>
              <a:ext uri="{FF2B5EF4-FFF2-40B4-BE49-F238E27FC236}">
                <a16:creationId xmlns:a16="http://schemas.microsoft.com/office/drawing/2014/main" id="{25312A95-42B6-4780-9E25-3982572FE535}"/>
              </a:ext>
            </a:extLst>
          </p:cNvPr>
          <p:cNvSpPr txBox="1"/>
          <p:nvPr/>
        </p:nvSpPr>
        <p:spPr>
          <a:xfrm>
            <a:off x="409081" y="1255208"/>
            <a:ext cx="11281024" cy="4770537"/>
          </a:xfrm>
          <a:prstGeom prst="rect">
            <a:avLst/>
          </a:prstGeom>
          <a:solidFill>
            <a:schemeClr val="bg1">
              <a:alpha val="95000"/>
            </a:schemeClr>
          </a:solidFill>
          <a:ln>
            <a:solidFill>
              <a:schemeClr val="accent1"/>
            </a:solidFill>
          </a:ln>
        </p:spPr>
        <p:txBody>
          <a:bodyPr wrap="square" rtlCol="0" anchor="ctr">
            <a:spAutoFit/>
          </a:bodyPr>
          <a:lstStyle/>
          <a:p>
            <a:pPr marL="285750" indent="-285750">
              <a:buFont typeface="Arial" panose="020B0604020202020204" pitchFamily="34" charset="0"/>
              <a:buChar char="•"/>
            </a:pPr>
            <a:r>
              <a:rPr lang="en-US" sz="1600" dirty="0">
                <a:ln w="0"/>
                <a:effectLst>
                  <a:outerShdw blurRad="38100" dist="19050" dir="2700000" algn="tl" rotWithShape="0">
                    <a:schemeClr val="dk1">
                      <a:alpha val="40000"/>
                    </a:schemeClr>
                  </a:outerShdw>
                </a:effectLst>
                <a:latin typeface="Georgia" panose="02040502050405020303" pitchFamily="18" charset="0"/>
                <a:ea typeface="DengXian" panose="02010600030101010101" pitchFamily="2" charset="-122"/>
                <a:cs typeface="Times New Roman" panose="02020603050405020304" pitchFamily="18" charset="0"/>
              </a:rPr>
              <a:t>Cancer remains the major cause of death, killing millions of people every year, and it is caused by the growth and spreading of abnormal cells without control.</a:t>
            </a:r>
          </a:p>
          <a:p>
            <a:pPr marL="285750" indent="-285750">
              <a:buFont typeface="Arial" panose="020B0604020202020204" pitchFamily="34" charset="0"/>
              <a:buChar char="•"/>
            </a:pPr>
            <a:endParaRPr lang="en-US" sz="1600" dirty="0">
              <a:ln w="0"/>
              <a:effectLst>
                <a:outerShdw blurRad="38100" dist="19050" dir="2700000" algn="tl" rotWithShape="0">
                  <a:schemeClr val="dk1">
                    <a:alpha val="40000"/>
                  </a:schemeClr>
                </a:outerShdw>
              </a:effectLst>
              <a:latin typeface="Georgia" panose="02040502050405020303" pitchFamily="18" charset="0"/>
              <a:ea typeface="DengXian" panose="02010600030101010101" pitchFamily="2" charset="-122"/>
              <a:cs typeface="Times New Roman" panose="02020603050405020304" pitchFamily="18" charset="0"/>
            </a:endParaRPr>
          </a:p>
          <a:p>
            <a:pPr marL="285750" indent="-285750">
              <a:buFont typeface="Arial" panose="020B0604020202020204" pitchFamily="34" charset="0"/>
              <a:buChar char="•"/>
            </a:pPr>
            <a:r>
              <a:rPr lang="en-US" sz="1600" dirty="0">
                <a:ln w="0"/>
                <a:effectLst>
                  <a:outerShdw blurRad="38100" dist="19050" dir="2700000" algn="tl" rotWithShape="0">
                    <a:schemeClr val="dk1">
                      <a:alpha val="40000"/>
                    </a:schemeClr>
                  </a:outerShdw>
                </a:effectLst>
                <a:latin typeface="Georgia" panose="02040502050405020303" pitchFamily="18" charset="0"/>
                <a:ea typeface="DengXian" panose="02010600030101010101" pitchFamily="2" charset="-122"/>
                <a:cs typeface="Times New Roman" panose="02020603050405020304" pitchFamily="18" charset="0"/>
              </a:rPr>
              <a:t>In 2018, it was anticipated that about 18 million new cancer cases and over 9 million deaths could occur due to cancer, and these deaths could reach well over 13 million by 2030 [1].</a:t>
            </a:r>
          </a:p>
          <a:p>
            <a:endParaRPr lang="en-US" sz="1600" dirty="0">
              <a:ln w="0"/>
              <a:effectLst>
                <a:outerShdw blurRad="38100" dist="19050" dir="2700000" algn="tl" rotWithShape="0">
                  <a:schemeClr val="dk1">
                    <a:alpha val="40000"/>
                  </a:schemeClr>
                </a:outerShdw>
              </a:effectLst>
              <a:latin typeface="Georgia" panose="02040502050405020303" pitchFamily="18" charset="0"/>
              <a:ea typeface="DengXian" panose="02010600030101010101" pitchFamily="2" charset="-122"/>
              <a:cs typeface="Times New Roman" panose="02020603050405020304" pitchFamily="18" charset="0"/>
            </a:endParaRPr>
          </a:p>
          <a:p>
            <a:pPr marL="285750" indent="-285750">
              <a:buFont typeface="Arial" panose="020B0604020202020204" pitchFamily="34" charset="0"/>
              <a:buChar char="•"/>
            </a:pPr>
            <a:r>
              <a:rPr lang="en-US" sz="1600" dirty="0">
                <a:ln w="0"/>
                <a:effectLst>
                  <a:outerShdw blurRad="38100" dist="19050" dir="2700000" algn="tl" rotWithShape="0">
                    <a:schemeClr val="dk1">
                      <a:alpha val="40000"/>
                    </a:schemeClr>
                  </a:outerShdw>
                </a:effectLst>
                <a:latin typeface="Georgia" panose="02040502050405020303" pitchFamily="18" charset="0"/>
                <a:ea typeface="DengXian" panose="02010600030101010101" pitchFamily="2" charset="-122"/>
                <a:cs typeface="Times New Roman" panose="02020603050405020304" pitchFamily="18" charset="0"/>
              </a:rPr>
              <a:t>For cancer treatment, conventional chemotherapy is currently a common way.</a:t>
            </a:r>
          </a:p>
          <a:p>
            <a:pPr marL="285750" indent="-285750">
              <a:buFont typeface="Arial" panose="020B0604020202020204" pitchFamily="34" charset="0"/>
              <a:buChar char="•"/>
            </a:pPr>
            <a:endParaRPr lang="en-US" sz="1600" dirty="0">
              <a:ln w="0"/>
              <a:effectLst>
                <a:outerShdw blurRad="38100" dist="19050" dir="2700000" algn="tl" rotWithShape="0">
                  <a:schemeClr val="dk1">
                    <a:alpha val="40000"/>
                  </a:schemeClr>
                </a:outerShdw>
              </a:effectLst>
              <a:latin typeface="Georgia" panose="02040502050405020303" pitchFamily="18" charset="0"/>
              <a:ea typeface="DengXian" panose="02010600030101010101" pitchFamily="2" charset="-122"/>
              <a:cs typeface="Times New Roman" panose="02020603050405020304" pitchFamily="18" charset="0"/>
            </a:endParaRPr>
          </a:p>
          <a:p>
            <a:pPr marL="285750" indent="-285750">
              <a:buFont typeface="Arial" panose="020B0604020202020204" pitchFamily="34" charset="0"/>
              <a:buChar char="•"/>
            </a:pPr>
            <a:r>
              <a:rPr lang="en-US" sz="1600" dirty="0">
                <a:ln w="0"/>
                <a:effectLst>
                  <a:outerShdw blurRad="38100" dist="19050" dir="2700000" algn="tl" rotWithShape="0">
                    <a:schemeClr val="dk1">
                      <a:alpha val="40000"/>
                    </a:schemeClr>
                  </a:outerShdw>
                </a:effectLst>
                <a:latin typeface="Georgia" panose="02040502050405020303" pitchFamily="18" charset="0"/>
                <a:ea typeface="DengXian" panose="02010600030101010101" pitchFamily="2" charset="-122"/>
                <a:cs typeface="Times New Roman" panose="02020603050405020304" pitchFamily="18" charset="0"/>
              </a:rPr>
              <a:t>It usually has an adverse effect on normal cells, resulting in that the treatment effect is not that good.</a:t>
            </a:r>
          </a:p>
          <a:p>
            <a:pPr marL="285750" indent="-285750">
              <a:buFont typeface="Arial" panose="020B0604020202020204" pitchFamily="34" charset="0"/>
              <a:buChar char="•"/>
            </a:pPr>
            <a:endParaRPr lang="en-US" sz="1600" dirty="0">
              <a:ln w="0"/>
              <a:effectLst>
                <a:outerShdw blurRad="38100" dist="19050" dir="2700000" algn="tl" rotWithShape="0">
                  <a:schemeClr val="dk1">
                    <a:alpha val="40000"/>
                  </a:schemeClr>
                </a:outerShdw>
              </a:effectLst>
              <a:latin typeface="Georgia" panose="02040502050405020303" pitchFamily="18" charset="0"/>
              <a:ea typeface="DengXian" panose="02010600030101010101" pitchFamily="2" charset="-122"/>
              <a:cs typeface="Times New Roman" panose="02020603050405020304" pitchFamily="18" charset="0"/>
            </a:endParaRPr>
          </a:p>
          <a:p>
            <a:pPr marL="285750" indent="-285750">
              <a:buFont typeface="Arial" panose="020B0604020202020204" pitchFamily="34" charset="0"/>
              <a:buChar char="•"/>
            </a:pPr>
            <a:r>
              <a:rPr lang="en-US" sz="1600" dirty="0">
                <a:ln w="0"/>
                <a:effectLst>
                  <a:outerShdw blurRad="38100" dist="19050" dir="2700000" algn="tl" rotWithShape="0">
                    <a:schemeClr val="dk1">
                      <a:alpha val="40000"/>
                    </a:schemeClr>
                  </a:outerShdw>
                </a:effectLst>
                <a:latin typeface="Georgia" panose="02040502050405020303" pitchFamily="18" charset="0"/>
                <a:ea typeface="DengXian" panose="02010600030101010101" pitchFamily="2" charset="-122"/>
                <a:cs typeface="Times New Roman" panose="02020603050405020304" pitchFamily="18" charset="0"/>
              </a:rPr>
              <a:t>The traditional chemotherapy approach is very expensive.</a:t>
            </a:r>
          </a:p>
          <a:p>
            <a:pPr marL="285750" indent="-285750">
              <a:buFont typeface="Arial" panose="020B0604020202020204" pitchFamily="34" charset="0"/>
              <a:buChar char="•"/>
            </a:pPr>
            <a:endParaRPr lang="en-US" sz="1600" dirty="0">
              <a:ln w="0"/>
              <a:effectLst>
                <a:outerShdw blurRad="38100" dist="19050" dir="2700000" algn="tl" rotWithShape="0">
                  <a:schemeClr val="dk1">
                    <a:alpha val="40000"/>
                  </a:schemeClr>
                </a:outerShdw>
              </a:effectLst>
              <a:latin typeface="Georgia" panose="02040502050405020303" pitchFamily="18" charset="0"/>
              <a:ea typeface="DengXian" panose="02010600030101010101" pitchFamily="2" charset="-122"/>
              <a:cs typeface="Times New Roman" panose="02020603050405020304" pitchFamily="18" charset="0"/>
            </a:endParaRPr>
          </a:p>
          <a:p>
            <a:pPr marL="285750" indent="-285750">
              <a:buFont typeface="Arial" panose="020B0604020202020204" pitchFamily="34" charset="0"/>
              <a:buChar char="•"/>
            </a:pPr>
            <a:r>
              <a:rPr lang="en-US" sz="1600" dirty="0">
                <a:ln w="0"/>
                <a:effectLst>
                  <a:outerShdw blurRad="38100" dist="19050" dir="2700000" algn="tl" rotWithShape="0">
                    <a:schemeClr val="dk1">
                      <a:alpha val="40000"/>
                    </a:schemeClr>
                  </a:outerShdw>
                </a:effectLst>
                <a:latin typeface="Georgia" panose="02040502050405020303" pitchFamily="18" charset="0"/>
                <a:ea typeface="DengXian" panose="02010600030101010101" pitchFamily="2" charset="-122"/>
                <a:cs typeface="Times New Roman" panose="02020603050405020304" pitchFamily="18" charset="0"/>
              </a:rPr>
              <a:t>New treatment options are therefore highly demanded for relieving symptoms and ultimately eradicating the disease.</a:t>
            </a:r>
          </a:p>
          <a:p>
            <a:pPr marL="285750" indent="-285750">
              <a:buFont typeface="Arial" panose="020B0604020202020204" pitchFamily="34" charset="0"/>
              <a:buChar char="•"/>
            </a:pPr>
            <a:endParaRPr lang="en-US" sz="1600" dirty="0">
              <a:ln w="0"/>
              <a:effectLst>
                <a:outerShdw blurRad="38100" dist="19050" dir="2700000" algn="tl" rotWithShape="0">
                  <a:schemeClr val="dk1">
                    <a:alpha val="40000"/>
                  </a:schemeClr>
                </a:outerShdw>
              </a:effectLst>
              <a:latin typeface="Georgia" panose="02040502050405020303" pitchFamily="18" charset="0"/>
              <a:ea typeface="DengXian" panose="02010600030101010101" pitchFamily="2" charset="-122"/>
              <a:cs typeface="Times New Roman" panose="02020603050405020304" pitchFamily="18" charset="0"/>
            </a:endParaRPr>
          </a:p>
          <a:p>
            <a:pPr marL="285750" indent="-285750">
              <a:buFont typeface="Arial" panose="020B0604020202020204" pitchFamily="34" charset="0"/>
              <a:buChar char="•"/>
            </a:pPr>
            <a:r>
              <a:rPr lang="en-US" sz="1600" dirty="0">
                <a:ln w="0"/>
                <a:effectLst>
                  <a:outerShdw blurRad="38100" dist="19050" dir="2700000" algn="tl" rotWithShape="0">
                    <a:schemeClr val="dk1">
                      <a:alpha val="40000"/>
                    </a:schemeClr>
                  </a:outerShdw>
                </a:effectLst>
                <a:latin typeface="Georgia" panose="02040502050405020303" pitchFamily="18" charset="0"/>
                <a:ea typeface="DengXian" panose="02010600030101010101" pitchFamily="2" charset="-122"/>
                <a:cs typeface="Times New Roman" panose="02020603050405020304" pitchFamily="18" charset="0"/>
              </a:rPr>
              <a:t>During the last few decades, the role of peptides as anticancer therapeutic agents has been promising, which is apparent from various strategies available to address the advancement of tumor growth and spreading of the disease.</a:t>
            </a:r>
          </a:p>
          <a:p>
            <a:pPr marL="285750" indent="-285750">
              <a:buFont typeface="Arial" panose="020B0604020202020204" pitchFamily="34" charset="0"/>
              <a:buChar char="•"/>
            </a:pPr>
            <a:endParaRPr lang="en-US" sz="1600" dirty="0">
              <a:ln w="0"/>
              <a:effectLst>
                <a:outerShdw blurRad="38100" dist="19050" dir="2700000" algn="tl" rotWithShape="0">
                  <a:schemeClr val="dk1">
                    <a:alpha val="40000"/>
                  </a:schemeClr>
                </a:outerShdw>
              </a:effectLst>
              <a:latin typeface="Georgia" panose="02040502050405020303" pitchFamily="18" charset="0"/>
              <a:ea typeface="DengXian" panose="02010600030101010101" pitchFamily="2" charset="-122"/>
              <a:cs typeface="Times New Roman" panose="02020603050405020304" pitchFamily="18" charset="0"/>
            </a:endParaRPr>
          </a:p>
          <a:p>
            <a:pPr marL="285750" indent="-285750">
              <a:buFont typeface="Arial" panose="020B0604020202020204" pitchFamily="34" charset="0"/>
              <a:buChar char="•"/>
            </a:pPr>
            <a:r>
              <a:rPr lang="en-US" sz="1600" dirty="0">
                <a:ln w="0"/>
                <a:effectLst>
                  <a:outerShdw blurRad="38100" dist="19050" dir="2700000" algn="tl" rotWithShape="0">
                    <a:schemeClr val="dk1">
                      <a:alpha val="40000"/>
                    </a:schemeClr>
                  </a:outerShdw>
                </a:effectLst>
                <a:latin typeface="Georgia" panose="02040502050405020303" pitchFamily="18" charset="0"/>
                <a:ea typeface="DengXian" panose="02010600030101010101" pitchFamily="2" charset="-122"/>
                <a:cs typeface="Times New Roman" panose="02020603050405020304" pitchFamily="18" charset="0"/>
              </a:rPr>
              <a:t>These anticancer peptides (ACPs) have shown the potential to inactivate various types of cancer cells [2].</a:t>
            </a:r>
          </a:p>
          <a:p>
            <a:pPr marL="285750" indent="-285750">
              <a:buFont typeface="Arial" panose="020B0604020202020204" pitchFamily="34" charset="0"/>
              <a:buChar char="•"/>
            </a:pPr>
            <a:endParaRPr lang="en-US" sz="1600" dirty="0">
              <a:ln w="0"/>
              <a:effectLst>
                <a:outerShdw blurRad="38100" dist="19050" dir="2700000" algn="tl" rotWithShape="0">
                  <a:schemeClr val="dk1">
                    <a:alpha val="40000"/>
                  </a:schemeClr>
                </a:outerShdw>
              </a:effectLst>
              <a:latin typeface="Georgia" panose="02040502050405020303" pitchFamily="18" charset="0"/>
              <a:ea typeface="DengXian" panose="02010600030101010101" pitchFamily="2" charset="-122"/>
              <a:cs typeface="Times New Roman" panose="02020603050405020304" pitchFamily="18" charset="0"/>
            </a:endParaRPr>
          </a:p>
        </p:txBody>
      </p:sp>
      <p:sp>
        <p:nvSpPr>
          <p:cNvPr id="5" name="Freeform: Shape 4">
            <a:extLst>
              <a:ext uri="{FF2B5EF4-FFF2-40B4-BE49-F238E27FC236}">
                <a16:creationId xmlns:a16="http://schemas.microsoft.com/office/drawing/2014/main" id="{2D27DFF5-FA32-41A8-A04D-E0125D1B6938}"/>
              </a:ext>
            </a:extLst>
          </p:cNvPr>
          <p:cNvSpPr/>
          <p:nvPr/>
        </p:nvSpPr>
        <p:spPr>
          <a:xfrm>
            <a:off x="906029" y="5213732"/>
            <a:ext cx="1046784" cy="292484"/>
          </a:xfrm>
          <a:custGeom>
            <a:avLst/>
            <a:gdLst>
              <a:gd name="connsiteX0" fmla="*/ 67911 w 1046784"/>
              <a:gd name="connsiteY0" fmla="*/ 147959 h 292483"/>
              <a:gd name="connsiteX1" fmla="*/ 137183 w 1046784"/>
              <a:gd name="connsiteY1" fmla="*/ 255716 h 292483"/>
              <a:gd name="connsiteX2" fmla="*/ 158735 w 1046784"/>
              <a:gd name="connsiteY2" fmla="*/ 283425 h 292483"/>
              <a:gd name="connsiteX3" fmla="*/ 913035 w 1046784"/>
              <a:gd name="connsiteY3" fmla="*/ 283425 h 292483"/>
              <a:gd name="connsiteX4" fmla="*/ 933047 w 1046784"/>
              <a:gd name="connsiteY4" fmla="*/ 255716 h 292483"/>
              <a:gd name="connsiteX5" fmla="*/ 997702 w 1046784"/>
              <a:gd name="connsiteY5" fmla="*/ 147959 h 292483"/>
              <a:gd name="connsiteX6" fmla="*/ 1040804 w 1046784"/>
              <a:gd name="connsiteY6" fmla="*/ 18650 h 292483"/>
              <a:gd name="connsiteX7" fmla="*/ 18650 w 1046784"/>
              <a:gd name="connsiteY7" fmla="*/ 18650 h 292483"/>
              <a:gd name="connsiteX8" fmla="*/ 67911 w 1046784"/>
              <a:gd name="connsiteY8" fmla="*/ 147959 h 292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46784" h="292483">
                <a:moveTo>
                  <a:pt x="67911" y="147959"/>
                </a:moveTo>
                <a:cubicBezTo>
                  <a:pt x="87923" y="183365"/>
                  <a:pt x="111014" y="220310"/>
                  <a:pt x="137183" y="255716"/>
                </a:cubicBezTo>
                <a:cubicBezTo>
                  <a:pt x="143341" y="264953"/>
                  <a:pt x="151038" y="274189"/>
                  <a:pt x="158735" y="283425"/>
                </a:cubicBezTo>
                <a:lnTo>
                  <a:pt x="913035" y="283425"/>
                </a:lnTo>
                <a:cubicBezTo>
                  <a:pt x="919193" y="274189"/>
                  <a:pt x="926890" y="264953"/>
                  <a:pt x="933047" y="255716"/>
                </a:cubicBezTo>
                <a:cubicBezTo>
                  <a:pt x="957678" y="220310"/>
                  <a:pt x="979229" y="183365"/>
                  <a:pt x="997702" y="147959"/>
                </a:cubicBezTo>
                <a:cubicBezTo>
                  <a:pt x="1017714" y="104856"/>
                  <a:pt x="1033108" y="61753"/>
                  <a:pt x="1040804" y="18650"/>
                </a:cubicBezTo>
                <a:lnTo>
                  <a:pt x="18650" y="18650"/>
                </a:lnTo>
                <a:cubicBezTo>
                  <a:pt x="29426" y="61753"/>
                  <a:pt x="46359" y="104856"/>
                  <a:pt x="67911" y="147959"/>
                </a:cubicBezTo>
                <a:close/>
              </a:path>
            </a:pathLst>
          </a:custGeom>
          <a:noFill/>
          <a:ln w="15387"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3E92FD7D-E97F-4C09-B986-EB9ED6429FC5}"/>
              </a:ext>
            </a:extLst>
          </p:cNvPr>
          <p:cNvSpPr/>
          <p:nvPr/>
        </p:nvSpPr>
        <p:spPr>
          <a:xfrm>
            <a:off x="1049192" y="1496108"/>
            <a:ext cx="939027" cy="277090"/>
          </a:xfrm>
          <a:custGeom>
            <a:avLst/>
            <a:gdLst>
              <a:gd name="connsiteX0" fmla="*/ 922272 w 939027"/>
              <a:gd name="connsiteY0" fmla="*/ 238783 h 277089"/>
              <a:gd name="connsiteX1" fmla="*/ 874550 w 939027"/>
              <a:gd name="connsiteY1" fmla="*/ 84844 h 277089"/>
              <a:gd name="connsiteX2" fmla="*/ 840684 w 939027"/>
              <a:gd name="connsiteY2" fmla="*/ 18650 h 277089"/>
              <a:gd name="connsiteX3" fmla="*/ 109474 w 939027"/>
              <a:gd name="connsiteY3" fmla="*/ 18650 h 277089"/>
              <a:gd name="connsiteX4" fmla="*/ 74068 w 939027"/>
              <a:gd name="connsiteY4" fmla="*/ 84844 h 277089"/>
              <a:gd name="connsiteX5" fmla="*/ 21729 w 939027"/>
              <a:gd name="connsiteY5" fmla="*/ 238783 h 277089"/>
              <a:gd name="connsiteX6" fmla="*/ 18650 w 939027"/>
              <a:gd name="connsiteY6" fmla="*/ 269571 h 277089"/>
              <a:gd name="connsiteX7" fmla="*/ 926890 w 939027"/>
              <a:gd name="connsiteY7" fmla="*/ 269571 h 277089"/>
              <a:gd name="connsiteX8" fmla="*/ 922272 w 939027"/>
              <a:gd name="connsiteY8" fmla="*/ 238783 h 277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39027" h="277089">
                <a:moveTo>
                  <a:pt x="922272" y="238783"/>
                </a:moveTo>
                <a:cubicBezTo>
                  <a:pt x="914575" y="186444"/>
                  <a:pt x="899181" y="135644"/>
                  <a:pt x="874550" y="84844"/>
                </a:cubicBezTo>
                <a:cubicBezTo>
                  <a:pt x="863775" y="63293"/>
                  <a:pt x="852999" y="41741"/>
                  <a:pt x="840684" y="18650"/>
                </a:cubicBezTo>
                <a:lnTo>
                  <a:pt x="109474" y="18650"/>
                </a:lnTo>
                <a:cubicBezTo>
                  <a:pt x="97159" y="40202"/>
                  <a:pt x="84844" y="63293"/>
                  <a:pt x="74068" y="84844"/>
                </a:cubicBezTo>
                <a:cubicBezTo>
                  <a:pt x="47899" y="138723"/>
                  <a:pt x="29426" y="189522"/>
                  <a:pt x="21729" y="238783"/>
                </a:cubicBezTo>
                <a:cubicBezTo>
                  <a:pt x="20190" y="249559"/>
                  <a:pt x="18650" y="258795"/>
                  <a:pt x="18650" y="269571"/>
                </a:cubicBezTo>
                <a:lnTo>
                  <a:pt x="926890" y="269571"/>
                </a:lnTo>
                <a:cubicBezTo>
                  <a:pt x="925350" y="258795"/>
                  <a:pt x="923811" y="249559"/>
                  <a:pt x="922272" y="238783"/>
                </a:cubicBezTo>
                <a:close/>
              </a:path>
            </a:pathLst>
          </a:custGeom>
          <a:noFill/>
          <a:ln w="15387"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BB3C9BBE-EC25-47B2-B3D9-832D0DF0F417}"/>
              </a:ext>
            </a:extLst>
          </p:cNvPr>
          <p:cNvSpPr/>
          <p:nvPr/>
        </p:nvSpPr>
        <p:spPr>
          <a:xfrm>
            <a:off x="1018404" y="3143254"/>
            <a:ext cx="892846" cy="277090"/>
          </a:xfrm>
          <a:custGeom>
            <a:avLst/>
            <a:gdLst>
              <a:gd name="connsiteX0" fmla="*/ 888405 w 892845"/>
              <a:gd name="connsiteY0" fmla="*/ 74068 h 277089"/>
              <a:gd name="connsiteX1" fmla="*/ 860696 w 892845"/>
              <a:gd name="connsiteY1" fmla="*/ 18650 h 277089"/>
              <a:gd name="connsiteX2" fmla="*/ 97159 w 892845"/>
              <a:gd name="connsiteY2" fmla="*/ 18650 h 277089"/>
              <a:gd name="connsiteX3" fmla="*/ 58674 w 892845"/>
              <a:gd name="connsiteY3" fmla="*/ 81765 h 277089"/>
              <a:gd name="connsiteX4" fmla="*/ 18650 w 892845"/>
              <a:gd name="connsiteY4" fmla="*/ 235704 h 277089"/>
              <a:gd name="connsiteX5" fmla="*/ 18650 w 892845"/>
              <a:gd name="connsiteY5" fmla="*/ 235704 h 277089"/>
              <a:gd name="connsiteX6" fmla="*/ 20190 w 892845"/>
              <a:gd name="connsiteY6" fmla="*/ 269571 h 277089"/>
              <a:gd name="connsiteX7" fmla="*/ 538964 w 892845"/>
              <a:gd name="connsiteY7" fmla="*/ 269571 h 277089"/>
              <a:gd name="connsiteX8" fmla="*/ 538964 w 892845"/>
              <a:gd name="connsiteY8" fmla="*/ 74068 h 277089"/>
              <a:gd name="connsiteX9" fmla="*/ 888405 w 892845"/>
              <a:gd name="connsiteY9" fmla="*/ 74068 h 277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2845" h="277089">
                <a:moveTo>
                  <a:pt x="888405" y="74068"/>
                </a:moveTo>
                <a:cubicBezTo>
                  <a:pt x="880708" y="55596"/>
                  <a:pt x="869932" y="37123"/>
                  <a:pt x="860696" y="18650"/>
                </a:cubicBezTo>
                <a:lnTo>
                  <a:pt x="97159" y="18650"/>
                </a:lnTo>
                <a:cubicBezTo>
                  <a:pt x="81765" y="38662"/>
                  <a:pt x="69450" y="60214"/>
                  <a:pt x="58674" y="81765"/>
                </a:cubicBezTo>
                <a:cubicBezTo>
                  <a:pt x="32505" y="131026"/>
                  <a:pt x="18650" y="181826"/>
                  <a:pt x="18650" y="235704"/>
                </a:cubicBezTo>
                <a:cubicBezTo>
                  <a:pt x="18650" y="235704"/>
                  <a:pt x="18650" y="235704"/>
                  <a:pt x="18650" y="235704"/>
                </a:cubicBezTo>
                <a:cubicBezTo>
                  <a:pt x="18650" y="246480"/>
                  <a:pt x="18650" y="258795"/>
                  <a:pt x="20190" y="269571"/>
                </a:cubicBezTo>
                <a:lnTo>
                  <a:pt x="538964" y="269571"/>
                </a:lnTo>
                <a:lnTo>
                  <a:pt x="538964" y="74068"/>
                </a:lnTo>
                <a:lnTo>
                  <a:pt x="888405" y="74068"/>
                </a:lnTo>
                <a:close/>
              </a:path>
            </a:pathLst>
          </a:custGeom>
          <a:noFill/>
          <a:ln w="15387"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29898A41-40B0-45E9-9B71-D0C5903AE86C}"/>
              </a:ext>
            </a:extLst>
          </p:cNvPr>
          <p:cNvSpPr/>
          <p:nvPr/>
        </p:nvSpPr>
        <p:spPr>
          <a:xfrm>
            <a:off x="1052271" y="1856325"/>
            <a:ext cx="923633" cy="277090"/>
          </a:xfrm>
          <a:custGeom>
            <a:avLst/>
            <a:gdLst>
              <a:gd name="connsiteX0" fmla="*/ 831448 w 923633"/>
              <a:gd name="connsiteY0" fmla="*/ 264953 h 277089"/>
              <a:gd name="connsiteX1" fmla="*/ 883787 w 923633"/>
              <a:gd name="connsiteY1" fmla="*/ 157195 h 277089"/>
              <a:gd name="connsiteX2" fmla="*/ 919193 w 923633"/>
              <a:gd name="connsiteY2" fmla="*/ 18650 h 277089"/>
              <a:gd name="connsiteX3" fmla="*/ 18650 w 923633"/>
              <a:gd name="connsiteY3" fmla="*/ 18650 h 277089"/>
              <a:gd name="connsiteX4" fmla="*/ 52517 w 923633"/>
              <a:gd name="connsiteY4" fmla="*/ 157195 h 277089"/>
              <a:gd name="connsiteX5" fmla="*/ 104856 w 923633"/>
              <a:gd name="connsiteY5" fmla="*/ 264953 h 277089"/>
              <a:gd name="connsiteX6" fmla="*/ 106395 w 923633"/>
              <a:gd name="connsiteY6" fmla="*/ 268031 h 277089"/>
              <a:gd name="connsiteX7" fmla="*/ 828369 w 923633"/>
              <a:gd name="connsiteY7" fmla="*/ 268031 h 277089"/>
              <a:gd name="connsiteX8" fmla="*/ 831448 w 923633"/>
              <a:gd name="connsiteY8" fmla="*/ 264953 h 277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23633" h="277089">
                <a:moveTo>
                  <a:pt x="831448" y="264953"/>
                </a:moveTo>
                <a:cubicBezTo>
                  <a:pt x="851460" y="229547"/>
                  <a:pt x="869932" y="194141"/>
                  <a:pt x="883787" y="157195"/>
                </a:cubicBezTo>
                <a:cubicBezTo>
                  <a:pt x="900720" y="112553"/>
                  <a:pt x="911496" y="66371"/>
                  <a:pt x="919193" y="18650"/>
                </a:cubicBezTo>
                <a:lnTo>
                  <a:pt x="18650" y="18650"/>
                </a:lnTo>
                <a:cubicBezTo>
                  <a:pt x="24808" y="67911"/>
                  <a:pt x="35584" y="114092"/>
                  <a:pt x="52517" y="157195"/>
                </a:cubicBezTo>
                <a:cubicBezTo>
                  <a:pt x="66371" y="194141"/>
                  <a:pt x="84844" y="231086"/>
                  <a:pt x="104856" y="264953"/>
                </a:cubicBezTo>
                <a:cubicBezTo>
                  <a:pt x="104856" y="266492"/>
                  <a:pt x="106395" y="266492"/>
                  <a:pt x="106395" y="268031"/>
                </a:cubicBezTo>
                <a:lnTo>
                  <a:pt x="828369" y="268031"/>
                </a:lnTo>
                <a:cubicBezTo>
                  <a:pt x="829908" y="266492"/>
                  <a:pt x="829908" y="266492"/>
                  <a:pt x="831448" y="264953"/>
                </a:cubicBezTo>
                <a:close/>
              </a:path>
            </a:pathLst>
          </a:custGeom>
          <a:noFill/>
          <a:ln w="15387"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614DBE7D-3558-4414-95D8-884751D88C88}"/>
              </a:ext>
            </a:extLst>
          </p:cNvPr>
          <p:cNvSpPr/>
          <p:nvPr/>
        </p:nvSpPr>
        <p:spPr>
          <a:xfrm>
            <a:off x="1032259" y="3501932"/>
            <a:ext cx="862058" cy="277090"/>
          </a:xfrm>
          <a:custGeom>
            <a:avLst/>
            <a:gdLst>
              <a:gd name="connsiteX0" fmla="*/ 522030 w 862057"/>
              <a:gd name="connsiteY0" fmla="*/ 18650 h 277089"/>
              <a:gd name="connsiteX1" fmla="*/ 18650 w 862057"/>
              <a:gd name="connsiteY1" fmla="*/ 18650 h 277089"/>
              <a:gd name="connsiteX2" fmla="*/ 57135 w 862057"/>
              <a:gd name="connsiteY2" fmla="*/ 138723 h 277089"/>
              <a:gd name="connsiteX3" fmla="*/ 109474 w 862057"/>
              <a:gd name="connsiteY3" fmla="*/ 246480 h 277089"/>
              <a:gd name="connsiteX4" fmla="*/ 123329 w 862057"/>
              <a:gd name="connsiteY4" fmla="*/ 268031 h 277089"/>
              <a:gd name="connsiteX5" fmla="*/ 811436 w 862057"/>
              <a:gd name="connsiteY5" fmla="*/ 268031 h 277089"/>
              <a:gd name="connsiteX6" fmla="*/ 825290 w 862057"/>
              <a:gd name="connsiteY6" fmla="*/ 246480 h 277089"/>
              <a:gd name="connsiteX7" fmla="*/ 848381 w 862057"/>
              <a:gd name="connsiteY7" fmla="*/ 206456 h 277089"/>
              <a:gd name="connsiteX8" fmla="*/ 522030 w 862057"/>
              <a:gd name="connsiteY8" fmla="*/ 206456 h 277089"/>
              <a:gd name="connsiteX9" fmla="*/ 522030 w 862057"/>
              <a:gd name="connsiteY9" fmla="*/ 18650 h 277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62057" h="277089">
                <a:moveTo>
                  <a:pt x="522030" y="18650"/>
                </a:moveTo>
                <a:lnTo>
                  <a:pt x="18650" y="18650"/>
                </a:lnTo>
                <a:cubicBezTo>
                  <a:pt x="27887" y="60214"/>
                  <a:pt x="40202" y="100238"/>
                  <a:pt x="57135" y="138723"/>
                </a:cubicBezTo>
                <a:cubicBezTo>
                  <a:pt x="72529" y="175668"/>
                  <a:pt x="89462" y="211074"/>
                  <a:pt x="109474" y="246480"/>
                </a:cubicBezTo>
                <a:cubicBezTo>
                  <a:pt x="114092" y="254177"/>
                  <a:pt x="118711" y="261874"/>
                  <a:pt x="123329" y="268031"/>
                </a:cubicBezTo>
                <a:lnTo>
                  <a:pt x="811436" y="268031"/>
                </a:lnTo>
                <a:cubicBezTo>
                  <a:pt x="816054" y="260334"/>
                  <a:pt x="820672" y="252637"/>
                  <a:pt x="825290" y="246480"/>
                </a:cubicBezTo>
                <a:cubicBezTo>
                  <a:pt x="832987" y="234165"/>
                  <a:pt x="840684" y="220310"/>
                  <a:pt x="848381" y="206456"/>
                </a:cubicBezTo>
                <a:lnTo>
                  <a:pt x="522030" y="206456"/>
                </a:lnTo>
                <a:lnTo>
                  <a:pt x="522030" y="18650"/>
                </a:lnTo>
                <a:close/>
              </a:path>
            </a:pathLst>
          </a:custGeom>
          <a:noFill/>
          <a:ln w="15387"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05995D32-6A82-439F-AEA6-48407C44F08D}"/>
              </a:ext>
            </a:extLst>
          </p:cNvPr>
          <p:cNvSpPr/>
          <p:nvPr/>
        </p:nvSpPr>
        <p:spPr>
          <a:xfrm>
            <a:off x="898332" y="4835042"/>
            <a:ext cx="1062178" cy="292484"/>
          </a:xfrm>
          <a:custGeom>
            <a:avLst/>
            <a:gdLst>
              <a:gd name="connsiteX0" fmla="*/ 72529 w 1062178"/>
              <a:gd name="connsiteY0" fmla="*/ 109475 h 292483"/>
              <a:gd name="connsiteX1" fmla="*/ 20190 w 1062178"/>
              <a:gd name="connsiteY1" fmla="*/ 263413 h 292483"/>
              <a:gd name="connsiteX2" fmla="*/ 18650 w 1062178"/>
              <a:gd name="connsiteY2" fmla="*/ 281886 h 292483"/>
              <a:gd name="connsiteX3" fmla="*/ 1053120 w 1062178"/>
              <a:gd name="connsiteY3" fmla="*/ 281886 h 292483"/>
              <a:gd name="connsiteX4" fmla="*/ 1050041 w 1062178"/>
              <a:gd name="connsiteY4" fmla="*/ 263413 h 292483"/>
              <a:gd name="connsiteX5" fmla="*/ 991544 w 1062178"/>
              <a:gd name="connsiteY5" fmla="*/ 109475 h 292483"/>
              <a:gd name="connsiteX6" fmla="*/ 933047 w 1062178"/>
              <a:gd name="connsiteY6" fmla="*/ 18650 h 292483"/>
              <a:gd name="connsiteX7" fmla="*/ 131026 w 1062178"/>
              <a:gd name="connsiteY7" fmla="*/ 18650 h 292483"/>
              <a:gd name="connsiteX8" fmla="*/ 72529 w 1062178"/>
              <a:gd name="connsiteY8" fmla="*/ 109475 h 292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62178" h="292483">
                <a:moveTo>
                  <a:pt x="72529" y="109475"/>
                </a:moveTo>
                <a:cubicBezTo>
                  <a:pt x="46359" y="160274"/>
                  <a:pt x="27887" y="211074"/>
                  <a:pt x="20190" y="263413"/>
                </a:cubicBezTo>
                <a:cubicBezTo>
                  <a:pt x="18650" y="269571"/>
                  <a:pt x="18650" y="275728"/>
                  <a:pt x="18650" y="281886"/>
                </a:cubicBezTo>
                <a:lnTo>
                  <a:pt x="1053120" y="281886"/>
                </a:lnTo>
                <a:cubicBezTo>
                  <a:pt x="1051580" y="275728"/>
                  <a:pt x="1051580" y="269571"/>
                  <a:pt x="1050041" y="263413"/>
                </a:cubicBezTo>
                <a:cubicBezTo>
                  <a:pt x="1040804" y="211074"/>
                  <a:pt x="1020792" y="160274"/>
                  <a:pt x="991544" y="109475"/>
                </a:cubicBezTo>
                <a:cubicBezTo>
                  <a:pt x="974611" y="78687"/>
                  <a:pt x="954599" y="49438"/>
                  <a:pt x="933047" y="18650"/>
                </a:cubicBezTo>
                <a:lnTo>
                  <a:pt x="131026" y="18650"/>
                </a:lnTo>
                <a:cubicBezTo>
                  <a:pt x="107935" y="49438"/>
                  <a:pt x="87923" y="78687"/>
                  <a:pt x="72529" y="109475"/>
                </a:cubicBezTo>
                <a:close/>
              </a:path>
            </a:pathLst>
          </a:custGeom>
          <a:noFill/>
          <a:ln w="15387" cap="flat">
            <a:noFill/>
            <a:prstDash val="solid"/>
            <a:miter/>
          </a:ln>
        </p:spPr>
        <p:txBody>
          <a:bodyPr rtlCol="0" anchor="ctr"/>
          <a:lstStyle/>
          <a:p>
            <a:endParaRPr lang="en-US"/>
          </a:p>
        </p:txBody>
      </p:sp>
      <p:sp>
        <p:nvSpPr>
          <p:cNvPr id="11" name="TextBox 10">
            <a:extLst>
              <a:ext uri="{FF2B5EF4-FFF2-40B4-BE49-F238E27FC236}">
                <a16:creationId xmlns:a16="http://schemas.microsoft.com/office/drawing/2014/main" id="{36F1F5B2-6234-414B-B1D3-4C6FA43AB544}"/>
              </a:ext>
            </a:extLst>
          </p:cNvPr>
          <p:cNvSpPr txBox="1"/>
          <p:nvPr/>
        </p:nvSpPr>
        <p:spPr>
          <a:xfrm>
            <a:off x="46233" y="6119589"/>
            <a:ext cx="12099533" cy="553998"/>
          </a:xfrm>
          <a:prstGeom prst="rect">
            <a:avLst/>
          </a:prstGeom>
          <a:noFill/>
        </p:spPr>
        <p:txBody>
          <a:bodyPr wrap="square" rtlCol="0">
            <a:spAutoFit/>
          </a:bodyPr>
          <a:lstStyle/>
          <a:p>
            <a:pPr marL="228600" indent="-228600">
              <a:buAutoNum type="arabicPeriod"/>
            </a:pPr>
            <a:r>
              <a:rPr lang="da-DK" sz="1000" b="1" dirty="0">
                <a:solidFill>
                  <a:schemeClr val="bg2">
                    <a:lumMod val="25000"/>
                  </a:schemeClr>
                </a:solidFill>
                <a:latin typeface="Merriweather" panose="00000500000000000000" pitchFamily="2" charset="0"/>
                <a:cs typeface="Times New Roman" panose="02020603050405020304" pitchFamily="18" charset="0"/>
              </a:rPr>
              <a:t>Bray, F., et al., </a:t>
            </a:r>
            <a:r>
              <a:rPr lang="en-US" sz="1000" b="1" i="1" dirty="0">
                <a:solidFill>
                  <a:schemeClr val="bg2">
                    <a:lumMod val="25000"/>
                  </a:schemeClr>
                </a:solidFill>
                <a:latin typeface="Merriweather" panose="00000500000000000000" pitchFamily="2" charset="0"/>
                <a:cs typeface="Times New Roman" panose="02020603050405020304" pitchFamily="18" charset="0"/>
              </a:rPr>
              <a:t>Global cancer statistics 2018: GLOBOCAN estimates of incidence and mortality worldwide for 36 cancers in 185 countries.</a:t>
            </a:r>
            <a:r>
              <a:rPr lang="en-US" sz="1000" b="1" dirty="0">
                <a:solidFill>
                  <a:schemeClr val="bg2">
                    <a:lumMod val="25000"/>
                  </a:schemeClr>
                </a:solidFill>
                <a:latin typeface="Merriweather" panose="00000500000000000000" pitchFamily="2" charset="0"/>
                <a:cs typeface="Times New Roman" panose="02020603050405020304" pitchFamily="18" charset="0"/>
              </a:rPr>
              <a:t> CA: a cancer journal for clinicians, 2018. 68(6): p. 394-424.</a:t>
            </a:r>
          </a:p>
          <a:p>
            <a:pPr marL="228600" indent="-228600">
              <a:buAutoNum type="arabicPeriod"/>
            </a:pPr>
            <a:r>
              <a:rPr lang="nl-NL" sz="1000" b="1" dirty="0">
                <a:solidFill>
                  <a:schemeClr val="bg2">
                    <a:lumMod val="25000"/>
                  </a:schemeClr>
                </a:solidFill>
                <a:latin typeface="Merriweather" panose="00000500000000000000" pitchFamily="2" charset="0"/>
                <a:cs typeface="Times New Roman" panose="02020603050405020304" pitchFamily="18" charset="0"/>
              </a:rPr>
              <a:t>Wijdeven, R.H., et al., </a:t>
            </a:r>
            <a:r>
              <a:rPr lang="en-US" sz="1000" b="1" i="1" dirty="0">
                <a:solidFill>
                  <a:schemeClr val="bg2">
                    <a:lumMod val="25000"/>
                  </a:schemeClr>
                </a:solidFill>
                <a:latin typeface="Merriweather" panose="00000500000000000000" pitchFamily="2" charset="0"/>
                <a:cs typeface="Times New Roman" panose="02020603050405020304" pitchFamily="18" charset="0"/>
              </a:rPr>
              <a:t>Old drugs, novel ways out: Drug resistance toward cytotoxic chemotherapeutics.</a:t>
            </a:r>
            <a:r>
              <a:rPr lang="en-US" sz="1000" b="1" dirty="0">
                <a:solidFill>
                  <a:schemeClr val="bg2">
                    <a:lumMod val="25000"/>
                  </a:schemeClr>
                </a:solidFill>
                <a:latin typeface="Merriweather" panose="00000500000000000000" pitchFamily="2" charset="0"/>
                <a:cs typeface="Times New Roman" panose="02020603050405020304" pitchFamily="18" charset="0"/>
              </a:rPr>
              <a:t> Drug Resistance Updates, 2016. 28: p. 65-81</a:t>
            </a:r>
          </a:p>
        </p:txBody>
      </p:sp>
      <p:sp>
        <p:nvSpPr>
          <p:cNvPr id="12" name="TextBox 11">
            <a:extLst>
              <a:ext uri="{FF2B5EF4-FFF2-40B4-BE49-F238E27FC236}">
                <a16:creationId xmlns:a16="http://schemas.microsoft.com/office/drawing/2014/main" id="{7F744BBD-D5D5-4EE3-814B-8EE303F73EF2}"/>
              </a:ext>
            </a:extLst>
          </p:cNvPr>
          <p:cNvSpPr txBox="1"/>
          <p:nvPr/>
        </p:nvSpPr>
        <p:spPr>
          <a:xfrm>
            <a:off x="11690105" y="6298360"/>
            <a:ext cx="413242" cy="369332"/>
          </a:xfrm>
          <a:prstGeom prst="rect">
            <a:avLst/>
          </a:prstGeom>
          <a:noFill/>
        </p:spPr>
        <p:txBody>
          <a:bodyPr wrap="square" rtlCol="0">
            <a:spAutoFit/>
          </a:bodyPr>
          <a:lstStyle/>
          <a:p>
            <a:r>
              <a:rPr lang="en-US" dirty="0">
                <a:solidFill>
                  <a:schemeClr val="accent4">
                    <a:lumMod val="10000"/>
                  </a:schemeClr>
                </a:solidFill>
              </a:rPr>
              <a:t>2</a:t>
            </a:r>
          </a:p>
        </p:txBody>
      </p:sp>
      <p:sp>
        <p:nvSpPr>
          <p:cNvPr id="14" name="Text Placeholder 1">
            <a:extLst>
              <a:ext uri="{FF2B5EF4-FFF2-40B4-BE49-F238E27FC236}">
                <a16:creationId xmlns:a16="http://schemas.microsoft.com/office/drawing/2014/main" id="{63773B9D-1633-4065-92BE-40FFB5A3FAB7}"/>
              </a:ext>
            </a:extLst>
          </p:cNvPr>
          <p:cNvSpPr txBox="1">
            <a:spLocks/>
          </p:cNvSpPr>
          <p:nvPr/>
        </p:nvSpPr>
        <p:spPr>
          <a:xfrm>
            <a:off x="220663" y="184150"/>
            <a:ext cx="11572875" cy="723900"/>
          </a:xfrm>
          <a:prstGeom prst="rect">
            <a:avLst/>
          </a:prstGeom>
          <a:solidFill>
            <a:schemeClr val="bg1">
              <a:lumMod val="95000"/>
            </a:schemeClr>
          </a:solidFill>
          <a:effectLst/>
        </p:spPr>
        <p:txBody>
          <a:bodyPr wrap="square" anchor="ctr">
            <a:normAutofit/>
          </a:bodyPr>
          <a:lstStyle>
            <a:lvl1pPr marL="0" indent="0" algn="ctr" defTabSz="914423" rtl="0" eaLnBrk="1" latinLnBrk="0" hangingPunct="1">
              <a:lnSpc>
                <a:spcPct val="90000"/>
              </a:lnSpc>
              <a:spcBef>
                <a:spcPts val="1000"/>
              </a:spcBef>
              <a:buFont typeface="Arial" panose="020B0604020202020204" pitchFamily="34" charset="0"/>
              <a:buNone/>
              <a:defRPr sz="5400" b="0" kern="1200" baseline="0">
                <a:solidFill>
                  <a:schemeClr val="tx1">
                    <a:lumMod val="85000"/>
                    <a:lumOff val="15000"/>
                  </a:schemeClr>
                </a:solidFill>
                <a:latin typeface="+mj-lt"/>
                <a:ea typeface="+mn-ea"/>
                <a:cs typeface="Arial" pitchFamily="34" charset="0"/>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800" b="1" dirty="0">
                <a:solidFill>
                  <a:schemeClr val="tx2">
                    <a:lumMod val="50000"/>
                  </a:schemeClr>
                </a:solidFill>
                <a:latin typeface="Bahnschrift" panose="020B0502040204020203" pitchFamily="34" charset="0"/>
              </a:rPr>
              <a:t>ACPs Importance</a:t>
            </a:r>
          </a:p>
        </p:txBody>
      </p:sp>
    </p:spTree>
    <p:extLst>
      <p:ext uri="{BB962C8B-B14F-4D97-AF65-F5344CB8AC3E}">
        <p14:creationId xmlns:p14="http://schemas.microsoft.com/office/powerpoint/2010/main" val="16302660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Block Arc 15">
            <a:extLst>
              <a:ext uri="{FF2B5EF4-FFF2-40B4-BE49-F238E27FC236}">
                <a16:creationId xmlns:a16="http://schemas.microsoft.com/office/drawing/2014/main" id="{5D9435BF-688A-4DBE-AB35-59ED859C27A2}"/>
              </a:ext>
            </a:extLst>
          </p:cNvPr>
          <p:cNvSpPr/>
          <p:nvPr/>
        </p:nvSpPr>
        <p:spPr>
          <a:xfrm>
            <a:off x="3884865" y="2215846"/>
            <a:ext cx="4451847" cy="4451846"/>
          </a:xfrm>
          <a:prstGeom prst="blockArc">
            <a:avLst>
              <a:gd name="adj1" fmla="val 10800000"/>
              <a:gd name="adj2" fmla="val 21568928"/>
              <a:gd name="adj3" fmla="val 109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sp>
        <p:nvSpPr>
          <p:cNvPr id="17" name="Block Arc 16">
            <a:extLst>
              <a:ext uri="{FF2B5EF4-FFF2-40B4-BE49-F238E27FC236}">
                <a16:creationId xmlns:a16="http://schemas.microsoft.com/office/drawing/2014/main" id="{AB39865D-2303-470B-9802-F4718873063F}"/>
              </a:ext>
            </a:extLst>
          </p:cNvPr>
          <p:cNvSpPr/>
          <p:nvPr/>
        </p:nvSpPr>
        <p:spPr>
          <a:xfrm>
            <a:off x="5055249" y="3386230"/>
            <a:ext cx="2111078" cy="2111078"/>
          </a:xfrm>
          <a:prstGeom prst="blockArc">
            <a:avLst>
              <a:gd name="adj1" fmla="val 10800000"/>
              <a:gd name="adj2" fmla="val 21560194"/>
              <a:gd name="adj3" fmla="val 24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sp>
        <p:nvSpPr>
          <p:cNvPr id="18" name="Block Arc 17">
            <a:extLst>
              <a:ext uri="{FF2B5EF4-FFF2-40B4-BE49-F238E27FC236}">
                <a16:creationId xmlns:a16="http://schemas.microsoft.com/office/drawing/2014/main" id="{084D3FF7-EEF2-4CFA-9EA5-1EF1E8BABC30}"/>
              </a:ext>
            </a:extLst>
          </p:cNvPr>
          <p:cNvSpPr/>
          <p:nvPr/>
        </p:nvSpPr>
        <p:spPr>
          <a:xfrm>
            <a:off x="4481166" y="2812147"/>
            <a:ext cx="3259245" cy="3259244"/>
          </a:xfrm>
          <a:prstGeom prst="blockArc">
            <a:avLst>
              <a:gd name="adj1" fmla="val 10800000"/>
              <a:gd name="adj2" fmla="val 21581999"/>
              <a:gd name="adj3" fmla="val 165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sp>
        <p:nvSpPr>
          <p:cNvPr id="19" name="Freeform 18">
            <a:extLst>
              <a:ext uri="{FF2B5EF4-FFF2-40B4-BE49-F238E27FC236}">
                <a16:creationId xmlns:a16="http://schemas.microsoft.com/office/drawing/2014/main" id="{C5E2B0AD-9674-437F-B6B8-07A2879B2C16}"/>
              </a:ext>
            </a:extLst>
          </p:cNvPr>
          <p:cNvSpPr>
            <a:spLocks/>
          </p:cNvSpPr>
          <p:nvPr/>
        </p:nvSpPr>
        <p:spPr bwMode="auto">
          <a:xfrm>
            <a:off x="6491831" y="4427424"/>
            <a:ext cx="2375551" cy="1765444"/>
          </a:xfrm>
          <a:custGeom>
            <a:avLst/>
            <a:gdLst/>
            <a:ahLst/>
            <a:cxnLst/>
            <a:rect l="l" t="t" r="r" b="b"/>
            <a:pathLst>
              <a:path w="2429161" h="1805286">
                <a:moveTo>
                  <a:pt x="284649" y="0"/>
                </a:moveTo>
                <a:lnTo>
                  <a:pt x="2426059" y="0"/>
                </a:lnTo>
                <a:lnTo>
                  <a:pt x="2427509" y="20116"/>
                </a:lnTo>
                <a:lnTo>
                  <a:pt x="2429161" y="101997"/>
                </a:lnTo>
                <a:lnTo>
                  <a:pt x="2424207" y="183024"/>
                </a:lnTo>
                <a:lnTo>
                  <a:pt x="2414298" y="262347"/>
                </a:lnTo>
                <a:lnTo>
                  <a:pt x="2396133" y="339963"/>
                </a:lnTo>
                <a:lnTo>
                  <a:pt x="2372189" y="406490"/>
                </a:lnTo>
                <a:lnTo>
                  <a:pt x="2343290" y="468754"/>
                </a:lnTo>
                <a:lnTo>
                  <a:pt x="2308612" y="525900"/>
                </a:lnTo>
                <a:lnTo>
                  <a:pt x="2273107" y="581340"/>
                </a:lnTo>
                <a:lnTo>
                  <a:pt x="2233474" y="635927"/>
                </a:lnTo>
                <a:lnTo>
                  <a:pt x="2194667" y="687103"/>
                </a:lnTo>
                <a:lnTo>
                  <a:pt x="2155860" y="739984"/>
                </a:lnTo>
                <a:lnTo>
                  <a:pt x="2117878" y="792865"/>
                </a:lnTo>
                <a:lnTo>
                  <a:pt x="2092282" y="835511"/>
                </a:lnTo>
                <a:lnTo>
                  <a:pt x="2071640" y="884128"/>
                </a:lnTo>
                <a:lnTo>
                  <a:pt x="2055126" y="935304"/>
                </a:lnTo>
                <a:lnTo>
                  <a:pt x="2041916" y="990743"/>
                </a:lnTo>
                <a:lnTo>
                  <a:pt x="2040264" y="1017184"/>
                </a:lnTo>
                <a:lnTo>
                  <a:pt x="2041916" y="1048742"/>
                </a:lnTo>
                <a:lnTo>
                  <a:pt x="2046044" y="1087124"/>
                </a:lnTo>
                <a:lnTo>
                  <a:pt x="2051824" y="1127211"/>
                </a:lnTo>
                <a:lnTo>
                  <a:pt x="2060906" y="1170710"/>
                </a:lnTo>
                <a:lnTo>
                  <a:pt x="2071640" y="1214210"/>
                </a:lnTo>
                <a:lnTo>
                  <a:pt x="2082374" y="1256003"/>
                </a:lnTo>
                <a:lnTo>
                  <a:pt x="2093934" y="1296090"/>
                </a:lnTo>
                <a:lnTo>
                  <a:pt x="2104667" y="1331913"/>
                </a:lnTo>
                <a:lnTo>
                  <a:pt x="2115401" y="1363471"/>
                </a:lnTo>
                <a:lnTo>
                  <a:pt x="2124484" y="1386500"/>
                </a:lnTo>
                <a:lnTo>
                  <a:pt x="2137695" y="1420618"/>
                </a:lnTo>
                <a:lnTo>
                  <a:pt x="2150080" y="1462410"/>
                </a:lnTo>
                <a:lnTo>
                  <a:pt x="2163291" y="1509322"/>
                </a:lnTo>
                <a:lnTo>
                  <a:pt x="2176502" y="1557085"/>
                </a:lnTo>
                <a:lnTo>
                  <a:pt x="2191364" y="1600584"/>
                </a:lnTo>
                <a:lnTo>
                  <a:pt x="2207052" y="1638966"/>
                </a:lnTo>
                <a:lnTo>
                  <a:pt x="2065860" y="1685877"/>
                </a:lnTo>
                <a:lnTo>
                  <a:pt x="1928797" y="1725964"/>
                </a:lnTo>
                <a:lnTo>
                  <a:pt x="1798339" y="1758376"/>
                </a:lnTo>
                <a:lnTo>
                  <a:pt x="1671183" y="1782257"/>
                </a:lnTo>
                <a:lnTo>
                  <a:pt x="1547331" y="1799316"/>
                </a:lnTo>
                <a:lnTo>
                  <a:pt x="1427607" y="1805286"/>
                </a:lnTo>
                <a:lnTo>
                  <a:pt x="1310360" y="1803580"/>
                </a:lnTo>
                <a:lnTo>
                  <a:pt x="1196416" y="1792492"/>
                </a:lnTo>
                <a:lnTo>
                  <a:pt x="1084123" y="1772875"/>
                </a:lnTo>
                <a:lnTo>
                  <a:pt x="1079169" y="1744728"/>
                </a:lnTo>
                <a:lnTo>
                  <a:pt x="1073389" y="1712317"/>
                </a:lnTo>
                <a:lnTo>
                  <a:pt x="1065957" y="1673083"/>
                </a:lnTo>
                <a:lnTo>
                  <a:pt x="1060178" y="1631289"/>
                </a:lnTo>
                <a:lnTo>
                  <a:pt x="1051921" y="1586084"/>
                </a:lnTo>
                <a:lnTo>
                  <a:pt x="1043664" y="1540027"/>
                </a:lnTo>
                <a:lnTo>
                  <a:pt x="1034581" y="1494821"/>
                </a:lnTo>
                <a:lnTo>
                  <a:pt x="1023848" y="1451323"/>
                </a:lnTo>
                <a:lnTo>
                  <a:pt x="1013114" y="1409529"/>
                </a:lnTo>
                <a:lnTo>
                  <a:pt x="999903" y="1372854"/>
                </a:lnTo>
                <a:lnTo>
                  <a:pt x="985867" y="1341295"/>
                </a:lnTo>
                <a:lnTo>
                  <a:pt x="971004" y="1316561"/>
                </a:lnTo>
                <a:lnTo>
                  <a:pt x="954491" y="1301208"/>
                </a:lnTo>
                <a:lnTo>
                  <a:pt x="936326" y="1293531"/>
                </a:lnTo>
                <a:lnTo>
                  <a:pt x="915684" y="1290120"/>
                </a:lnTo>
                <a:lnTo>
                  <a:pt x="891738" y="1291826"/>
                </a:lnTo>
                <a:lnTo>
                  <a:pt x="867794" y="1295238"/>
                </a:lnTo>
                <a:lnTo>
                  <a:pt x="845500" y="1301208"/>
                </a:lnTo>
                <a:lnTo>
                  <a:pt x="824032" y="1307178"/>
                </a:lnTo>
                <a:lnTo>
                  <a:pt x="804216" y="1313148"/>
                </a:lnTo>
                <a:lnTo>
                  <a:pt x="789354" y="1318266"/>
                </a:lnTo>
                <a:lnTo>
                  <a:pt x="753849" y="1330207"/>
                </a:lnTo>
                <a:lnTo>
                  <a:pt x="713391" y="1341295"/>
                </a:lnTo>
                <a:lnTo>
                  <a:pt x="667978" y="1350677"/>
                </a:lnTo>
                <a:lnTo>
                  <a:pt x="620089" y="1356648"/>
                </a:lnTo>
                <a:lnTo>
                  <a:pt x="572199" y="1361766"/>
                </a:lnTo>
                <a:lnTo>
                  <a:pt x="523484" y="1363471"/>
                </a:lnTo>
                <a:lnTo>
                  <a:pt x="477246" y="1360060"/>
                </a:lnTo>
                <a:lnTo>
                  <a:pt x="433484" y="1352383"/>
                </a:lnTo>
                <a:lnTo>
                  <a:pt x="409540" y="1346413"/>
                </a:lnTo>
                <a:lnTo>
                  <a:pt x="385595" y="1335325"/>
                </a:lnTo>
                <a:lnTo>
                  <a:pt x="361649" y="1322531"/>
                </a:lnTo>
                <a:lnTo>
                  <a:pt x="341007" y="1307178"/>
                </a:lnTo>
                <a:lnTo>
                  <a:pt x="319540" y="1288414"/>
                </a:lnTo>
                <a:lnTo>
                  <a:pt x="303026" y="1268797"/>
                </a:lnTo>
                <a:lnTo>
                  <a:pt x="291466" y="1244062"/>
                </a:lnTo>
                <a:lnTo>
                  <a:pt x="282384" y="1215915"/>
                </a:lnTo>
                <a:lnTo>
                  <a:pt x="279082" y="1185210"/>
                </a:lnTo>
                <a:lnTo>
                  <a:pt x="282384" y="1151093"/>
                </a:lnTo>
                <a:lnTo>
                  <a:pt x="286512" y="1127211"/>
                </a:lnTo>
                <a:lnTo>
                  <a:pt x="292293" y="1100771"/>
                </a:lnTo>
                <a:lnTo>
                  <a:pt x="298898" y="1073477"/>
                </a:lnTo>
                <a:lnTo>
                  <a:pt x="301375" y="1047036"/>
                </a:lnTo>
                <a:lnTo>
                  <a:pt x="301375" y="1018890"/>
                </a:lnTo>
                <a:lnTo>
                  <a:pt x="293943" y="994156"/>
                </a:lnTo>
                <a:lnTo>
                  <a:pt x="286512" y="980508"/>
                </a:lnTo>
                <a:lnTo>
                  <a:pt x="273301" y="967715"/>
                </a:lnTo>
                <a:lnTo>
                  <a:pt x="259265" y="958332"/>
                </a:lnTo>
                <a:lnTo>
                  <a:pt x="244402" y="950656"/>
                </a:lnTo>
                <a:lnTo>
                  <a:pt x="229540" y="939568"/>
                </a:lnTo>
                <a:lnTo>
                  <a:pt x="217981" y="927627"/>
                </a:lnTo>
                <a:lnTo>
                  <a:pt x="208899" y="912275"/>
                </a:lnTo>
                <a:lnTo>
                  <a:pt x="205595" y="895216"/>
                </a:lnTo>
                <a:lnTo>
                  <a:pt x="207247" y="878157"/>
                </a:lnTo>
                <a:lnTo>
                  <a:pt x="213026" y="861952"/>
                </a:lnTo>
                <a:lnTo>
                  <a:pt x="220458" y="848305"/>
                </a:lnTo>
                <a:lnTo>
                  <a:pt x="225412" y="834658"/>
                </a:lnTo>
                <a:lnTo>
                  <a:pt x="201467" y="817600"/>
                </a:lnTo>
                <a:lnTo>
                  <a:pt x="184953" y="800541"/>
                </a:lnTo>
                <a:lnTo>
                  <a:pt x="175871" y="783483"/>
                </a:lnTo>
                <a:lnTo>
                  <a:pt x="174219" y="764719"/>
                </a:lnTo>
                <a:lnTo>
                  <a:pt x="176696" y="747660"/>
                </a:lnTo>
                <a:lnTo>
                  <a:pt x="183302" y="728896"/>
                </a:lnTo>
                <a:lnTo>
                  <a:pt x="192384" y="710132"/>
                </a:lnTo>
                <a:lnTo>
                  <a:pt x="202293" y="691367"/>
                </a:lnTo>
                <a:lnTo>
                  <a:pt x="211375" y="671750"/>
                </a:lnTo>
                <a:lnTo>
                  <a:pt x="220458" y="652985"/>
                </a:lnTo>
                <a:lnTo>
                  <a:pt x="225412" y="632516"/>
                </a:lnTo>
                <a:lnTo>
                  <a:pt x="208899" y="617163"/>
                </a:lnTo>
                <a:lnTo>
                  <a:pt x="185779" y="605221"/>
                </a:lnTo>
                <a:lnTo>
                  <a:pt x="160183" y="594134"/>
                </a:lnTo>
                <a:lnTo>
                  <a:pt x="133761" y="584752"/>
                </a:lnTo>
                <a:lnTo>
                  <a:pt x="106513" y="575369"/>
                </a:lnTo>
                <a:lnTo>
                  <a:pt x="79266" y="565987"/>
                </a:lnTo>
                <a:lnTo>
                  <a:pt x="53670" y="554899"/>
                </a:lnTo>
                <a:lnTo>
                  <a:pt x="33028" y="542958"/>
                </a:lnTo>
                <a:lnTo>
                  <a:pt x="14863" y="525900"/>
                </a:lnTo>
                <a:lnTo>
                  <a:pt x="4129" y="505429"/>
                </a:lnTo>
                <a:lnTo>
                  <a:pt x="0" y="484106"/>
                </a:lnTo>
                <a:lnTo>
                  <a:pt x="3303" y="463637"/>
                </a:lnTo>
                <a:lnTo>
                  <a:pt x="10734" y="444872"/>
                </a:lnTo>
                <a:lnTo>
                  <a:pt x="22294" y="429519"/>
                </a:lnTo>
                <a:lnTo>
                  <a:pt x="36330" y="414167"/>
                </a:lnTo>
                <a:lnTo>
                  <a:pt x="49541" y="401373"/>
                </a:lnTo>
                <a:lnTo>
                  <a:pt x="60275" y="391138"/>
                </a:lnTo>
                <a:lnTo>
                  <a:pt x="91651" y="353609"/>
                </a:lnTo>
                <a:lnTo>
                  <a:pt x="124678" y="319492"/>
                </a:lnTo>
                <a:lnTo>
                  <a:pt x="157706" y="285375"/>
                </a:lnTo>
                <a:lnTo>
                  <a:pt x="189082" y="247846"/>
                </a:lnTo>
                <a:lnTo>
                  <a:pt x="218806" y="211171"/>
                </a:lnTo>
                <a:lnTo>
                  <a:pt x="246054" y="169378"/>
                </a:lnTo>
                <a:lnTo>
                  <a:pt x="268347" y="124173"/>
                </a:lnTo>
                <a:lnTo>
                  <a:pt x="280732" y="86644"/>
                </a:lnTo>
                <a:lnTo>
                  <a:pt x="284861" y="49968"/>
                </a:lnTo>
                <a:lnTo>
                  <a:pt x="284861" y="10734"/>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ko-KR" altLang="en-US" sz="2701" dirty="0"/>
          </a:p>
        </p:txBody>
      </p:sp>
      <p:sp>
        <p:nvSpPr>
          <p:cNvPr id="20" name="Freeform 18">
            <a:extLst>
              <a:ext uri="{FF2B5EF4-FFF2-40B4-BE49-F238E27FC236}">
                <a16:creationId xmlns:a16="http://schemas.microsoft.com/office/drawing/2014/main" id="{263B4579-0D98-4AD5-B551-3A0FAD3CA1F2}"/>
              </a:ext>
            </a:extLst>
          </p:cNvPr>
          <p:cNvSpPr>
            <a:spLocks/>
          </p:cNvSpPr>
          <p:nvPr/>
        </p:nvSpPr>
        <p:spPr bwMode="auto">
          <a:xfrm flipH="1">
            <a:off x="3324625" y="4427424"/>
            <a:ext cx="2375551" cy="1765444"/>
          </a:xfrm>
          <a:custGeom>
            <a:avLst/>
            <a:gdLst/>
            <a:ahLst/>
            <a:cxnLst/>
            <a:rect l="l" t="t" r="r" b="b"/>
            <a:pathLst>
              <a:path w="2429161" h="1805286">
                <a:moveTo>
                  <a:pt x="284649" y="0"/>
                </a:moveTo>
                <a:lnTo>
                  <a:pt x="2426059" y="0"/>
                </a:lnTo>
                <a:lnTo>
                  <a:pt x="2427509" y="20116"/>
                </a:lnTo>
                <a:lnTo>
                  <a:pt x="2429161" y="101997"/>
                </a:lnTo>
                <a:lnTo>
                  <a:pt x="2424207" y="183024"/>
                </a:lnTo>
                <a:lnTo>
                  <a:pt x="2414298" y="262347"/>
                </a:lnTo>
                <a:lnTo>
                  <a:pt x="2396133" y="339963"/>
                </a:lnTo>
                <a:lnTo>
                  <a:pt x="2372189" y="406490"/>
                </a:lnTo>
                <a:lnTo>
                  <a:pt x="2343290" y="468754"/>
                </a:lnTo>
                <a:lnTo>
                  <a:pt x="2308612" y="525900"/>
                </a:lnTo>
                <a:lnTo>
                  <a:pt x="2273107" y="581340"/>
                </a:lnTo>
                <a:lnTo>
                  <a:pt x="2233474" y="635927"/>
                </a:lnTo>
                <a:lnTo>
                  <a:pt x="2194667" y="687103"/>
                </a:lnTo>
                <a:lnTo>
                  <a:pt x="2155860" y="739984"/>
                </a:lnTo>
                <a:lnTo>
                  <a:pt x="2117878" y="792865"/>
                </a:lnTo>
                <a:lnTo>
                  <a:pt x="2092282" y="835511"/>
                </a:lnTo>
                <a:lnTo>
                  <a:pt x="2071640" y="884128"/>
                </a:lnTo>
                <a:lnTo>
                  <a:pt x="2055126" y="935304"/>
                </a:lnTo>
                <a:lnTo>
                  <a:pt x="2041916" y="990743"/>
                </a:lnTo>
                <a:lnTo>
                  <a:pt x="2040264" y="1017184"/>
                </a:lnTo>
                <a:lnTo>
                  <a:pt x="2041916" y="1048742"/>
                </a:lnTo>
                <a:lnTo>
                  <a:pt x="2046044" y="1087124"/>
                </a:lnTo>
                <a:lnTo>
                  <a:pt x="2051824" y="1127211"/>
                </a:lnTo>
                <a:lnTo>
                  <a:pt x="2060906" y="1170710"/>
                </a:lnTo>
                <a:lnTo>
                  <a:pt x="2071640" y="1214210"/>
                </a:lnTo>
                <a:lnTo>
                  <a:pt x="2082374" y="1256003"/>
                </a:lnTo>
                <a:lnTo>
                  <a:pt x="2093934" y="1296090"/>
                </a:lnTo>
                <a:lnTo>
                  <a:pt x="2104667" y="1331913"/>
                </a:lnTo>
                <a:lnTo>
                  <a:pt x="2115401" y="1363471"/>
                </a:lnTo>
                <a:lnTo>
                  <a:pt x="2124484" y="1386500"/>
                </a:lnTo>
                <a:lnTo>
                  <a:pt x="2137695" y="1420618"/>
                </a:lnTo>
                <a:lnTo>
                  <a:pt x="2150080" y="1462410"/>
                </a:lnTo>
                <a:lnTo>
                  <a:pt x="2163291" y="1509322"/>
                </a:lnTo>
                <a:lnTo>
                  <a:pt x="2176502" y="1557085"/>
                </a:lnTo>
                <a:lnTo>
                  <a:pt x="2191364" y="1600584"/>
                </a:lnTo>
                <a:lnTo>
                  <a:pt x="2207052" y="1638966"/>
                </a:lnTo>
                <a:lnTo>
                  <a:pt x="2065860" y="1685877"/>
                </a:lnTo>
                <a:lnTo>
                  <a:pt x="1928797" y="1725964"/>
                </a:lnTo>
                <a:lnTo>
                  <a:pt x="1798339" y="1758376"/>
                </a:lnTo>
                <a:lnTo>
                  <a:pt x="1671183" y="1782257"/>
                </a:lnTo>
                <a:lnTo>
                  <a:pt x="1547331" y="1799316"/>
                </a:lnTo>
                <a:lnTo>
                  <a:pt x="1427607" y="1805286"/>
                </a:lnTo>
                <a:lnTo>
                  <a:pt x="1310360" y="1803580"/>
                </a:lnTo>
                <a:lnTo>
                  <a:pt x="1196416" y="1792492"/>
                </a:lnTo>
                <a:lnTo>
                  <a:pt x="1084123" y="1772875"/>
                </a:lnTo>
                <a:lnTo>
                  <a:pt x="1079169" y="1744728"/>
                </a:lnTo>
                <a:lnTo>
                  <a:pt x="1073389" y="1712317"/>
                </a:lnTo>
                <a:lnTo>
                  <a:pt x="1065957" y="1673083"/>
                </a:lnTo>
                <a:lnTo>
                  <a:pt x="1060178" y="1631289"/>
                </a:lnTo>
                <a:lnTo>
                  <a:pt x="1051921" y="1586084"/>
                </a:lnTo>
                <a:lnTo>
                  <a:pt x="1043664" y="1540027"/>
                </a:lnTo>
                <a:lnTo>
                  <a:pt x="1034581" y="1494821"/>
                </a:lnTo>
                <a:lnTo>
                  <a:pt x="1023848" y="1451323"/>
                </a:lnTo>
                <a:lnTo>
                  <a:pt x="1013114" y="1409529"/>
                </a:lnTo>
                <a:lnTo>
                  <a:pt x="999903" y="1372854"/>
                </a:lnTo>
                <a:lnTo>
                  <a:pt x="985867" y="1341295"/>
                </a:lnTo>
                <a:lnTo>
                  <a:pt x="971004" y="1316561"/>
                </a:lnTo>
                <a:lnTo>
                  <a:pt x="954491" y="1301208"/>
                </a:lnTo>
                <a:lnTo>
                  <a:pt x="936326" y="1293531"/>
                </a:lnTo>
                <a:lnTo>
                  <a:pt x="915684" y="1290120"/>
                </a:lnTo>
                <a:lnTo>
                  <a:pt x="891738" y="1291826"/>
                </a:lnTo>
                <a:lnTo>
                  <a:pt x="867794" y="1295238"/>
                </a:lnTo>
                <a:lnTo>
                  <a:pt x="845500" y="1301208"/>
                </a:lnTo>
                <a:lnTo>
                  <a:pt x="824032" y="1307178"/>
                </a:lnTo>
                <a:lnTo>
                  <a:pt x="804216" y="1313148"/>
                </a:lnTo>
                <a:lnTo>
                  <a:pt x="789354" y="1318266"/>
                </a:lnTo>
                <a:lnTo>
                  <a:pt x="753849" y="1330207"/>
                </a:lnTo>
                <a:lnTo>
                  <a:pt x="713391" y="1341295"/>
                </a:lnTo>
                <a:lnTo>
                  <a:pt x="667978" y="1350677"/>
                </a:lnTo>
                <a:lnTo>
                  <a:pt x="620089" y="1356648"/>
                </a:lnTo>
                <a:lnTo>
                  <a:pt x="572199" y="1361766"/>
                </a:lnTo>
                <a:lnTo>
                  <a:pt x="523484" y="1363471"/>
                </a:lnTo>
                <a:lnTo>
                  <a:pt x="477246" y="1360060"/>
                </a:lnTo>
                <a:lnTo>
                  <a:pt x="433484" y="1352383"/>
                </a:lnTo>
                <a:lnTo>
                  <a:pt x="409540" y="1346413"/>
                </a:lnTo>
                <a:lnTo>
                  <a:pt x="385595" y="1335325"/>
                </a:lnTo>
                <a:lnTo>
                  <a:pt x="361649" y="1322531"/>
                </a:lnTo>
                <a:lnTo>
                  <a:pt x="341007" y="1307178"/>
                </a:lnTo>
                <a:lnTo>
                  <a:pt x="319540" y="1288414"/>
                </a:lnTo>
                <a:lnTo>
                  <a:pt x="303026" y="1268797"/>
                </a:lnTo>
                <a:lnTo>
                  <a:pt x="291466" y="1244062"/>
                </a:lnTo>
                <a:lnTo>
                  <a:pt x="282384" y="1215915"/>
                </a:lnTo>
                <a:lnTo>
                  <a:pt x="279082" y="1185210"/>
                </a:lnTo>
                <a:lnTo>
                  <a:pt x="282384" y="1151093"/>
                </a:lnTo>
                <a:lnTo>
                  <a:pt x="286512" y="1127211"/>
                </a:lnTo>
                <a:lnTo>
                  <a:pt x="292293" y="1100771"/>
                </a:lnTo>
                <a:lnTo>
                  <a:pt x="298898" y="1073477"/>
                </a:lnTo>
                <a:lnTo>
                  <a:pt x="301375" y="1047036"/>
                </a:lnTo>
                <a:lnTo>
                  <a:pt x="301375" y="1018890"/>
                </a:lnTo>
                <a:lnTo>
                  <a:pt x="293943" y="994156"/>
                </a:lnTo>
                <a:lnTo>
                  <a:pt x="286512" y="980508"/>
                </a:lnTo>
                <a:lnTo>
                  <a:pt x="273301" y="967715"/>
                </a:lnTo>
                <a:lnTo>
                  <a:pt x="259265" y="958332"/>
                </a:lnTo>
                <a:lnTo>
                  <a:pt x="244402" y="950656"/>
                </a:lnTo>
                <a:lnTo>
                  <a:pt x="229540" y="939568"/>
                </a:lnTo>
                <a:lnTo>
                  <a:pt x="217981" y="927627"/>
                </a:lnTo>
                <a:lnTo>
                  <a:pt x="208899" y="912275"/>
                </a:lnTo>
                <a:lnTo>
                  <a:pt x="205595" y="895216"/>
                </a:lnTo>
                <a:lnTo>
                  <a:pt x="207247" y="878157"/>
                </a:lnTo>
                <a:lnTo>
                  <a:pt x="213026" y="861952"/>
                </a:lnTo>
                <a:lnTo>
                  <a:pt x="220458" y="848305"/>
                </a:lnTo>
                <a:lnTo>
                  <a:pt x="225412" y="834658"/>
                </a:lnTo>
                <a:lnTo>
                  <a:pt x="201467" y="817600"/>
                </a:lnTo>
                <a:lnTo>
                  <a:pt x="184953" y="800541"/>
                </a:lnTo>
                <a:lnTo>
                  <a:pt x="175871" y="783483"/>
                </a:lnTo>
                <a:lnTo>
                  <a:pt x="174219" y="764719"/>
                </a:lnTo>
                <a:lnTo>
                  <a:pt x="176696" y="747660"/>
                </a:lnTo>
                <a:lnTo>
                  <a:pt x="183302" y="728896"/>
                </a:lnTo>
                <a:lnTo>
                  <a:pt x="192384" y="710132"/>
                </a:lnTo>
                <a:lnTo>
                  <a:pt x="202293" y="691367"/>
                </a:lnTo>
                <a:lnTo>
                  <a:pt x="211375" y="671750"/>
                </a:lnTo>
                <a:lnTo>
                  <a:pt x="220458" y="652985"/>
                </a:lnTo>
                <a:lnTo>
                  <a:pt x="225412" y="632516"/>
                </a:lnTo>
                <a:lnTo>
                  <a:pt x="208899" y="617163"/>
                </a:lnTo>
                <a:lnTo>
                  <a:pt x="185779" y="605221"/>
                </a:lnTo>
                <a:lnTo>
                  <a:pt x="160183" y="594134"/>
                </a:lnTo>
                <a:lnTo>
                  <a:pt x="133761" y="584752"/>
                </a:lnTo>
                <a:lnTo>
                  <a:pt x="106513" y="575369"/>
                </a:lnTo>
                <a:lnTo>
                  <a:pt x="79266" y="565987"/>
                </a:lnTo>
                <a:lnTo>
                  <a:pt x="53670" y="554899"/>
                </a:lnTo>
                <a:lnTo>
                  <a:pt x="33028" y="542958"/>
                </a:lnTo>
                <a:lnTo>
                  <a:pt x="14863" y="525900"/>
                </a:lnTo>
                <a:lnTo>
                  <a:pt x="4129" y="505429"/>
                </a:lnTo>
                <a:lnTo>
                  <a:pt x="0" y="484106"/>
                </a:lnTo>
                <a:lnTo>
                  <a:pt x="3303" y="463637"/>
                </a:lnTo>
                <a:lnTo>
                  <a:pt x="10734" y="444872"/>
                </a:lnTo>
                <a:lnTo>
                  <a:pt x="22294" y="429519"/>
                </a:lnTo>
                <a:lnTo>
                  <a:pt x="36330" y="414167"/>
                </a:lnTo>
                <a:lnTo>
                  <a:pt x="49541" y="401373"/>
                </a:lnTo>
                <a:lnTo>
                  <a:pt x="60275" y="391138"/>
                </a:lnTo>
                <a:lnTo>
                  <a:pt x="91651" y="353609"/>
                </a:lnTo>
                <a:lnTo>
                  <a:pt x="124678" y="319492"/>
                </a:lnTo>
                <a:lnTo>
                  <a:pt x="157706" y="285375"/>
                </a:lnTo>
                <a:lnTo>
                  <a:pt x="189082" y="247846"/>
                </a:lnTo>
                <a:lnTo>
                  <a:pt x="218806" y="211171"/>
                </a:lnTo>
                <a:lnTo>
                  <a:pt x="246054" y="169378"/>
                </a:lnTo>
                <a:lnTo>
                  <a:pt x="268347" y="124173"/>
                </a:lnTo>
                <a:lnTo>
                  <a:pt x="280732" y="86644"/>
                </a:lnTo>
                <a:lnTo>
                  <a:pt x="284861" y="49968"/>
                </a:lnTo>
                <a:lnTo>
                  <a:pt x="284861" y="10734"/>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ko-KR" altLang="en-US" sz="2701"/>
          </a:p>
        </p:txBody>
      </p:sp>
      <p:sp>
        <p:nvSpPr>
          <p:cNvPr id="21" name="Oval 20">
            <a:extLst>
              <a:ext uri="{FF2B5EF4-FFF2-40B4-BE49-F238E27FC236}">
                <a16:creationId xmlns:a16="http://schemas.microsoft.com/office/drawing/2014/main" id="{94EFB998-75BD-4AA3-9AAD-CF68D055E5CE}"/>
              </a:ext>
            </a:extLst>
          </p:cNvPr>
          <p:cNvSpPr/>
          <p:nvPr/>
        </p:nvSpPr>
        <p:spPr>
          <a:xfrm>
            <a:off x="7023976" y="3048697"/>
            <a:ext cx="439759" cy="439759"/>
          </a:xfrm>
          <a:prstGeom prst="ellipse">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latin typeface="Georgia" panose="02040502050405020303" pitchFamily="18" charset="0"/>
            </a:endParaRPr>
          </a:p>
        </p:txBody>
      </p:sp>
      <p:sp>
        <p:nvSpPr>
          <p:cNvPr id="22" name="Oval 21">
            <a:extLst>
              <a:ext uri="{FF2B5EF4-FFF2-40B4-BE49-F238E27FC236}">
                <a16:creationId xmlns:a16="http://schemas.microsoft.com/office/drawing/2014/main" id="{0FA02557-15FB-4149-A34F-92A5A271444B}"/>
              </a:ext>
            </a:extLst>
          </p:cNvPr>
          <p:cNvSpPr/>
          <p:nvPr/>
        </p:nvSpPr>
        <p:spPr>
          <a:xfrm>
            <a:off x="4876663" y="3041189"/>
            <a:ext cx="439759" cy="456514"/>
          </a:xfrm>
          <a:prstGeom prst="ellipse">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latin typeface="Georgia" panose="02040502050405020303" pitchFamily="18" charset="0"/>
            </a:endParaRPr>
          </a:p>
        </p:txBody>
      </p:sp>
      <p:sp>
        <p:nvSpPr>
          <p:cNvPr id="23" name="Oval 22">
            <a:extLst>
              <a:ext uri="{FF2B5EF4-FFF2-40B4-BE49-F238E27FC236}">
                <a16:creationId xmlns:a16="http://schemas.microsoft.com/office/drawing/2014/main" id="{4CD93D60-31BF-48CC-9CBA-2887D54CC249}"/>
              </a:ext>
            </a:extLst>
          </p:cNvPr>
          <p:cNvSpPr/>
          <p:nvPr/>
        </p:nvSpPr>
        <p:spPr>
          <a:xfrm>
            <a:off x="6840340" y="2228058"/>
            <a:ext cx="439759" cy="456514"/>
          </a:xfrm>
          <a:prstGeom prst="ellipse">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latin typeface="Georgia" panose="02040502050405020303" pitchFamily="18" charset="0"/>
            </a:endParaRPr>
          </a:p>
        </p:txBody>
      </p:sp>
      <p:sp>
        <p:nvSpPr>
          <p:cNvPr id="24" name="Isosceles Triangle 41">
            <a:extLst>
              <a:ext uri="{FF2B5EF4-FFF2-40B4-BE49-F238E27FC236}">
                <a16:creationId xmlns:a16="http://schemas.microsoft.com/office/drawing/2014/main" id="{0B75878A-A0C2-4D00-B7FD-D32DF2626BE1}"/>
              </a:ext>
            </a:extLst>
          </p:cNvPr>
          <p:cNvSpPr/>
          <p:nvPr/>
        </p:nvSpPr>
        <p:spPr>
          <a:xfrm>
            <a:off x="6983146" y="2333571"/>
            <a:ext cx="170904" cy="245492"/>
          </a:xfrm>
          <a:custGeom>
            <a:avLst/>
            <a:gdLst>
              <a:gd name="connsiteX0" fmla="*/ 1367278 w 2736000"/>
              <a:gd name="connsiteY0" fmla="*/ 2273826 h 3930092"/>
              <a:gd name="connsiteX1" fmla="*/ 1535821 w 2736000"/>
              <a:gd name="connsiteY1" fmla="*/ 2564417 h 3930092"/>
              <a:gd name="connsiteX2" fmla="*/ 2088000 w 2736000"/>
              <a:gd name="connsiteY2" fmla="*/ 3520946 h 3930092"/>
              <a:gd name="connsiteX3" fmla="*/ 648080 w 2736000"/>
              <a:gd name="connsiteY3" fmla="*/ 3506285 h 3930092"/>
              <a:gd name="connsiteX4" fmla="*/ 1198105 w 2736000"/>
              <a:gd name="connsiteY4" fmla="*/ 2565503 h 3930092"/>
              <a:gd name="connsiteX5" fmla="*/ 1367278 w 2736000"/>
              <a:gd name="connsiteY5" fmla="*/ 2273826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67278 w 2736000"/>
              <a:gd name="connsiteY0" fmla="*/ 2273826 h 3930092"/>
              <a:gd name="connsiteX1" fmla="*/ 1535821 w 2736000"/>
              <a:gd name="connsiteY1" fmla="*/ 2564417 h 3930092"/>
              <a:gd name="connsiteX2" fmla="*/ 2088000 w 2736000"/>
              <a:gd name="connsiteY2" fmla="*/ 3520946 h 3930092"/>
              <a:gd name="connsiteX3" fmla="*/ 648080 w 2736000"/>
              <a:gd name="connsiteY3" fmla="*/ 3506285 h 3930092"/>
              <a:gd name="connsiteX4" fmla="*/ 1198105 w 2736000"/>
              <a:gd name="connsiteY4" fmla="*/ 2565503 h 3930092"/>
              <a:gd name="connsiteX5" fmla="*/ 1367278 w 2736000"/>
              <a:gd name="connsiteY5" fmla="*/ 2273826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97963 w 2736000"/>
              <a:gd name="connsiteY0" fmla="*/ 2421112 h 3930092"/>
              <a:gd name="connsiteX1" fmla="*/ 1535821 w 2736000"/>
              <a:gd name="connsiteY1" fmla="*/ 2564417 h 3930092"/>
              <a:gd name="connsiteX2" fmla="*/ 2088000 w 2736000"/>
              <a:gd name="connsiteY2" fmla="*/ 3520946 h 3930092"/>
              <a:gd name="connsiteX3" fmla="*/ 648080 w 2736000"/>
              <a:gd name="connsiteY3" fmla="*/ 3506285 h 3930092"/>
              <a:gd name="connsiteX4" fmla="*/ 1198105 w 2736000"/>
              <a:gd name="connsiteY4" fmla="*/ 2565503 h 3930092"/>
              <a:gd name="connsiteX5" fmla="*/ 1397963 w 2736000"/>
              <a:gd name="connsiteY5" fmla="*/ 2421112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97963 w 2736000"/>
              <a:gd name="connsiteY0" fmla="*/ 2421112 h 3930092"/>
              <a:gd name="connsiteX1" fmla="*/ 1535821 w 2736000"/>
              <a:gd name="connsiteY1" fmla="*/ 2564417 h 3930092"/>
              <a:gd name="connsiteX2" fmla="*/ 2088000 w 2736000"/>
              <a:gd name="connsiteY2" fmla="*/ 3520946 h 3930092"/>
              <a:gd name="connsiteX3" fmla="*/ 648080 w 2736000"/>
              <a:gd name="connsiteY3" fmla="*/ 3506285 h 3930092"/>
              <a:gd name="connsiteX4" fmla="*/ 1198105 w 2736000"/>
              <a:gd name="connsiteY4" fmla="*/ 2565503 h 3930092"/>
              <a:gd name="connsiteX5" fmla="*/ 1397963 w 2736000"/>
              <a:gd name="connsiteY5" fmla="*/ 2421112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97963 w 2736000"/>
              <a:gd name="connsiteY0" fmla="*/ 2421112 h 3930092"/>
              <a:gd name="connsiteX1" fmla="*/ 1535821 w 2736000"/>
              <a:gd name="connsiteY1" fmla="*/ 2564417 h 3930092"/>
              <a:gd name="connsiteX2" fmla="*/ 2088000 w 2736000"/>
              <a:gd name="connsiteY2" fmla="*/ 3520946 h 3930092"/>
              <a:gd name="connsiteX3" fmla="*/ 648080 w 2736000"/>
              <a:gd name="connsiteY3" fmla="*/ 3506285 h 3930092"/>
              <a:gd name="connsiteX4" fmla="*/ 1198105 w 2736000"/>
              <a:gd name="connsiteY4" fmla="*/ 2565503 h 3930092"/>
              <a:gd name="connsiteX5" fmla="*/ 1397963 w 2736000"/>
              <a:gd name="connsiteY5" fmla="*/ 2421112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97963 w 2736000"/>
              <a:gd name="connsiteY0" fmla="*/ 2421112 h 3930092"/>
              <a:gd name="connsiteX1" fmla="*/ 1535821 w 2736000"/>
              <a:gd name="connsiteY1" fmla="*/ 2564417 h 3930092"/>
              <a:gd name="connsiteX2" fmla="*/ 2088000 w 2736000"/>
              <a:gd name="connsiteY2" fmla="*/ 3520946 h 3930092"/>
              <a:gd name="connsiteX3" fmla="*/ 648080 w 2736000"/>
              <a:gd name="connsiteY3" fmla="*/ 3506285 h 3930092"/>
              <a:gd name="connsiteX4" fmla="*/ 1198105 w 2736000"/>
              <a:gd name="connsiteY4" fmla="*/ 2565503 h 3930092"/>
              <a:gd name="connsiteX5" fmla="*/ 1397963 w 2736000"/>
              <a:gd name="connsiteY5" fmla="*/ 2421112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97963 w 2736000"/>
              <a:gd name="connsiteY0" fmla="*/ 2421112 h 3930092"/>
              <a:gd name="connsiteX1" fmla="*/ 1535821 w 2736000"/>
              <a:gd name="connsiteY1" fmla="*/ 2564417 h 3930092"/>
              <a:gd name="connsiteX2" fmla="*/ 2088000 w 2736000"/>
              <a:gd name="connsiteY2" fmla="*/ 3520946 h 3930092"/>
              <a:gd name="connsiteX3" fmla="*/ 648080 w 2736000"/>
              <a:gd name="connsiteY3" fmla="*/ 3506285 h 3930092"/>
              <a:gd name="connsiteX4" fmla="*/ 1198105 w 2736000"/>
              <a:gd name="connsiteY4" fmla="*/ 2565503 h 3930092"/>
              <a:gd name="connsiteX5" fmla="*/ 1397963 w 2736000"/>
              <a:gd name="connsiteY5" fmla="*/ 2421112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97963 w 2736000"/>
              <a:gd name="connsiteY0" fmla="*/ 2421112 h 3930092"/>
              <a:gd name="connsiteX1" fmla="*/ 1535821 w 2736000"/>
              <a:gd name="connsiteY1" fmla="*/ 2564417 h 3930092"/>
              <a:gd name="connsiteX2" fmla="*/ 2088000 w 2736000"/>
              <a:gd name="connsiteY2" fmla="*/ 3520946 h 3930092"/>
              <a:gd name="connsiteX3" fmla="*/ 648080 w 2736000"/>
              <a:gd name="connsiteY3" fmla="*/ 3506285 h 3930092"/>
              <a:gd name="connsiteX4" fmla="*/ 1198105 w 2736000"/>
              <a:gd name="connsiteY4" fmla="*/ 2565503 h 3930092"/>
              <a:gd name="connsiteX5" fmla="*/ 1397963 w 2736000"/>
              <a:gd name="connsiteY5" fmla="*/ 2421112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97963 w 2736000"/>
              <a:gd name="connsiteY0" fmla="*/ 2421112 h 3930092"/>
              <a:gd name="connsiteX1" fmla="*/ 1535821 w 2736000"/>
              <a:gd name="connsiteY1" fmla="*/ 2564417 h 3930092"/>
              <a:gd name="connsiteX2" fmla="*/ 2088000 w 2736000"/>
              <a:gd name="connsiteY2" fmla="*/ 3520946 h 3930092"/>
              <a:gd name="connsiteX3" fmla="*/ 648080 w 2736000"/>
              <a:gd name="connsiteY3" fmla="*/ 3506285 h 3930092"/>
              <a:gd name="connsiteX4" fmla="*/ 1198105 w 2736000"/>
              <a:gd name="connsiteY4" fmla="*/ 2565503 h 3930092"/>
              <a:gd name="connsiteX5" fmla="*/ 1397963 w 2736000"/>
              <a:gd name="connsiteY5" fmla="*/ 2421112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97963 w 2736000"/>
              <a:gd name="connsiteY0" fmla="*/ 2421112 h 3930092"/>
              <a:gd name="connsiteX1" fmla="*/ 1554231 w 2736000"/>
              <a:gd name="connsiteY1" fmla="*/ 2567486 h 3930092"/>
              <a:gd name="connsiteX2" fmla="*/ 2088000 w 2736000"/>
              <a:gd name="connsiteY2" fmla="*/ 3520946 h 3930092"/>
              <a:gd name="connsiteX3" fmla="*/ 648080 w 2736000"/>
              <a:gd name="connsiteY3" fmla="*/ 3506285 h 3930092"/>
              <a:gd name="connsiteX4" fmla="*/ 1198105 w 2736000"/>
              <a:gd name="connsiteY4" fmla="*/ 2565503 h 3930092"/>
              <a:gd name="connsiteX5" fmla="*/ 1397963 w 2736000"/>
              <a:gd name="connsiteY5" fmla="*/ 2421112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97963 w 2736000"/>
              <a:gd name="connsiteY0" fmla="*/ 2421112 h 3930092"/>
              <a:gd name="connsiteX1" fmla="*/ 1554231 w 2736000"/>
              <a:gd name="connsiteY1" fmla="*/ 2567486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97963 w 2736000"/>
              <a:gd name="connsiteY5" fmla="*/ 2421112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97963 w 2736000"/>
              <a:gd name="connsiteY0" fmla="*/ 2421112 h 3930092"/>
              <a:gd name="connsiteX1" fmla="*/ 1554231 w 2736000"/>
              <a:gd name="connsiteY1" fmla="*/ 2567486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97963 w 2736000"/>
              <a:gd name="connsiteY5" fmla="*/ 2421112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97963 w 2736000"/>
              <a:gd name="connsiteY0" fmla="*/ 2421112 h 3930092"/>
              <a:gd name="connsiteX1" fmla="*/ 1545026 w 2736000"/>
              <a:gd name="connsiteY1" fmla="*/ 2558281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97963 w 2736000"/>
              <a:gd name="connsiteY5" fmla="*/ 2421112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97963 w 2736000"/>
              <a:gd name="connsiteY0" fmla="*/ 2421112 h 3930092"/>
              <a:gd name="connsiteX1" fmla="*/ 1545026 w 2736000"/>
              <a:gd name="connsiteY1" fmla="*/ 2558281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97963 w 2736000"/>
              <a:gd name="connsiteY5" fmla="*/ 2421112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97963 w 2736000"/>
              <a:gd name="connsiteY0" fmla="*/ 2421112 h 3930092"/>
              <a:gd name="connsiteX1" fmla="*/ 1566505 w 2736000"/>
              <a:gd name="connsiteY1" fmla="*/ 2573624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97963 w 2736000"/>
              <a:gd name="connsiteY5" fmla="*/ 2421112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97963 w 2736000"/>
              <a:gd name="connsiteY0" fmla="*/ 2421112 h 3930092"/>
              <a:gd name="connsiteX1" fmla="*/ 1566505 w 2736000"/>
              <a:gd name="connsiteY1" fmla="*/ 2573624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97963 w 2736000"/>
              <a:gd name="connsiteY5" fmla="*/ 2421112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97963 w 2736000"/>
              <a:gd name="connsiteY0" fmla="*/ 2421112 h 3930092"/>
              <a:gd name="connsiteX1" fmla="*/ 1578778 w 2736000"/>
              <a:gd name="connsiteY1" fmla="*/ 2576692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97963 w 2736000"/>
              <a:gd name="connsiteY5" fmla="*/ 2421112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97963 w 2736000"/>
              <a:gd name="connsiteY0" fmla="*/ 2421112 h 3930092"/>
              <a:gd name="connsiteX1" fmla="*/ 1578778 w 2736000"/>
              <a:gd name="connsiteY1" fmla="*/ 2576692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97963 w 2736000"/>
              <a:gd name="connsiteY5" fmla="*/ 2421112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97963 w 2736000"/>
              <a:gd name="connsiteY0" fmla="*/ 2421112 h 3930092"/>
              <a:gd name="connsiteX1" fmla="*/ 1578778 w 2736000"/>
              <a:gd name="connsiteY1" fmla="*/ 2576692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97963 w 2736000"/>
              <a:gd name="connsiteY5" fmla="*/ 2421112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79552 w 2736000"/>
              <a:gd name="connsiteY0" fmla="*/ 2418044 h 3930092"/>
              <a:gd name="connsiteX1" fmla="*/ 1578778 w 2736000"/>
              <a:gd name="connsiteY1" fmla="*/ 2576692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79552 w 2736000"/>
              <a:gd name="connsiteY5" fmla="*/ 2418044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79552 w 2736000"/>
              <a:gd name="connsiteY0" fmla="*/ 2418044 h 3930092"/>
              <a:gd name="connsiteX1" fmla="*/ 1578778 w 2736000"/>
              <a:gd name="connsiteY1" fmla="*/ 2576692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79552 w 2736000"/>
              <a:gd name="connsiteY5" fmla="*/ 2418044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79552 w 2736000"/>
              <a:gd name="connsiteY0" fmla="*/ 2418044 h 3930092"/>
              <a:gd name="connsiteX1" fmla="*/ 1578778 w 2736000"/>
              <a:gd name="connsiteY1" fmla="*/ 2576692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79552 w 2736000"/>
              <a:gd name="connsiteY5" fmla="*/ 2418044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79552 w 2736000"/>
              <a:gd name="connsiteY0" fmla="*/ 2418044 h 3930092"/>
              <a:gd name="connsiteX1" fmla="*/ 1578778 w 2736000"/>
              <a:gd name="connsiteY1" fmla="*/ 2576692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79552 w 2736000"/>
              <a:gd name="connsiteY5" fmla="*/ 2418044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79552 w 2736000"/>
              <a:gd name="connsiteY0" fmla="*/ 2418044 h 3930092"/>
              <a:gd name="connsiteX1" fmla="*/ 1578778 w 2736000"/>
              <a:gd name="connsiteY1" fmla="*/ 2576692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79552 w 2736000"/>
              <a:gd name="connsiteY5" fmla="*/ 2418044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79552 w 2736000"/>
              <a:gd name="connsiteY0" fmla="*/ 2418044 h 3930092"/>
              <a:gd name="connsiteX1" fmla="*/ 1563436 w 2736000"/>
              <a:gd name="connsiteY1" fmla="*/ 2564418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79552 w 2736000"/>
              <a:gd name="connsiteY5" fmla="*/ 2418044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79552 w 2736000"/>
              <a:gd name="connsiteY0" fmla="*/ 2418044 h 3930092"/>
              <a:gd name="connsiteX1" fmla="*/ 1554231 w 2736000"/>
              <a:gd name="connsiteY1" fmla="*/ 2552144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79552 w 2736000"/>
              <a:gd name="connsiteY5" fmla="*/ 2418044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79552 w 2736000"/>
              <a:gd name="connsiteY0" fmla="*/ 2418044 h 3930092"/>
              <a:gd name="connsiteX1" fmla="*/ 1554231 w 2736000"/>
              <a:gd name="connsiteY1" fmla="*/ 2552144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79552 w 2736000"/>
              <a:gd name="connsiteY5" fmla="*/ 2418044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67278 w 2736000"/>
              <a:gd name="connsiteY0" fmla="*/ 2418044 h 3930092"/>
              <a:gd name="connsiteX1" fmla="*/ 1554231 w 2736000"/>
              <a:gd name="connsiteY1" fmla="*/ 2552144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67278 w 2736000"/>
              <a:gd name="connsiteY5" fmla="*/ 2418044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67278 w 2736000"/>
              <a:gd name="connsiteY0" fmla="*/ 2418044 h 3930092"/>
              <a:gd name="connsiteX1" fmla="*/ 1554231 w 2736000"/>
              <a:gd name="connsiteY1" fmla="*/ 2552144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67278 w 2736000"/>
              <a:gd name="connsiteY5" fmla="*/ 2418044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67278 w 2736000"/>
              <a:gd name="connsiteY0" fmla="*/ 2418044 h 3930092"/>
              <a:gd name="connsiteX1" fmla="*/ 1532752 w 2736000"/>
              <a:gd name="connsiteY1" fmla="*/ 2552144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67278 w 2736000"/>
              <a:gd name="connsiteY5" fmla="*/ 2418044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67278 w 2736000"/>
              <a:gd name="connsiteY0" fmla="*/ 2418044 h 3930092"/>
              <a:gd name="connsiteX1" fmla="*/ 1526615 w 2736000"/>
              <a:gd name="connsiteY1" fmla="*/ 2567486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67278 w 2736000"/>
              <a:gd name="connsiteY5" fmla="*/ 2418044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67278 w 2736000"/>
              <a:gd name="connsiteY0" fmla="*/ 2418044 h 3930092"/>
              <a:gd name="connsiteX1" fmla="*/ 1526615 w 2736000"/>
              <a:gd name="connsiteY1" fmla="*/ 2567486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67278 w 2736000"/>
              <a:gd name="connsiteY5" fmla="*/ 2418044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67278 w 2736000"/>
              <a:gd name="connsiteY0" fmla="*/ 2418044 h 3930092"/>
              <a:gd name="connsiteX1" fmla="*/ 1526615 w 2736000"/>
              <a:gd name="connsiteY1" fmla="*/ 2567486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67278 w 2736000"/>
              <a:gd name="connsiteY5" fmla="*/ 2418044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67278 w 2736000"/>
              <a:gd name="connsiteY0" fmla="*/ 2418044 h 3930092"/>
              <a:gd name="connsiteX1" fmla="*/ 1552576 w 2736000"/>
              <a:gd name="connsiteY1" fmla="*/ 2576139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67278 w 2736000"/>
              <a:gd name="connsiteY5" fmla="*/ 2418044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67278 w 2736000"/>
              <a:gd name="connsiteY0" fmla="*/ 2418044 h 3930092"/>
              <a:gd name="connsiteX1" fmla="*/ 1552576 w 2736000"/>
              <a:gd name="connsiteY1" fmla="*/ 2576139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67278 w 2736000"/>
              <a:gd name="connsiteY5" fmla="*/ 2418044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2736000" h="3930092">
                <a:moveTo>
                  <a:pt x="1367278" y="2418044"/>
                </a:moveTo>
                <a:cubicBezTo>
                  <a:pt x="1475622" y="2496498"/>
                  <a:pt x="1442256" y="2523346"/>
                  <a:pt x="1552576" y="2576139"/>
                </a:cubicBezTo>
                <a:cubicBezTo>
                  <a:pt x="1866725" y="2636040"/>
                  <a:pt x="2088000" y="3057033"/>
                  <a:pt x="2088000" y="3520946"/>
                </a:cubicBezTo>
                <a:lnTo>
                  <a:pt x="648080" y="3506285"/>
                </a:lnTo>
                <a:cubicBezTo>
                  <a:pt x="653073" y="3048089"/>
                  <a:pt x="871005" y="2673776"/>
                  <a:pt x="1182763" y="2571640"/>
                </a:cubicBezTo>
                <a:cubicBezTo>
                  <a:pt x="1280064" y="2508169"/>
                  <a:pt x="1254632" y="2499927"/>
                  <a:pt x="1367278" y="2418044"/>
                </a:cubicBezTo>
                <a:close/>
                <a:moveTo>
                  <a:pt x="648003" y="793859"/>
                </a:moveTo>
                <a:lnTo>
                  <a:pt x="2087849" y="808518"/>
                </a:lnTo>
                <a:cubicBezTo>
                  <a:pt x="2081743" y="1099400"/>
                  <a:pt x="1898532" y="1346081"/>
                  <a:pt x="1641214" y="1449982"/>
                </a:cubicBezTo>
                <a:cubicBezTo>
                  <a:pt x="1581100" y="1476031"/>
                  <a:pt x="1454311" y="1749732"/>
                  <a:pt x="1368003" y="1937706"/>
                </a:cubicBezTo>
                <a:cubicBezTo>
                  <a:pt x="1290978" y="1744554"/>
                  <a:pt x="1168712" y="1479962"/>
                  <a:pt x="1094068" y="1448735"/>
                </a:cubicBezTo>
                <a:cubicBezTo>
                  <a:pt x="831917" y="1343398"/>
                  <a:pt x="648003" y="1089607"/>
                  <a:pt x="648003" y="793859"/>
                </a:cubicBezTo>
                <a:close/>
                <a:moveTo>
                  <a:pt x="516625" y="299874"/>
                </a:moveTo>
                <a:lnTo>
                  <a:pt x="516625" y="449580"/>
                </a:lnTo>
                <a:cubicBezTo>
                  <a:pt x="516625" y="947043"/>
                  <a:pt x="728081" y="1374116"/>
                  <a:pt x="1029987" y="1557992"/>
                </a:cubicBezTo>
                <a:cubicBezTo>
                  <a:pt x="1152140" y="1645374"/>
                  <a:pt x="1146996" y="1879118"/>
                  <a:pt x="1146996" y="2057479"/>
                </a:cubicBezTo>
                <a:cubicBezTo>
                  <a:pt x="1146996" y="2199170"/>
                  <a:pt x="1165085" y="2330604"/>
                  <a:pt x="1055065" y="2431585"/>
                </a:cubicBezTo>
                <a:cubicBezTo>
                  <a:pt x="746548" y="2590263"/>
                  <a:pt x="539378" y="3004916"/>
                  <a:pt x="539378" y="3468615"/>
                </a:cubicBezTo>
                <a:lnTo>
                  <a:pt x="539378" y="3604591"/>
                </a:lnTo>
                <a:lnTo>
                  <a:pt x="2196077" y="3604591"/>
                </a:lnTo>
                <a:lnTo>
                  <a:pt x="2196077" y="3468615"/>
                </a:lnTo>
                <a:cubicBezTo>
                  <a:pt x="2196077" y="3023625"/>
                  <a:pt x="1980552" y="2629673"/>
                  <a:pt x="1695313" y="2440912"/>
                </a:cubicBezTo>
                <a:cubicBezTo>
                  <a:pt x="1597256" y="2355530"/>
                  <a:pt x="1621109" y="2199255"/>
                  <a:pt x="1617547" y="2049252"/>
                </a:cubicBezTo>
                <a:cubicBezTo>
                  <a:pt x="1614246" y="1910233"/>
                  <a:pt x="1594005" y="1638458"/>
                  <a:pt x="1719395" y="1540961"/>
                </a:cubicBezTo>
                <a:cubicBezTo>
                  <a:pt x="2008283" y="1349911"/>
                  <a:pt x="2207952" y="932979"/>
                  <a:pt x="2207952" y="449580"/>
                </a:cubicBezTo>
                <a:lnTo>
                  <a:pt x="2207952" y="299874"/>
                </a:lnTo>
                <a:lnTo>
                  <a:pt x="516625" y="299874"/>
                </a:lnTo>
                <a:close/>
                <a:moveTo>
                  <a:pt x="144000" y="0"/>
                </a:moveTo>
                <a:lnTo>
                  <a:pt x="2592000" y="0"/>
                </a:lnTo>
                <a:cubicBezTo>
                  <a:pt x="2671529" y="0"/>
                  <a:pt x="2736000" y="64471"/>
                  <a:pt x="2736000" y="144000"/>
                </a:cubicBezTo>
                <a:cubicBezTo>
                  <a:pt x="2736000" y="223529"/>
                  <a:pt x="2671529" y="288000"/>
                  <a:pt x="2592000" y="288000"/>
                </a:cubicBezTo>
                <a:lnTo>
                  <a:pt x="2396702" y="288000"/>
                </a:lnTo>
                <a:lnTo>
                  <a:pt x="2396702" y="413234"/>
                </a:lnTo>
                <a:cubicBezTo>
                  <a:pt x="2396702" y="964640"/>
                  <a:pt x="2159804" y="1441170"/>
                  <a:pt x="1815389" y="1665324"/>
                </a:cubicBezTo>
                <a:cubicBezTo>
                  <a:pt x="1718143" y="1767020"/>
                  <a:pt x="1749155" y="1822697"/>
                  <a:pt x="1753098" y="1974987"/>
                </a:cubicBezTo>
                <a:cubicBezTo>
                  <a:pt x="1757412" y="2141597"/>
                  <a:pt x="1739638" y="2200230"/>
                  <a:pt x="1825752" y="2312143"/>
                </a:cubicBezTo>
                <a:cubicBezTo>
                  <a:pt x="2164142" y="2539312"/>
                  <a:pt x="2395980" y="3011520"/>
                  <a:pt x="2395980" y="3557007"/>
                </a:cubicBezTo>
                <a:lnTo>
                  <a:pt x="2395980" y="3642092"/>
                </a:lnTo>
                <a:lnTo>
                  <a:pt x="2592000" y="3642092"/>
                </a:lnTo>
                <a:cubicBezTo>
                  <a:pt x="2671529" y="3642092"/>
                  <a:pt x="2736000" y="3706563"/>
                  <a:pt x="2736000" y="3786092"/>
                </a:cubicBezTo>
                <a:cubicBezTo>
                  <a:pt x="2736000" y="3865621"/>
                  <a:pt x="2671529" y="3930092"/>
                  <a:pt x="2592000" y="3930092"/>
                </a:cubicBezTo>
                <a:lnTo>
                  <a:pt x="144000" y="3930092"/>
                </a:lnTo>
                <a:cubicBezTo>
                  <a:pt x="64471" y="3930092"/>
                  <a:pt x="0" y="3865621"/>
                  <a:pt x="0" y="3786092"/>
                </a:cubicBezTo>
                <a:cubicBezTo>
                  <a:pt x="0" y="3706563"/>
                  <a:pt x="64471" y="3642092"/>
                  <a:pt x="144000" y="3642092"/>
                </a:cubicBezTo>
                <a:lnTo>
                  <a:pt x="338578" y="3642092"/>
                </a:lnTo>
                <a:lnTo>
                  <a:pt x="338578" y="3557007"/>
                </a:lnTo>
                <a:cubicBezTo>
                  <a:pt x="338578" y="2988551"/>
                  <a:pt x="590352" y="2499674"/>
                  <a:pt x="951672" y="2284199"/>
                </a:cubicBezTo>
                <a:cubicBezTo>
                  <a:pt x="1026597" y="2195332"/>
                  <a:pt x="1008559" y="2142287"/>
                  <a:pt x="1012216" y="1995181"/>
                </a:cubicBezTo>
                <a:cubicBezTo>
                  <a:pt x="1001243" y="1843296"/>
                  <a:pt x="1013640" y="1774963"/>
                  <a:pt x="943195" y="1693402"/>
                </a:cubicBezTo>
                <a:cubicBezTo>
                  <a:pt x="584785" y="1476413"/>
                  <a:pt x="339300" y="978710"/>
                  <a:pt x="339300" y="413234"/>
                </a:cubicBezTo>
                <a:lnTo>
                  <a:pt x="339300" y="288000"/>
                </a:lnTo>
                <a:lnTo>
                  <a:pt x="144000" y="288000"/>
                </a:lnTo>
                <a:cubicBezTo>
                  <a:pt x="64471" y="288000"/>
                  <a:pt x="0" y="223529"/>
                  <a:pt x="0" y="144000"/>
                </a:cubicBezTo>
                <a:cubicBezTo>
                  <a:pt x="0" y="64471"/>
                  <a:pt x="64471" y="0"/>
                  <a:pt x="14400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latin typeface="Georgia" panose="02040502050405020303" pitchFamily="18" charset="0"/>
            </a:endParaRPr>
          </a:p>
        </p:txBody>
      </p:sp>
      <p:sp>
        <p:nvSpPr>
          <p:cNvPr id="25" name="Rounded Rectangle 29">
            <a:extLst>
              <a:ext uri="{FF2B5EF4-FFF2-40B4-BE49-F238E27FC236}">
                <a16:creationId xmlns:a16="http://schemas.microsoft.com/office/drawing/2014/main" id="{6CB72988-CDB7-416B-8AF5-7C64410BE1CE}"/>
              </a:ext>
            </a:extLst>
          </p:cNvPr>
          <p:cNvSpPr/>
          <p:nvPr/>
        </p:nvSpPr>
        <p:spPr>
          <a:xfrm>
            <a:off x="4976960" y="3152662"/>
            <a:ext cx="255920" cy="233568"/>
          </a:xfrm>
          <a:custGeom>
            <a:avLst/>
            <a:gdLst/>
            <a:ahLst/>
            <a:cxnLst/>
            <a:rect l="l" t="t" r="r" b="b"/>
            <a:pathLst>
              <a:path w="3912285" h="3570584">
                <a:moveTo>
                  <a:pt x="1735286" y="1923802"/>
                </a:moveTo>
                <a:cubicBezTo>
                  <a:pt x="1696807" y="1923802"/>
                  <a:pt x="1665614" y="1954995"/>
                  <a:pt x="1665614" y="1993474"/>
                </a:cubicBezTo>
                <a:lnTo>
                  <a:pt x="1665614" y="2272151"/>
                </a:lnTo>
                <a:cubicBezTo>
                  <a:pt x="1665614" y="2310630"/>
                  <a:pt x="1696807" y="2341823"/>
                  <a:pt x="1735286" y="2341823"/>
                </a:cubicBezTo>
                <a:lnTo>
                  <a:pt x="2120746" y="2341823"/>
                </a:lnTo>
                <a:cubicBezTo>
                  <a:pt x="2159225" y="2341823"/>
                  <a:pt x="2190418" y="2310630"/>
                  <a:pt x="2190418" y="2272151"/>
                </a:cubicBezTo>
                <a:lnTo>
                  <a:pt x="2190418" y="1993474"/>
                </a:lnTo>
                <a:cubicBezTo>
                  <a:pt x="2190418" y="1954995"/>
                  <a:pt x="2159225" y="1923802"/>
                  <a:pt x="2120746" y="1923802"/>
                </a:cubicBezTo>
                <a:close/>
                <a:moveTo>
                  <a:pt x="1562868" y="288032"/>
                </a:moveTo>
                <a:cubicBezTo>
                  <a:pt x="1509767" y="288032"/>
                  <a:pt x="1466720" y="331079"/>
                  <a:pt x="1466720" y="384180"/>
                </a:cubicBezTo>
                <a:lnTo>
                  <a:pt x="1466720" y="665962"/>
                </a:lnTo>
                <a:lnTo>
                  <a:pt x="2398596" y="665962"/>
                </a:lnTo>
                <a:lnTo>
                  <a:pt x="2398596" y="384180"/>
                </a:lnTo>
                <a:cubicBezTo>
                  <a:pt x="2398596" y="331079"/>
                  <a:pt x="2355549" y="288032"/>
                  <a:pt x="2302448" y="288032"/>
                </a:cubicBezTo>
                <a:close/>
                <a:moveTo>
                  <a:pt x="1328618" y="0"/>
                </a:moveTo>
                <a:lnTo>
                  <a:pt x="2528746" y="0"/>
                </a:lnTo>
                <a:cubicBezTo>
                  <a:pt x="2614913" y="0"/>
                  <a:pt x="2684766" y="69853"/>
                  <a:pt x="2684766" y="156020"/>
                </a:cubicBezTo>
                <a:lnTo>
                  <a:pt x="2684766" y="665962"/>
                </a:lnTo>
                <a:lnTo>
                  <a:pt x="3428172" y="665962"/>
                </a:lnTo>
                <a:cubicBezTo>
                  <a:pt x="3695540" y="665962"/>
                  <a:pt x="3912285" y="882707"/>
                  <a:pt x="3912285" y="1150075"/>
                </a:cubicBezTo>
                <a:lnTo>
                  <a:pt x="3912285" y="2061141"/>
                </a:lnTo>
                <a:lnTo>
                  <a:pt x="2398595" y="2061141"/>
                </a:lnTo>
                <a:lnTo>
                  <a:pt x="2398595" y="2204482"/>
                </a:lnTo>
                <a:lnTo>
                  <a:pt x="3912285" y="2204482"/>
                </a:lnTo>
                <a:lnTo>
                  <a:pt x="3912285" y="3086471"/>
                </a:lnTo>
                <a:cubicBezTo>
                  <a:pt x="3912285" y="3353839"/>
                  <a:pt x="3695540" y="3570584"/>
                  <a:pt x="3428172" y="3570584"/>
                </a:cubicBezTo>
                <a:lnTo>
                  <a:pt x="484113" y="3570584"/>
                </a:lnTo>
                <a:cubicBezTo>
                  <a:pt x="216745" y="3570584"/>
                  <a:pt x="0" y="3353839"/>
                  <a:pt x="0" y="3086471"/>
                </a:cubicBezTo>
                <a:lnTo>
                  <a:pt x="0" y="2204482"/>
                </a:lnTo>
                <a:lnTo>
                  <a:pt x="1495037" y="2204482"/>
                </a:lnTo>
                <a:lnTo>
                  <a:pt x="1495037" y="2061141"/>
                </a:lnTo>
                <a:lnTo>
                  <a:pt x="0" y="2061141"/>
                </a:lnTo>
                <a:lnTo>
                  <a:pt x="0" y="1150075"/>
                </a:lnTo>
                <a:cubicBezTo>
                  <a:pt x="0" y="882707"/>
                  <a:pt x="216745" y="665962"/>
                  <a:pt x="484113" y="665962"/>
                </a:cubicBezTo>
                <a:lnTo>
                  <a:pt x="1172598" y="665962"/>
                </a:lnTo>
                <a:lnTo>
                  <a:pt x="1172598" y="156020"/>
                </a:lnTo>
                <a:cubicBezTo>
                  <a:pt x="1172598" y="69853"/>
                  <a:pt x="1242451" y="0"/>
                  <a:pt x="1328618" y="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latin typeface="Georgia" panose="02040502050405020303" pitchFamily="18" charset="0"/>
            </a:endParaRPr>
          </a:p>
        </p:txBody>
      </p:sp>
      <p:sp>
        <p:nvSpPr>
          <p:cNvPr id="26" name="Rounded Rectangle 24">
            <a:extLst>
              <a:ext uri="{FF2B5EF4-FFF2-40B4-BE49-F238E27FC236}">
                <a16:creationId xmlns:a16="http://schemas.microsoft.com/office/drawing/2014/main" id="{84E284D4-66D9-4AB6-9C77-AE4CD9831BF6}"/>
              </a:ext>
            </a:extLst>
          </p:cNvPr>
          <p:cNvSpPr/>
          <p:nvPr/>
        </p:nvSpPr>
        <p:spPr>
          <a:xfrm>
            <a:off x="7128652" y="3172400"/>
            <a:ext cx="247162" cy="191240"/>
          </a:xfrm>
          <a:custGeom>
            <a:avLst/>
            <a:gdLst/>
            <a:ahLst/>
            <a:cxnLst/>
            <a:rect l="l" t="t" r="r" b="b"/>
            <a:pathLst>
              <a:path w="3960000" h="3064028">
                <a:moveTo>
                  <a:pt x="1955333" y="1285185"/>
                </a:moveTo>
                <a:cubicBezTo>
                  <a:pt x="2192176" y="1285185"/>
                  <a:pt x="2384176" y="1477185"/>
                  <a:pt x="2384176" y="1714028"/>
                </a:cubicBezTo>
                <a:cubicBezTo>
                  <a:pt x="2384176" y="1950871"/>
                  <a:pt x="2192176" y="2142871"/>
                  <a:pt x="1955333" y="2142871"/>
                </a:cubicBezTo>
                <a:cubicBezTo>
                  <a:pt x="1718490" y="2142871"/>
                  <a:pt x="1526490" y="1950871"/>
                  <a:pt x="1526490" y="1714028"/>
                </a:cubicBezTo>
                <a:cubicBezTo>
                  <a:pt x="1526490" y="1477185"/>
                  <a:pt x="1718490" y="1285185"/>
                  <a:pt x="1955333" y="1285185"/>
                </a:cubicBezTo>
                <a:close/>
                <a:moveTo>
                  <a:pt x="1955333" y="1074136"/>
                </a:moveTo>
                <a:cubicBezTo>
                  <a:pt x="1601930" y="1074136"/>
                  <a:pt x="1315441" y="1360625"/>
                  <a:pt x="1315441" y="1714028"/>
                </a:cubicBezTo>
                <a:cubicBezTo>
                  <a:pt x="1315441" y="2067431"/>
                  <a:pt x="1601930" y="2353920"/>
                  <a:pt x="1955333" y="2353920"/>
                </a:cubicBezTo>
                <a:cubicBezTo>
                  <a:pt x="2308736" y="2353920"/>
                  <a:pt x="2595225" y="2067431"/>
                  <a:pt x="2595225" y="1714028"/>
                </a:cubicBezTo>
                <a:cubicBezTo>
                  <a:pt x="2595225" y="1360625"/>
                  <a:pt x="2308736" y="1074136"/>
                  <a:pt x="1955333" y="1074136"/>
                </a:cubicBezTo>
                <a:close/>
                <a:moveTo>
                  <a:pt x="1955333" y="849503"/>
                </a:moveTo>
                <a:cubicBezTo>
                  <a:pt x="2432797" y="849503"/>
                  <a:pt x="2819858" y="1236564"/>
                  <a:pt x="2819858" y="1714028"/>
                </a:cubicBezTo>
                <a:cubicBezTo>
                  <a:pt x="2819858" y="2191492"/>
                  <a:pt x="2432797" y="2578553"/>
                  <a:pt x="1955333" y="2578553"/>
                </a:cubicBezTo>
                <a:cubicBezTo>
                  <a:pt x="1477869" y="2578553"/>
                  <a:pt x="1090808" y="2191492"/>
                  <a:pt x="1090808" y="1714028"/>
                </a:cubicBezTo>
                <a:cubicBezTo>
                  <a:pt x="1090808" y="1236564"/>
                  <a:pt x="1477869" y="849503"/>
                  <a:pt x="1955333" y="849503"/>
                </a:cubicBezTo>
                <a:close/>
                <a:moveTo>
                  <a:pt x="3253503" y="756254"/>
                </a:moveTo>
                <a:cubicBezTo>
                  <a:pt x="3162525" y="756254"/>
                  <a:pt x="3088773" y="830006"/>
                  <a:pt x="3088773" y="920984"/>
                </a:cubicBezTo>
                <a:cubicBezTo>
                  <a:pt x="3088773" y="1011962"/>
                  <a:pt x="3162525" y="1085714"/>
                  <a:pt x="3253503" y="1085714"/>
                </a:cubicBezTo>
                <a:cubicBezTo>
                  <a:pt x="3344481" y="1085714"/>
                  <a:pt x="3418233" y="1011962"/>
                  <a:pt x="3418233" y="920984"/>
                </a:cubicBezTo>
                <a:cubicBezTo>
                  <a:pt x="3418233" y="830006"/>
                  <a:pt x="3344481" y="756254"/>
                  <a:pt x="3253503" y="756254"/>
                </a:cubicBezTo>
                <a:close/>
                <a:moveTo>
                  <a:pt x="1955333" y="744677"/>
                </a:moveTo>
                <a:cubicBezTo>
                  <a:pt x="1419975" y="744677"/>
                  <a:pt x="985982" y="1178670"/>
                  <a:pt x="985982" y="1714028"/>
                </a:cubicBezTo>
                <a:cubicBezTo>
                  <a:pt x="985982" y="2249386"/>
                  <a:pt x="1419975" y="2683379"/>
                  <a:pt x="1955333" y="2683379"/>
                </a:cubicBezTo>
                <a:cubicBezTo>
                  <a:pt x="2490691" y="2683379"/>
                  <a:pt x="2924684" y="2249386"/>
                  <a:pt x="2924684" y="1714028"/>
                </a:cubicBezTo>
                <a:cubicBezTo>
                  <a:pt x="2924684" y="1178670"/>
                  <a:pt x="2490691" y="744677"/>
                  <a:pt x="1955333" y="744677"/>
                </a:cubicBezTo>
                <a:close/>
                <a:moveTo>
                  <a:pt x="1333922" y="0"/>
                </a:moveTo>
                <a:lnTo>
                  <a:pt x="2626078" y="0"/>
                </a:lnTo>
                <a:lnTo>
                  <a:pt x="2717085" y="364028"/>
                </a:lnTo>
                <a:lnTo>
                  <a:pt x="3699990" y="364028"/>
                </a:lnTo>
                <a:cubicBezTo>
                  <a:pt x="3843590" y="364028"/>
                  <a:pt x="3960000" y="480438"/>
                  <a:pt x="3960000" y="624038"/>
                </a:cubicBezTo>
                <a:lnTo>
                  <a:pt x="3960000" y="2804018"/>
                </a:lnTo>
                <a:cubicBezTo>
                  <a:pt x="3960000" y="2947618"/>
                  <a:pt x="3843590" y="3064028"/>
                  <a:pt x="3699990" y="3064028"/>
                </a:cubicBezTo>
                <a:lnTo>
                  <a:pt x="260010" y="3064028"/>
                </a:lnTo>
                <a:cubicBezTo>
                  <a:pt x="116410" y="3064028"/>
                  <a:pt x="0" y="2947618"/>
                  <a:pt x="0" y="2804018"/>
                </a:cubicBezTo>
                <a:lnTo>
                  <a:pt x="0" y="624038"/>
                </a:lnTo>
                <a:cubicBezTo>
                  <a:pt x="0" y="480438"/>
                  <a:pt x="116410" y="364028"/>
                  <a:pt x="260010" y="364028"/>
                </a:cubicBezTo>
                <a:lnTo>
                  <a:pt x="443165" y="364028"/>
                </a:lnTo>
                <a:lnTo>
                  <a:pt x="443165" y="237982"/>
                </a:lnTo>
                <a:cubicBezTo>
                  <a:pt x="443165" y="195266"/>
                  <a:pt x="477794" y="160637"/>
                  <a:pt x="520510" y="160637"/>
                </a:cubicBezTo>
                <a:lnTo>
                  <a:pt x="1049896" y="160637"/>
                </a:lnTo>
                <a:cubicBezTo>
                  <a:pt x="1092612" y="160637"/>
                  <a:pt x="1127241" y="195266"/>
                  <a:pt x="1127241" y="237982"/>
                </a:cubicBezTo>
                <a:lnTo>
                  <a:pt x="1127241" y="364028"/>
                </a:lnTo>
                <a:lnTo>
                  <a:pt x="1242915" y="364028"/>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latin typeface="Georgia" panose="02040502050405020303" pitchFamily="18" charset="0"/>
            </a:endParaRPr>
          </a:p>
        </p:txBody>
      </p:sp>
      <p:sp>
        <p:nvSpPr>
          <p:cNvPr id="27" name="Oval 26">
            <a:extLst>
              <a:ext uri="{FF2B5EF4-FFF2-40B4-BE49-F238E27FC236}">
                <a16:creationId xmlns:a16="http://schemas.microsoft.com/office/drawing/2014/main" id="{E607752E-5390-43D6-9E85-57085AF49FDA}"/>
              </a:ext>
            </a:extLst>
          </p:cNvPr>
          <p:cNvSpPr/>
          <p:nvPr/>
        </p:nvSpPr>
        <p:spPr>
          <a:xfrm>
            <a:off x="5101182" y="2215847"/>
            <a:ext cx="439759" cy="423521"/>
          </a:xfrm>
          <a:prstGeom prst="ellipse">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latin typeface="Georgia" panose="02040502050405020303" pitchFamily="18" charset="0"/>
            </a:endParaRPr>
          </a:p>
        </p:txBody>
      </p:sp>
      <p:sp>
        <p:nvSpPr>
          <p:cNvPr id="28" name="Oval 27">
            <a:extLst>
              <a:ext uri="{FF2B5EF4-FFF2-40B4-BE49-F238E27FC236}">
                <a16:creationId xmlns:a16="http://schemas.microsoft.com/office/drawing/2014/main" id="{1053EBE0-C2ED-496B-8A46-B5E18C327E8B}"/>
              </a:ext>
            </a:extLst>
          </p:cNvPr>
          <p:cNvSpPr/>
          <p:nvPr/>
        </p:nvSpPr>
        <p:spPr>
          <a:xfrm>
            <a:off x="5890907" y="2600387"/>
            <a:ext cx="439759" cy="423521"/>
          </a:xfrm>
          <a:prstGeom prst="ellipse">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latin typeface="Georgia" panose="02040502050405020303" pitchFamily="18" charset="0"/>
            </a:endParaRPr>
          </a:p>
        </p:txBody>
      </p:sp>
      <p:sp>
        <p:nvSpPr>
          <p:cNvPr id="29" name="Oval 28">
            <a:extLst>
              <a:ext uri="{FF2B5EF4-FFF2-40B4-BE49-F238E27FC236}">
                <a16:creationId xmlns:a16="http://schemas.microsoft.com/office/drawing/2014/main" id="{D7809619-B912-49B2-89F3-C4E6A8A70B47}"/>
              </a:ext>
            </a:extLst>
          </p:cNvPr>
          <p:cNvSpPr/>
          <p:nvPr/>
        </p:nvSpPr>
        <p:spPr>
          <a:xfrm>
            <a:off x="7433165" y="3805312"/>
            <a:ext cx="439759" cy="423521"/>
          </a:xfrm>
          <a:prstGeom prst="ellipse">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latin typeface="Georgia" panose="02040502050405020303" pitchFamily="18" charset="0"/>
            </a:endParaRPr>
          </a:p>
        </p:txBody>
      </p:sp>
      <p:sp>
        <p:nvSpPr>
          <p:cNvPr id="30" name="Oval 29">
            <a:extLst>
              <a:ext uri="{FF2B5EF4-FFF2-40B4-BE49-F238E27FC236}">
                <a16:creationId xmlns:a16="http://schemas.microsoft.com/office/drawing/2014/main" id="{435032F8-8142-40F1-8565-E3E0A355C4B0}"/>
              </a:ext>
            </a:extLst>
          </p:cNvPr>
          <p:cNvSpPr/>
          <p:nvPr/>
        </p:nvSpPr>
        <p:spPr>
          <a:xfrm>
            <a:off x="4344586" y="3795810"/>
            <a:ext cx="439759" cy="423521"/>
          </a:xfrm>
          <a:prstGeom prst="ellipse">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latin typeface="Georgia" panose="02040502050405020303" pitchFamily="18" charset="0"/>
            </a:endParaRPr>
          </a:p>
        </p:txBody>
      </p:sp>
      <p:sp>
        <p:nvSpPr>
          <p:cNvPr id="31" name="Rectangle 15">
            <a:extLst>
              <a:ext uri="{FF2B5EF4-FFF2-40B4-BE49-F238E27FC236}">
                <a16:creationId xmlns:a16="http://schemas.microsoft.com/office/drawing/2014/main" id="{442DB8F2-4A57-49E1-96AE-4873C0DA8247}"/>
              </a:ext>
            </a:extLst>
          </p:cNvPr>
          <p:cNvSpPr/>
          <p:nvPr/>
        </p:nvSpPr>
        <p:spPr>
          <a:xfrm rot="14270044">
            <a:off x="7533923" y="3900984"/>
            <a:ext cx="222882" cy="232173"/>
          </a:xfrm>
          <a:custGeom>
            <a:avLst/>
            <a:gdLst/>
            <a:ahLst/>
            <a:cxnLst/>
            <a:rect l="l" t="t" r="r" b="b"/>
            <a:pathLst>
              <a:path w="4088964" h="4259405">
                <a:moveTo>
                  <a:pt x="1480605" y="2231940"/>
                </a:moveTo>
                <a:lnTo>
                  <a:pt x="1199818" y="2044620"/>
                </a:lnTo>
                <a:lnTo>
                  <a:pt x="761621" y="2687221"/>
                </a:lnTo>
                <a:cubicBezTo>
                  <a:pt x="501536" y="2652619"/>
                  <a:pt x="265323" y="2467912"/>
                  <a:pt x="39127" y="2272940"/>
                </a:cubicBezTo>
                <a:cubicBezTo>
                  <a:pt x="-80639" y="2070133"/>
                  <a:pt x="269496" y="1743507"/>
                  <a:pt x="374515" y="1494038"/>
                </a:cubicBezTo>
                <a:lnTo>
                  <a:pt x="93728" y="1306717"/>
                </a:lnTo>
                <a:lnTo>
                  <a:pt x="1091841" y="1312633"/>
                </a:lnTo>
                <a:close/>
                <a:moveTo>
                  <a:pt x="2759566" y="226796"/>
                </a:moveTo>
                <a:cubicBezTo>
                  <a:pt x="2331051" y="377379"/>
                  <a:pt x="2150002" y="492309"/>
                  <a:pt x="1991062" y="643648"/>
                </a:cubicBezTo>
                <a:lnTo>
                  <a:pt x="1463599" y="1446568"/>
                </a:lnTo>
                <a:lnTo>
                  <a:pt x="610317" y="909936"/>
                </a:lnTo>
                <a:cubicBezTo>
                  <a:pt x="810411" y="627556"/>
                  <a:pt x="1020899" y="239191"/>
                  <a:pt x="1244930" y="61882"/>
                </a:cubicBezTo>
                <a:cubicBezTo>
                  <a:pt x="1491876" y="-75367"/>
                  <a:pt x="1697752" y="31605"/>
                  <a:pt x="2759566" y="226796"/>
                </a:cubicBezTo>
                <a:close/>
                <a:moveTo>
                  <a:pt x="1722488" y="3820535"/>
                </a:moveTo>
                <a:cubicBezTo>
                  <a:pt x="1376925" y="3801485"/>
                  <a:pt x="936112" y="3830060"/>
                  <a:pt x="666750" y="3734810"/>
                </a:cubicBezTo>
                <a:cubicBezTo>
                  <a:pt x="419100" y="3598835"/>
                  <a:pt x="400050" y="3367610"/>
                  <a:pt x="0" y="2364860"/>
                </a:cubicBezTo>
                <a:cubicBezTo>
                  <a:pt x="355600" y="2647435"/>
                  <a:pt x="549276" y="2739510"/>
                  <a:pt x="762000" y="2793485"/>
                </a:cubicBezTo>
                <a:lnTo>
                  <a:pt x="1722487" y="2812535"/>
                </a:lnTo>
                <a:close/>
                <a:moveTo>
                  <a:pt x="3605396" y="869465"/>
                </a:moveTo>
                <a:lnTo>
                  <a:pt x="3069019" y="1711228"/>
                </a:lnTo>
                <a:lnTo>
                  <a:pt x="2083849" y="1550906"/>
                </a:lnTo>
                <a:lnTo>
                  <a:pt x="2391902" y="1412941"/>
                </a:lnTo>
                <a:lnTo>
                  <a:pt x="2081217" y="699900"/>
                </a:lnTo>
                <a:cubicBezTo>
                  <a:pt x="2248971" y="498156"/>
                  <a:pt x="2531081" y="396532"/>
                  <a:pt x="2816547" y="308854"/>
                </a:cubicBezTo>
                <a:cubicBezTo>
                  <a:pt x="3051986" y="315439"/>
                  <a:pt x="3142075" y="785719"/>
                  <a:pt x="3297344" y="1007430"/>
                </a:cubicBezTo>
                <a:close/>
                <a:moveTo>
                  <a:pt x="3222215" y="3788662"/>
                </a:moveTo>
                <a:cubicBezTo>
                  <a:pt x="3089072" y="3954283"/>
                  <a:pt x="2662122" y="3869088"/>
                  <a:pt x="2413930" y="3921936"/>
                </a:cubicBezTo>
                <a:lnTo>
                  <a:pt x="2420658" y="4259405"/>
                </a:lnTo>
                <a:lnTo>
                  <a:pt x="1855155" y="3436926"/>
                </a:lnTo>
                <a:lnTo>
                  <a:pt x="2387428" y="2592563"/>
                </a:lnTo>
                <a:lnTo>
                  <a:pt x="2394156" y="2930032"/>
                </a:lnTo>
                <a:lnTo>
                  <a:pt x="3171906" y="2922431"/>
                </a:lnTo>
                <a:cubicBezTo>
                  <a:pt x="3292132" y="3155642"/>
                  <a:pt x="3275533" y="3455038"/>
                  <a:pt x="3244786" y="3752078"/>
                </a:cubicBezTo>
                <a:cubicBezTo>
                  <a:pt x="3238662" y="3765464"/>
                  <a:pt x="3231091" y="3777620"/>
                  <a:pt x="3222215" y="3788662"/>
                </a:cubicBezTo>
                <a:close/>
                <a:moveTo>
                  <a:pt x="3948285" y="2834020"/>
                </a:moveTo>
                <a:cubicBezTo>
                  <a:pt x="3833022" y="3018741"/>
                  <a:pt x="3639730" y="3281008"/>
                  <a:pt x="3342579" y="3731662"/>
                </a:cubicBezTo>
                <a:cubicBezTo>
                  <a:pt x="3371271" y="3278367"/>
                  <a:pt x="3336159" y="3066813"/>
                  <a:pt x="3258895" y="2861397"/>
                </a:cubicBezTo>
                <a:lnTo>
                  <a:pt x="2725671" y="2062291"/>
                </a:lnTo>
                <a:lnTo>
                  <a:pt x="3552883" y="1486284"/>
                </a:lnTo>
                <a:cubicBezTo>
                  <a:pt x="3734716" y="1780754"/>
                  <a:pt x="4010062" y="2126176"/>
                  <a:pt x="4085819" y="2401657"/>
                </a:cubicBezTo>
                <a:cubicBezTo>
                  <a:pt x="4100783" y="2542124"/>
                  <a:pt x="4063549" y="2649298"/>
                  <a:pt x="3948285" y="283402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latin typeface="Georgia" panose="02040502050405020303" pitchFamily="18" charset="0"/>
            </a:endParaRPr>
          </a:p>
        </p:txBody>
      </p:sp>
      <p:sp>
        <p:nvSpPr>
          <p:cNvPr id="32" name="Isosceles Triangle 22">
            <a:extLst>
              <a:ext uri="{FF2B5EF4-FFF2-40B4-BE49-F238E27FC236}">
                <a16:creationId xmlns:a16="http://schemas.microsoft.com/office/drawing/2014/main" id="{936375E1-5C97-4E03-B16C-AEA7D3CDF465}"/>
              </a:ext>
            </a:extLst>
          </p:cNvPr>
          <p:cNvSpPr/>
          <p:nvPr/>
        </p:nvSpPr>
        <p:spPr>
          <a:xfrm rot="19800000">
            <a:off x="5200909" y="2307472"/>
            <a:ext cx="240308" cy="240267"/>
          </a:xfrm>
          <a:custGeom>
            <a:avLst/>
            <a:gdLst/>
            <a:ahLst/>
            <a:cxnLst/>
            <a:rect l="l" t="t" r="r" b="b"/>
            <a:pathLst>
              <a:path w="3948369" h="3947711">
                <a:moveTo>
                  <a:pt x="1024184" y="1327019"/>
                </a:moveTo>
                <a:cubicBezTo>
                  <a:pt x="953964" y="1286477"/>
                  <a:pt x="864174" y="1310536"/>
                  <a:pt x="823632" y="1380756"/>
                </a:cubicBezTo>
                <a:cubicBezTo>
                  <a:pt x="783091" y="1450976"/>
                  <a:pt x="807150" y="1540767"/>
                  <a:pt x="877370" y="1581308"/>
                </a:cubicBezTo>
                <a:cubicBezTo>
                  <a:pt x="947590" y="1621850"/>
                  <a:pt x="1037380" y="1597790"/>
                  <a:pt x="1077922" y="1527570"/>
                </a:cubicBezTo>
                <a:cubicBezTo>
                  <a:pt x="1118463" y="1457350"/>
                  <a:pt x="1094404" y="1367560"/>
                  <a:pt x="1024184" y="1327019"/>
                </a:cubicBezTo>
                <a:close/>
                <a:moveTo>
                  <a:pt x="3610643" y="2228121"/>
                </a:moveTo>
                <a:cubicBezTo>
                  <a:pt x="3600833" y="2220477"/>
                  <a:pt x="3589363" y="2214630"/>
                  <a:pt x="3576595" y="2211209"/>
                </a:cubicBezTo>
                <a:cubicBezTo>
                  <a:pt x="3525522" y="2197524"/>
                  <a:pt x="3473024" y="2227833"/>
                  <a:pt x="3459339" y="2278906"/>
                </a:cubicBezTo>
                <a:cubicBezTo>
                  <a:pt x="3445654" y="2329979"/>
                  <a:pt x="3475964" y="2382476"/>
                  <a:pt x="3527037" y="2396161"/>
                </a:cubicBezTo>
                <a:cubicBezTo>
                  <a:pt x="3578110" y="2409846"/>
                  <a:pt x="3630607" y="2379537"/>
                  <a:pt x="3644292" y="2328464"/>
                </a:cubicBezTo>
                <a:cubicBezTo>
                  <a:pt x="3654556" y="2290159"/>
                  <a:pt x="3640073" y="2251053"/>
                  <a:pt x="3610643" y="2228121"/>
                </a:cubicBezTo>
                <a:close/>
                <a:moveTo>
                  <a:pt x="3948369" y="2177025"/>
                </a:moveTo>
                <a:lnTo>
                  <a:pt x="3902391" y="2247588"/>
                </a:lnTo>
                <a:cubicBezTo>
                  <a:pt x="3840166" y="2207044"/>
                  <a:pt x="3769677" y="2184131"/>
                  <a:pt x="3697935" y="2180296"/>
                </a:cubicBezTo>
                <a:cubicBezTo>
                  <a:pt x="3737123" y="2226403"/>
                  <a:pt x="3753617" y="2290363"/>
                  <a:pt x="3736768" y="2353243"/>
                </a:cubicBezTo>
                <a:cubicBezTo>
                  <a:pt x="3709398" y="2455390"/>
                  <a:pt x="3604404" y="2516008"/>
                  <a:pt x="3502258" y="2488638"/>
                </a:cubicBezTo>
                <a:cubicBezTo>
                  <a:pt x="3400111" y="2461268"/>
                  <a:pt x="3339493" y="2356274"/>
                  <a:pt x="3366863" y="2254127"/>
                </a:cubicBezTo>
                <a:cubicBezTo>
                  <a:pt x="3381032" y="2201247"/>
                  <a:pt x="3416004" y="2159497"/>
                  <a:pt x="3460818" y="2135698"/>
                </a:cubicBezTo>
                <a:cubicBezTo>
                  <a:pt x="3436032" y="2129730"/>
                  <a:pt x="3409996" y="2129302"/>
                  <a:pt x="3383900" y="2133133"/>
                </a:cubicBezTo>
                <a:cubicBezTo>
                  <a:pt x="3331988" y="2140756"/>
                  <a:pt x="3285146" y="2164460"/>
                  <a:pt x="3249703" y="2200200"/>
                </a:cubicBezTo>
                <a:cubicBezTo>
                  <a:pt x="3299772" y="2410806"/>
                  <a:pt x="3262997" y="2663063"/>
                  <a:pt x="3111944" y="2983361"/>
                </a:cubicBezTo>
                <a:cubicBezTo>
                  <a:pt x="2900481" y="3337269"/>
                  <a:pt x="2604169" y="3479398"/>
                  <a:pt x="2264290" y="3473876"/>
                </a:cubicBezTo>
                <a:lnTo>
                  <a:pt x="1854414" y="3947711"/>
                </a:lnTo>
                <a:lnTo>
                  <a:pt x="1615515" y="3809782"/>
                </a:lnTo>
                <a:lnTo>
                  <a:pt x="1764774" y="3379707"/>
                </a:lnTo>
                <a:cubicBezTo>
                  <a:pt x="1587770" y="3319643"/>
                  <a:pt x="1405350" y="3232972"/>
                  <a:pt x="1221865" y="3127037"/>
                </a:cubicBezTo>
                <a:cubicBezTo>
                  <a:pt x="1120271" y="3068382"/>
                  <a:pt x="1025311" y="3004264"/>
                  <a:pt x="938291" y="2935309"/>
                </a:cubicBezTo>
                <a:lnTo>
                  <a:pt x="509476" y="3157353"/>
                </a:lnTo>
                <a:lnTo>
                  <a:pt x="247593" y="2999226"/>
                </a:lnTo>
                <a:lnTo>
                  <a:pt x="599626" y="2603610"/>
                </a:lnTo>
                <a:cubicBezTo>
                  <a:pt x="384783" y="2338553"/>
                  <a:pt x="289709" y="2193107"/>
                  <a:pt x="174176" y="1843897"/>
                </a:cubicBezTo>
                <a:lnTo>
                  <a:pt x="0" y="1381252"/>
                </a:lnTo>
                <a:lnTo>
                  <a:pt x="107522" y="1111013"/>
                </a:lnTo>
                <a:cubicBezTo>
                  <a:pt x="159316" y="1021302"/>
                  <a:pt x="259400" y="1099908"/>
                  <a:pt x="349113" y="1151702"/>
                </a:cubicBezTo>
                <a:lnTo>
                  <a:pt x="486246" y="1217020"/>
                </a:lnTo>
                <a:cubicBezTo>
                  <a:pt x="628225" y="1148493"/>
                  <a:pt x="768311" y="1094036"/>
                  <a:pt x="908721" y="1057007"/>
                </a:cubicBezTo>
                <a:cubicBezTo>
                  <a:pt x="1011476" y="947354"/>
                  <a:pt x="1021990" y="857768"/>
                  <a:pt x="976491" y="611195"/>
                </a:cubicBezTo>
                <a:cubicBezTo>
                  <a:pt x="1335325" y="817429"/>
                  <a:pt x="1326102" y="899150"/>
                  <a:pt x="1389221" y="1007976"/>
                </a:cubicBezTo>
                <a:cubicBezTo>
                  <a:pt x="1615807" y="1002289"/>
                  <a:pt x="1836555" y="1044211"/>
                  <a:pt x="2066828" y="1133629"/>
                </a:cubicBezTo>
                <a:cubicBezTo>
                  <a:pt x="2047082" y="1203277"/>
                  <a:pt x="2048342" y="1275855"/>
                  <a:pt x="2067080" y="1343672"/>
                </a:cubicBezTo>
                <a:cubicBezTo>
                  <a:pt x="2009772" y="1325329"/>
                  <a:pt x="1950048" y="1312156"/>
                  <a:pt x="1888409" y="1302802"/>
                </a:cubicBezTo>
                <a:lnTo>
                  <a:pt x="1831983" y="1466454"/>
                </a:lnTo>
                <a:cubicBezTo>
                  <a:pt x="2171713" y="1545279"/>
                  <a:pt x="2334158" y="1639067"/>
                  <a:pt x="2533793" y="1871644"/>
                </a:cubicBezTo>
                <a:lnTo>
                  <a:pt x="2655130" y="1752801"/>
                </a:lnTo>
                <a:cubicBezTo>
                  <a:pt x="2623271" y="1710443"/>
                  <a:pt x="2589631" y="1671169"/>
                  <a:pt x="2553401" y="1635762"/>
                </a:cubicBezTo>
                <a:cubicBezTo>
                  <a:pt x="2626342" y="1620812"/>
                  <a:pt x="2694472" y="1585039"/>
                  <a:pt x="2748239" y="1530606"/>
                </a:cubicBezTo>
                <a:cubicBezTo>
                  <a:pt x="2959801" y="1699876"/>
                  <a:pt x="3152007" y="1908367"/>
                  <a:pt x="3223775" y="2111154"/>
                </a:cubicBezTo>
                <a:cubicBezTo>
                  <a:pt x="3265103" y="2076949"/>
                  <a:pt x="3316077" y="2055387"/>
                  <a:pt x="3371292" y="2047279"/>
                </a:cubicBezTo>
                <a:cubicBezTo>
                  <a:pt x="3454199" y="2035105"/>
                  <a:pt x="3536665" y="2054733"/>
                  <a:pt x="3603728" y="2099347"/>
                </a:cubicBezTo>
                <a:cubicBezTo>
                  <a:pt x="3679156" y="2088543"/>
                  <a:pt x="3756158" y="2095770"/>
                  <a:pt x="3828792" y="2119628"/>
                </a:cubicBezTo>
                <a:cubicBezTo>
                  <a:pt x="3870454" y="2133311"/>
                  <a:pt x="3910678" y="2152466"/>
                  <a:pt x="3948369" y="2177025"/>
                </a:cubicBezTo>
                <a:close/>
                <a:moveTo>
                  <a:pt x="2661401" y="883270"/>
                </a:moveTo>
                <a:cubicBezTo>
                  <a:pt x="2838812" y="985699"/>
                  <a:pt x="2899598" y="1212554"/>
                  <a:pt x="2797170" y="1389966"/>
                </a:cubicBezTo>
                <a:cubicBezTo>
                  <a:pt x="2694741" y="1567377"/>
                  <a:pt x="2467885" y="1628163"/>
                  <a:pt x="2290474" y="1525735"/>
                </a:cubicBezTo>
                <a:cubicBezTo>
                  <a:pt x="2113063" y="1423306"/>
                  <a:pt x="2052277" y="1196450"/>
                  <a:pt x="2154705" y="1019039"/>
                </a:cubicBezTo>
                <a:cubicBezTo>
                  <a:pt x="2257134" y="841627"/>
                  <a:pt x="2483990" y="780842"/>
                  <a:pt x="2661401" y="883270"/>
                </a:cubicBezTo>
                <a:close/>
                <a:moveTo>
                  <a:pt x="2494139" y="49756"/>
                </a:moveTo>
                <a:cubicBezTo>
                  <a:pt x="2671551" y="152184"/>
                  <a:pt x="2732337" y="379040"/>
                  <a:pt x="2629908" y="556451"/>
                </a:cubicBezTo>
                <a:cubicBezTo>
                  <a:pt x="2527480" y="733863"/>
                  <a:pt x="2300624" y="794648"/>
                  <a:pt x="2123212" y="692220"/>
                </a:cubicBezTo>
                <a:cubicBezTo>
                  <a:pt x="1945801" y="589791"/>
                  <a:pt x="1885015" y="362936"/>
                  <a:pt x="1987444" y="185524"/>
                </a:cubicBezTo>
                <a:cubicBezTo>
                  <a:pt x="2089872" y="8113"/>
                  <a:pt x="2316728" y="-52673"/>
                  <a:pt x="2494139" y="49756"/>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latin typeface="Georgia" panose="02040502050405020303" pitchFamily="18" charset="0"/>
            </a:endParaRPr>
          </a:p>
        </p:txBody>
      </p:sp>
      <p:sp>
        <p:nvSpPr>
          <p:cNvPr id="33" name="Rectangle 1">
            <a:extLst>
              <a:ext uri="{FF2B5EF4-FFF2-40B4-BE49-F238E27FC236}">
                <a16:creationId xmlns:a16="http://schemas.microsoft.com/office/drawing/2014/main" id="{6F34D9EB-299D-47AA-8AB7-A79EA5B5D5B1}"/>
              </a:ext>
            </a:extLst>
          </p:cNvPr>
          <p:cNvSpPr/>
          <p:nvPr/>
        </p:nvSpPr>
        <p:spPr>
          <a:xfrm>
            <a:off x="6006919" y="2708477"/>
            <a:ext cx="207739" cy="207340"/>
          </a:xfrm>
          <a:custGeom>
            <a:avLst/>
            <a:gdLst/>
            <a:ahLst/>
            <a:cxnLst/>
            <a:rect l="l" t="t" r="r" b="b"/>
            <a:pathLst>
              <a:path w="4020621" h="4012920">
                <a:moveTo>
                  <a:pt x="780213" y="3724888"/>
                </a:moveTo>
                <a:lnTo>
                  <a:pt x="2868445" y="3724888"/>
                </a:lnTo>
                <a:lnTo>
                  <a:pt x="2868445" y="4012920"/>
                </a:lnTo>
                <a:lnTo>
                  <a:pt x="780213" y="4012920"/>
                </a:lnTo>
                <a:close/>
                <a:moveTo>
                  <a:pt x="4020621" y="2152587"/>
                </a:moveTo>
                <a:lnTo>
                  <a:pt x="4020621" y="3448731"/>
                </a:lnTo>
                <a:lnTo>
                  <a:pt x="3903908" y="3386593"/>
                </a:lnTo>
                <a:lnTo>
                  <a:pt x="3903908" y="2214725"/>
                </a:lnTo>
                <a:close/>
                <a:moveTo>
                  <a:pt x="1582587" y="1544569"/>
                </a:moveTo>
                <a:cubicBezTo>
                  <a:pt x="1525677" y="1652847"/>
                  <a:pt x="1434945" y="1739939"/>
                  <a:pt x="1324158" y="1792547"/>
                </a:cubicBezTo>
                <a:lnTo>
                  <a:pt x="1790243" y="1792547"/>
                </a:lnTo>
                <a:cubicBezTo>
                  <a:pt x="1708293" y="1721838"/>
                  <a:pt x="1638004" y="1638154"/>
                  <a:pt x="1582587" y="1544569"/>
                </a:cubicBezTo>
                <a:close/>
                <a:moveTo>
                  <a:pt x="1238323" y="1312673"/>
                </a:moveTo>
                <a:cubicBezTo>
                  <a:pt x="1173622" y="1312673"/>
                  <a:pt x="1121172" y="1365123"/>
                  <a:pt x="1121172" y="1429824"/>
                </a:cubicBezTo>
                <a:cubicBezTo>
                  <a:pt x="1121172" y="1494525"/>
                  <a:pt x="1173622" y="1546975"/>
                  <a:pt x="1238323" y="1546975"/>
                </a:cubicBezTo>
                <a:cubicBezTo>
                  <a:pt x="1303024" y="1546975"/>
                  <a:pt x="1355474" y="1494525"/>
                  <a:pt x="1355474" y="1429824"/>
                </a:cubicBezTo>
                <a:cubicBezTo>
                  <a:pt x="1355474" y="1365123"/>
                  <a:pt x="1303024" y="1312673"/>
                  <a:pt x="1238323" y="1312673"/>
                </a:cubicBezTo>
                <a:close/>
                <a:moveTo>
                  <a:pt x="870057" y="1312673"/>
                </a:moveTo>
                <a:cubicBezTo>
                  <a:pt x="805356" y="1312673"/>
                  <a:pt x="752906" y="1365123"/>
                  <a:pt x="752906" y="1429824"/>
                </a:cubicBezTo>
                <a:cubicBezTo>
                  <a:pt x="752906" y="1494525"/>
                  <a:pt x="805356" y="1546975"/>
                  <a:pt x="870057" y="1546975"/>
                </a:cubicBezTo>
                <a:cubicBezTo>
                  <a:pt x="934758" y="1546975"/>
                  <a:pt x="987208" y="1494525"/>
                  <a:pt x="987208" y="1429824"/>
                </a:cubicBezTo>
                <a:cubicBezTo>
                  <a:pt x="987208" y="1365123"/>
                  <a:pt x="934758" y="1312673"/>
                  <a:pt x="870057" y="1312673"/>
                </a:cubicBezTo>
                <a:close/>
                <a:moveTo>
                  <a:pt x="2775838" y="1127627"/>
                </a:moveTo>
                <a:cubicBezTo>
                  <a:pt x="2666578" y="1127627"/>
                  <a:pt x="2578006" y="1216199"/>
                  <a:pt x="2578006" y="1325459"/>
                </a:cubicBezTo>
                <a:cubicBezTo>
                  <a:pt x="2578006" y="1434719"/>
                  <a:pt x="2666578" y="1523291"/>
                  <a:pt x="2775838" y="1523291"/>
                </a:cubicBezTo>
                <a:cubicBezTo>
                  <a:pt x="2885098" y="1523291"/>
                  <a:pt x="2973670" y="1434719"/>
                  <a:pt x="2973670" y="1325459"/>
                </a:cubicBezTo>
                <a:cubicBezTo>
                  <a:pt x="2973670" y="1216199"/>
                  <a:pt x="2885098" y="1127627"/>
                  <a:pt x="2775838" y="1127627"/>
                </a:cubicBezTo>
                <a:close/>
                <a:moveTo>
                  <a:pt x="2153949" y="1127627"/>
                </a:moveTo>
                <a:cubicBezTo>
                  <a:pt x="2044689" y="1127627"/>
                  <a:pt x="1956117" y="1216199"/>
                  <a:pt x="1956117" y="1325459"/>
                </a:cubicBezTo>
                <a:cubicBezTo>
                  <a:pt x="1956117" y="1434719"/>
                  <a:pt x="2044689" y="1523291"/>
                  <a:pt x="2153949" y="1523291"/>
                </a:cubicBezTo>
                <a:cubicBezTo>
                  <a:pt x="2263209" y="1523291"/>
                  <a:pt x="2351781" y="1434719"/>
                  <a:pt x="2351781" y="1325459"/>
                </a:cubicBezTo>
                <a:cubicBezTo>
                  <a:pt x="2351781" y="1216199"/>
                  <a:pt x="2263209" y="1127627"/>
                  <a:pt x="2153949" y="1127627"/>
                </a:cubicBezTo>
                <a:close/>
                <a:moveTo>
                  <a:pt x="1238323" y="956510"/>
                </a:moveTo>
                <a:cubicBezTo>
                  <a:pt x="1173622" y="956510"/>
                  <a:pt x="1121172" y="1008960"/>
                  <a:pt x="1121172" y="1073661"/>
                </a:cubicBezTo>
                <a:cubicBezTo>
                  <a:pt x="1121172" y="1138362"/>
                  <a:pt x="1173622" y="1190812"/>
                  <a:pt x="1238323" y="1190812"/>
                </a:cubicBezTo>
                <a:cubicBezTo>
                  <a:pt x="1303024" y="1190812"/>
                  <a:pt x="1355474" y="1138362"/>
                  <a:pt x="1355474" y="1073661"/>
                </a:cubicBezTo>
                <a:cubicBezTo>
                  <a:pt x="1355474" y="1008960"/>
                  <a:pt x="1303024" y="956510"/>
                  <a:pt x="1238323" y="956510"/>
                </a:cubicBezTo>
                <a:close/>
                <a:moveTo>
                  <a:pt x="870057" y="956510"/>
                </a:moveTo>
                <a:cubicBezTo>
                  <a:pt x="805356" y="956510"/>
                  <a:pt x="752906" y="1008960"/>
                  <a:pt x="752906" y="1073661"/>
                </a:cubicBezTo>
                <a:cubicBezTo>
                  <a:pt x="752906" y="1138362"/>
                  <a:pt x="805356" y="1190812"/>
                  <a:pt x="870057" y="1190812"/>
                </a:cubicBezTo>
                <a:cubicBezTo>
                  <a:pt x="934758" y="1190812"/>
                  <a:pt x="987208" y="1138362"/>
                  <a:pt x="987208" y="1073661"/>
                </a:cubicBezTo>
                <a:cubicBezTo>
                  <a:pt x="987208" y="1008960"/>
                  <a:pt x="934758" y="956510"/>
                  <a:pt x="870057" y="956510"/>
                </a:cubicBezTo>
                <a:close/>
                <a:moveTo>
                  <a:pt x="2775838" y="526176"/>
                </a:moveTo>
                <a:cubicBezTo>
                  <a:pt x="2666578" y="526176"/>
                  <a:pt x="2578006" y="614748"/>
                  <a:pt x="2578006" y="724008"/>
                </a:cubicBezTo>
                <a:cubicBezTo>
                  <a:pt x="2578006" y="833268"/>
                  <a:pt x="2666578" y="921840"/>
                  <a:pt x="2775838" y="921840"/>
                </a:cubicBezTo>
                <a:cubicBezTo>
                  <a:pt x="2885098" y="921840"/>
                  <a:pt x="2973670" y="833268"/>
                  <a:pt x="2973670" y="724008"/>
                </a:cubicBezTo>
                <a:cubicBezTo>
                  <a:pt x="2973670" y="614748"/>
                  <a:pt x="2885098" y="526176"/>
                  <a:pt x="2775838" y="526176"/>
                </a:cubicBezTo>
                <a:close/>
                <a:moveTo>
                  <a:pt x="2153949" y="526176"/>
                </a:moveTo>
                <a:cubicBezTo>
                  <a:pt x="2044689" y="526176"/>
                  <a:pt x="1956117" y="614748"/>
                  <a:pt x="1956117" y="724008"/>
                </a:cubicBezTo>
                <a:cubicBezTo>
                  <a:pt x="1956117" y="833268"/>
                  <a:pt x="2044689" y="921840"/>
                  <a:pt x="2153949" y="921840"/>
                </a:cubicBezTo>
                <a:cubicBezTo>
                  <a:pt x="2263209" y="921840"/>
                  <a:pt x="2351781" y="833268"/>
                  <a:pt x="2351781" y="724008"/>
                </a:cubicBezTo>
                <a:cubicBezTo>
                  <a:pt x="2351781" y="614748"/>
                  <a:pt x="2263209" y="526176"/>
                  <a:pt x="2153949" y="526176"/>
                </a:cubicBezTo>
                <a:close/>
                <a:moveTo>
                  <a:pt x="2464893" y="0"/>
                </a:moveTo>
                <a:cubicBezTo>
                  <a:pt x="3030837" y="0"/>
                  <a:pt x="3489626" y="458789"/>
                  <a:pt x="3489626" y="1024733"/>
                </a:cubicBezTo>
                <a:cubicBezTo>
                  <a:pt x="3489626" y="1442455"/>
                  <a:pt x="3239684" y="1801800"/>
                  <a:pt x="2880320" y="1959209"/>
                </a:cubicBezTo>
                <a:lnTo>
                  <a:pt x="2880320" y="2008571"/>
                </a:lnTo>
                <a:lnTo>
                  <a:pt x="3250857" y="2008571"/>
                </a:lnTo>
                <a:lnTo>
                  <a:pt x="3250857" y="2359970"/>
                </a:lnTo>
                <a:lnTo>
                  <a:pt x="3437294" y="2359970"/>
                </a:lnTo>
                <a:lnTo>
                  <a:pt x="3437294" y="2360694"/>
                </a:lnTo>
                <a:lnTo>
                  <a:pt x="3852060" y="2233461"/>
                </a:lnTo>
                <a:lnTo>
                  <a:pt x="3852060" y="3367858"/>
                </a:lnTo>
                <a:lnTo>
                  <a:pt x="3437294" y="3240624"/>
                </a:lnTo>
                <a:lnTo>
                  <a:pt x="3437294" y="3241349"/>
                </a:lnTo>
                <a:lnTo>
                  <a:pt x="3250857" y="3241349"/>
                </a:lnTo>
                <a:lnTo>
                  <a:pt x="3250857" y="3633063"/>
                </a:lnTo>
                <a:lnTo>
                  <a:pt x="298529" y="3633063"/>
                </a:lnTo>
                <a:lnTo>
                  <a:pt x="298529" y="2431730"/>
                </a:lnTo>
                <a:lnTo>
                  <a:pt x="0" y="2008571"/>
                </a:lnTo>
                <a:lnTo>
                  <a:pt x="298529" y="2008571"/>
                </a:lnTo>
                <a:lnTo>
                  <a:pt x="792088" y="2008571"/>
                </a:lnTo>
                <a:lnTo>
                  <a:pt x="792088" y="1796817"/>
                </a:lnTo>
                <a:cubicBezTo>
                  <a:pt x="587745" y="1700755"/>
                  <a:pt x="447370" y="1492642"/>
                  <a:pt x="447370" y="1251742"/>
                </a:cubicBezTo>
                <a:cubicBezTo>
                  <a:pt x="447370" y="916605"/>
                  <a:pt x="719053" y="644923"/>
                  <a:pt x="1054190" y="644923"/>
                </a:cubicBezTo>
                <a:cubicBezTo>
                  <a:pt x="1212753" y="644923"/>
                  <a:pt x="1357112" y="705740"/>
                  <a:pt x="1463939" y="806702"/>
                </a:cubicBezTo>
                <a:cubicBezTo>
                  <a:pt x="1563407" y="345444"/>
                  <a:pt x="1973809" y="0"/>
                  <a:pt x="2464893" y="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latin typeface="Georgia" panose="02040502050405020303" pitchFamily="18" charset="0"/>
            </a:endParaRPr>
          </a:p>
        </p:txBody>
      </p:sp>
      <p:sp>
        <p:nvSpPr>
          <p:cNvPr id="34" name="Rounded Rectangle 24">
            <a:extLst>
              <a:ext uri="{FF2B5EF4-FFF2-40B4-BE49-F238E27FC236}">
                <a16:creationId xmlns:a16="http://schemas.microsoft.com/office/drawing/2014/main" id="{88ACD966-2B57-4975-96BD-2765E7AE64A5}"/>
              </a:ext>
            </a:extLst>
          </p:cNvPr>
          <p:cNvSpPr>
            <a:spLocks noChangeAspect="1"/>
          </p:cNvSpPr>
          <p:nvPr/>
        </p:nvSpPr>
        <p:spPr>
          <a:xfrm>
            <a:off x="4465300" y="3933428"/>
            <a:ext cx="216204" cy="167287"/>
          </a:xfrm>
          <a:custGeom>
            <a:avLst/>
            <a:gdLst/>
            <a:ahLst/>
            <a:cxnLst/>
            <a:rect l="l" t="t" r="r" b="b"/>
            <a:pathLst>
              <a:path w="3960000" h="3064028">
                <a:moveTo>
                  <a:pt x="1955333" y="1285185"/>
                </a:moveTo>
                <a:cubicBezTo>
                  <a:pt x="2192176" y="1285185"/>
                  <a:pt x="2384176" y="1477185"/>
                  <a:pt x="2384176" y="1714028"/>
                </a:cubicBezTo>
                <a:cubicBezTo>
                  <a:pt x="2384176" y="1950871"/>
                  <a:pt x="2192176" y="2142871"/>
                  <a:pt x="1955333" y="2142871"/>
                </a:cubicBezTo>
                <a:cubicBezTo>
                  <a:pt x="1718490" y="2142871"/>
                  <a:pt x="1526490" y="1950871"/>
                  <a:pt x="1526490" y="1714028"/>
                </a:cubicBezTo>
                <a:cubicBezTo>
                  <a:pt x="1526490" y="1477185"/>
                  <a:pt x="1718490" y="1285185"/>
                  <a:pt x="1955333" y="1285185"/>
                </a:cubicBezTo>
                <a:close/>
                <a:moveTo>
                  <a:pt x="1955333" y="1074136"/>
                </a:moveTo>
                <a:cubicBezTo>
                  <a:pt x="1601930" y="1074136"/>
                  <a:pt x="1315441" y="1360625"/>
                  <a:pt x="1315441" y="1714028"/>
                </a:cubicBezTo>
                <a:cubicBezTo>
                  <a:pt x="1315441" y="2067431"/>
                  <a:pt x="1601930" y="2353920"/>
                  <a:pt x="1955333" y="2353920"/>
                </a:cubicBezTo>
                <a:cubicBezTo>
                  <a:pt x="2308736" y="2353920"/>
                  <a:pt x="2595225" y="2067431"/>
                  <a:pt x="2595225" y="1714028"/>
                </a:cubicBezTo>
                <a:cubicBezTo>
                  <a:pt x="2595225" y="1360625"/>
                  <a:pt x="2308736" y="1074136"/>
                  <a:pt x="1955333" y="1074136"/>
                </a:cubicBezTo>
                <a:close/>
                <a:moveTo>
                  <a:pt x="1955333" y="849503"/>
                </a:moveTo>
                <a:cubicBezTo>
                  <a:pt x="2432797" y="849503"/>
                  <a:pt x="2819858" y="1236564"/>
                  <a:pt x="2819858" y="1714028"/>
                </a:cubicBezTo>
                <a:cubicBezTo>
                  <a:pt x="2819858" y="2191492"/>
                  <a:pt x="2432797" y="2578553"/>
                  <a:pt x="1955333" y="2578553"/>
                </a:cubicBezTo>
                <a:cubicBezTo>
                  <a:pt x="1477869" y="2578553"/>
                  <a:pt x="1090808" y="2191492"/>
                  <a:pt x="1090808" y="1714028"/>
                </a:cubicBezTo>
                <a:cubicBezTo>
                  <a:pt x="1090808" y="1236564"/>
                  <a:pt x="1477869" y="849503"/>
                  <a:pt x="1955333" y="849503"/>
                </a:cubicBezTo>
                <a:close/>
                <a:moveTo>
                  <a:pt x="3253503" y="756254"/>
                </a:moveTo>
                <a:cubicBezTo>
                  <a:pt x="3162525" y="756254"/>
                  <a:pt x="3088773" y="830006"/>
                  <a:pt x="3088773" y="920984"/>
                </a:cubicBezTo>
                <a:cubicBezTo>
                  <a:pt x="3088773" y="1011962"/>
                  <a:pt x="3162525" y="1085714"/>
                  <a:pt x="3253503" y="1085714"/>
                </a:cubicBezTo>
                <a:cubicBezTo>
                  <a:pt x="3344481" y="1085714"/>
                  <a:pt x="3418233" y="1011962"/>
                  <a:pt x="3418233" y="920984"/>
                </a:cubicBezTo>
                <a:cubicBezTo>
                  <a:pt x="3418233" y="830006"/>
                  <a:pt x="3344481" y="756254"/>
                  <a:pt x="3253503" y="756254"/>
                </a:cubicBezTo>
                <a:close/>
                <a:moveTo>
                  <a:pt x="1955333" y="744677"/>
                </a:moveTo>
                <a:cubicBezTo>
                  <a:pt x="1419975" y="744677"/>
                  <a:pt x="985982" y="1178670"/>
                  <a:pt x="985982" y="1714028"/>
                </a:cubicBezTo>
                <a:cubicBezTo>
                  <a:pt x="985982" y="2249386"/>
                  <a:pt x="1419975" y="2683379"/>
                  <a:pt x="1955333" y="2683379"/>
                </a:cubicBezTo>
                <a:cubicBezTo>
                  <a:pt x="2490691" y="2683379"/>
                  <a:pt x="2924684" y="2249386"/>
                  <a:pt x="2924684" y="1714028"/>
                </a:cubicBezTo>
                <a:cubicBezTo>
                  <a:pt x="2924684" y="1178670"/>
                  <a:pt x="2490691" y="744677"/>
                  <a:pt x="1955333" y="744677"/>
                </a:cubicBezTo>
                <a:close/>
                <a:moveTo>
                  <a:pt x="1333922" y="0"/>
                </a:moveTo>
                <a:lnTo>
                  <a:pt x="2626078" y="0"/>
                </a:lnTo>
                <a:lnTo>
                  <a:pt x="2717085" y="364028"/>
                </a:lnTo>
                <a:lnTo>
                  <a:pt x="3699990" y="364028"/>
                </a:lnTo>
                <a:cubicBezTo>
                  <a:pt x="3843590" y="364028"/>
                  <a:pt x="3960000" y="480438"/>
                  <a:pt x="3960000" y="624038"/>
                </a:cubicBezTo>
                <a:lnTo>
                  <a:pt x="3960000" y="2804018"/>
                </a:lnTo>
                <a:cubicBezTo>
                  <a:pt x="3960000" y="2947618"/>
                  <a:pt x="3843590" y="3064028"/>
                  <a:pt x="3699990" y="3064028"/>
                </a:cubicBezTo>
                <a:lnTo>
                  <a:pt x="260010" y="3064028"/>
                </a:lnTo>
                <a:cubicBezTo>
                  <a:pt x="116410" y="3064028"/>
                  <a:pt x="0" y="2947618"/>
                  <a:pt x="0" y="2804018"/>
                </a:cubicBezTo>
                <a:lnTo>
                  <a:pt x="0" y="624038"/>
                </a:lnTo>
                <a:cubicBezTo>
                  <a:pt x="0" y="480438"/>
                  <a:pt x="116410" y="364028"/>
                  <a:pt x="260010" y="364028"/>
                </a:cubicBezTo>
                <a:lnTo>
                  <a:pt x="443165" y="364028"/>
                </a:lnTo>
                <a:lnTo>
                  <a:pt x="443165" y="237982"/>
                </a:lnTo>
                <a:cubicBezTo>
                  <a:pt x="443165" y="195266"/>
                  <a:pt x="477794" y="160637"/>
                  <a:pt x="520510" y="160637"/>
                </a:cubicBezTo>
                <a:lnTo>
                  <a:pt x="1049896" y="160637"/>
                </a:lnTo>
                <a:cubicBezTo>
                  <a:pt x="1092612" y="160637"/>
                  <a:pt x="1127241" y="195266"/>
                  <a:pt x="1127241" y="237982"/>
                </a:cubicBezTo>
                <a:lnTo>
                  <a:pt x="1127241" y="364028"/>
                </a:lnTo>
                <a:lnTo>
                  <a:pt x="1242915" y="364028"/>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latin typeface="Georgia" panose="02040502050405020303" pitchFamily="18" charset="0"/>
            </a:endParaRPr>
          </a:p>
        </p:txBody>
      </p:sp>
      <p:sp>
        <p:nvSpPr>
          <p:cNvPr id="35" name="Oval 34">
            <a:extLst>
              <a:ext uri="{FF2B5EF4-FFF2-40B4-BE49-F238E27FC236}">
                <a16:creationId xmlns:a16="http://schemas.microsoft.com/office/drawing/2014/main" id="{5723C3B6-3168-4A15-950F-D9E86ACFC677}"/>
              </a:ext>
            </a:extLst>
          </p:cNvPr>
          <p:cNvSpPr/>
          <p:nvPr/>
        </p:nvSpPr>
        <p:spPr>
          <a:xfrm>
            <a:off x="7802961" y="3157973"/>
            <a:ext cx="439759" cy="456514"/>
          </a:xfrm>
          <a:prstGeom prst="ellipse">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latin typeface="Georgia" panose="02040502050405020303" pitchFamily="18" charset="0"/>
            </a:endParaRPr>
          </a:p>
        </p:txBody>
      </p:sp>
      <p:sp>
        <p:nvSpPr>
          <p:cNvPr id="36" name="Oval 35">
            <a:extLst>
              <a:ext uri="{FF2B5EF4-FFF2-40B4-BE49-F238E27FC236}">
                <a16:creationId xmlns:a16="http://schemas.microsoft.com/office/drawing/2014/main" id="{50E91291-0C43-4FC8-A951-AB9009BE5A20}"/>
              </a:ext>
            </a:extLst>
          </p:cNvPr>
          <p:cNvSpPr/>
          <p:nvPr/>
        </p:nvSpPr>
        <p:spPr>
          <a:xfrm>
            <a:off x="3919187" y="3190442"/>
            <a:ext cx="439759" cy="423521"/>
          </a:xfrm>
          <a:prstGeom prst="ellipse">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latin typeface="Georgia" panose="02040502050405020303" pitchFamily="18" charset="0"/>
            </a:endParaRPr>
          </a:p>
        </p:txBody>
      </p:sp>
      <p:sp>
        <p:nvSpPr>
          <p:cNvPr id="37" name="Rounded Rectangle 9">
            <a:extLst>
              <a:ext uri="{FF2B5EF4-FFF2-40B4-BE49-F238E27FC236}">
                <a16:creationId xmlns:a16="http://schemas.microsoft.com/office/drawing/2014/main" id="{D7D0EEB0-C79B-45AB-9D2F-DDCDA9959A52}"/>
              </a:ext>
            </a:extLst>
          </p:cNvPr>
          <p:cNvSpPr>
            <a:spLocks/>
          </p:cNvSpPr>
          <p:nvPr/>
        </p:nvSpPr>
        <p:spPr>
          <a:xfrm>
            <a:off x="4019723" y="3297417"/>
            <a:ext cx="238688" cy="238688"/>
          </a:xfrm>
          <a:custGeom>
            <a:avLst/>
            <a:gdLst/>
            <a:ahLst/>
            <a:cxnLst/>
            <a:rect l="l" t="t" r="r" b="b"/>
            <a:pathLst>
              <a:path w="3960440" h="3960000">
                <a:moveTo>
                  <a:pt x="1588743" y="1414211"/>
                </a:moveTo>
                <a:cubicBezTo>
                  <a:pt x="1540407" y="1411706"/>
                  <a:pt x="1506842" y="1440258"/>
                  <a:pt x="1506842" y="1478573"/>
                </a:cubicBezTo>
                <a:lnTo>
                  <a:pt x="1506842" y="2462752"/>
                </a:lnTo>
                <a:cubicBezTo>
                  <a:pt x="1506842" y="2484086"/>
                  <a:pt x="1516471" y="2503171"/>
                  <a:pt x="1532201" y="2515206"/>
                </a:cubicBezTo>
                <a:cubicBezTo>
                  <a:pt x="1552351" y="2541621"/>
                  <a:pt x="1589483" y="2548946"/>
                  <a:pt x="1619199" y="2531790"/>
                </a:cubicBezTo>
                <a:lnTo>
                  <a:pt x="2471524" y="2039700"/>
                </a:lnTo>
                <a:cubicBezTo>
                  <a:pt x="2509339" y="2017643"/>
                  <a:pt x="2509577" y="1945490"/>
                  <a:pt x="2464719" y="1913406"/>
                </a:cubicBezTo>
                <a:cubicBezTo>
                  <a:pt x="2315501" y="1808322"/>
                  <a:pt x="1748389" y="1486683"/>
                  <a:pt x="1588743" y="1414211"/>
                </a:cubicBezTo>
                <a:close/>
                <a:moveTo>
                  <a:pt x="1982320" y="904379"/>
                </a:moveTo>
                <a:cubicBezTo>
                  <a:pt x="2575020" y="904379"/>
                  <a:pt x="3055498" y="1384857"/>
                  <a:pt x="3055498" y="1977557"/>
                </a:cubicBezTo>
                <a:cubicBezTo>
                  <a:pt x="3055498" y="2570257"/>
                  <a:pt x="2575020" y="3050735"/>
                  <a:pt x="1982320" y="3050735"/>
                </a:cubicBezTo>
                <a:cubicBezTo>
                  <a:pt x="1389620" y="3050735"/>
                  <a:pt x="909142" y="2570257"/>
                  <a:pt x="909142" y="1977557"/>
                </a:cubicBezTo>
                <a:cubicBezTo>
                  <a:pt x="909142" y="1384857"/>
                  <a:pt x="1389620" y="904379"/>
                  <a:pt x="1982320" y="904379"/>
                </a:cubicBezTo>
                <a:close/>
                <a:moveTo>
                  <a:pt x="1982320" y="537397"/>
                </a:moveTo>
                <a:cubicBezTo>
                  <a:pt x="1186942" y="537397"/>
                  <a:pt x="542160" y="1182179"/>
                  <a:pt x="542160" y="1977557"/>
                </a:cubicBezTo>
                <a:cubicBezTo>
                  <a:pt x="542160" y="2772935"/>
                  <a:pt x="1186942" y="3417717"/>
                  <a:pt x="1982320" y="3417717"/>
                </a:cubicBezTo>
                <a:cubicBezTo>
                  <a:pt x="2777698" y="3417717"/>
                  <a:pt x="3422480" y="2772935"/>
                  <a:pt x="3422480" y="1977557"/>
                </a:cubicBezTo>
                <a:cubicBezTo>
                  <a:pt x="3422480" y="1182179"/>
                  <a:pt x="2777698" y="537397"/>
                  <a:pt x="1982320" y="537397"/>
                </a:cubicBezTo>
                <a:close/>
                <a:moveTo>
                  <a:pt x="436907" y="0"/>
                </a:moveTo>
                <a:lnTo>
                  <a:pt x="3523533" y="0"/>
                </a:lnTo>
                <a:cubicBezTo>
                  <a:pt x="3764830" y="0"/>
                  <a:pt x="3960440" y="195610"/>
                  <a:pt x="3960440" y="436907"/>
                </a:cubicBezTo>
                <a:lnTo>
                  <a:pt x="3960440" y="3523093"/>
                </a:lnTo>
                <a:cubicBezTo>
                  <a:pt x="3960440" y="3764390"/>
                  <a:pt x="3764830" y="3960000"/>
                  <a:pt x="3523533" y="3960000"/>
                </a:cubicBezTo>
                <a:lnTo>
                  <a:pt x="436907" y="3960000"/>
                </a:lnTo>
                <a:cubicBezTo>
                  <a:pt x="195610" y="3960000"/>
                  <a:pt x="0" y="3764390"/>
                  <a:pt x="0" y="3523093"/>
                </a:cubicBezTo>
                <a:lnTo>
                  <a:pt x="0" y="436907"/>
                </a:lnTo>
                <a:cubicBezTo>
                  <a:pt x="0" y="195610"/>
                  <a:pt x="195610" y="0"/>
                  <a:pt x="43690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latin typeface="Georgia" panose="02040502050405020303" pitchFamily="18" charset="0"/>
            </a:endParaRPr>
          </a:p>
        </p:txBody>
      </p:sp>
      <p:sp>
        <p:nvSpPr>
          <p:cNvPr id="38" name="Freeform 39">
            <a:extLst>
              <a:ext uri="{FF2B5EF4-FFF2-40B4-BE49-F238E27FC236}">
                <a16:creationId xmlns:a16="http://schemas.microsoft.com/office/drawing/2014/main" id="{50175781-A853-445F-9C29-D6C2DC63A7A4}"/>
              </a:ext>
            </a:extLst>
          </p:cNvPr>
          <p:cNvSpPr>
            <a:spLocks noChangeAspect="1"/>
          </p:cNvSpPr>
          <p:nvPr/>
        </p:nvSpPr>
        <p:spPr>
          <a:xfrm rot="8580000">
            <a:off x="7903179" y="3264041"/>
            <a:ext cx="239324" cy="238687"/>
          </a:xfrm>
          <a:custGeom>
            <a:avLst/>
            <a:gdLst/>
            <a:ahLst/>
            <a:cxnLst/>
            <a:rect l="l" t="t" r="r" b="b"/>
            <a:pathLst>
              <a:path w="3872365" h="3862045">
                <a:moveTo>
                  <a:pt x="1786489" y="808318"/>
                </a:moveTo>
                <a:cubicBezTo>
                  <a:pt x="1525809" y="610106"/>
                  <a:pt x="1257124" y="397966"/>
                  <a:pt x="1040385" y="230829"/>
                </a:cubicBezTo>
                <a:cubicBezTo>
                  <a:pt x="1905215" y="-194386"/>
                  <a:pt x="2650439" y="24572"/>
                  <a:pt x="3162062" y="429660"/>
                </a:cubicBezTo>
                <a:cubicBezTo>
                  <a:pt x="3007351" y="875340"/>
                  <a:pt x="2905932" y="1443216"/>
                  <a:pt x="2745609" y="1410478"/>
                </a:cubicBezTo>
                <a:cubicBezTo>
                  <a:pt x="2633182" y="1430335"/>
                  <a:pt x="2220955" y="1138671"/>
                  <a:pt x="1786489" y="808318"/>
                </a:cubicBezTo>
                <a:close/>
                <a:moveTo>
                  <a:pt x="2701004" y="2590217"/>
                </a:moveTo>
                <a:cubicBezTo>
                  <a:pt x="2682933" y="2576481"/>
                  <a:pt x="2672282" y="2559744"/>
                  <a:pt x="2670336" y="2539383"/>
                </a:cubicBezTo>
                <a:cubicBezTo>
                  <a:pt x="2587360" y="2376647"/>
                  <a:pt x="3042640" y="1246798"/>
                  <a:pt x="3299881" y="563773"/>
                </a:cubicBezTo>
                <a:cubicBezTo>
                  <a:pt x="3959368" y="1266493"/>
                  <a:pt x="3967860" y="2043171"/>
                  <a:pt x="3730056" y="2650875"/>
                </a:cubicBezTo>
                <a:cubicBezTo>
                  <a:pt x="3317547" y="2635434"/>
                  <a:pt x="2827499" y="2686366"/>
                  <a:pt x="2701004" y="2590217"/>
                </a:cubicBezTo>
                <a:close/>
                <a:moveTo>
                  <a:pt x="19691" y="2248546"/>
                </a:moveTo>
                <a:cubicBezTo>
                  <a:pt x="-100797" y="1292396"/>
                  <a:pt x="348853" y="659059"/>
                  <a:pt x="898439" y="307194"/>
                </a:cubicBezTo>
                <a:cubicBezTo>
                  <a:pt x="1269469" y="598575"/>
                  <a:pt x="1773388" y="879352"/>
                  <a:pt x="1690237" y="1020281"/>
                </a:cubicBezTo>
                <a:cubicBezTo>
                  <a:pt x="1661713" y="1200709"/>
                  <a:pt x="629275" y="1847170"/>
                  <a:pt x="19691" y="2248546"/>
                </a:cubicBezTo>
                <a:close/>
                <a:moveTo>
                  <a:pt x="1805382" y="3858278"/>
                </a:moveTo>
                <a:cubicBezTo>
                  <a:pt x="1676483" y="3404460"/>
                  <a:pt x="1433840" y="2881111"/>
                  <a:pt x="1583946" y="2815971"/>
                </a:cubicBezTo>
                <a:cubicBezTo>
                  <a:pt x="1713076" y="2686769"/>
                  <a:pt x="2928316" y="2770622"/>
                  <a:pt x="3657403" y="2804207"/>
                </a:cubicBezTo>
                <a:cubicBezTo>
                  <a:pt x="3192869" y="3648569"/>
                  <a:pt x="2456828" y="3896652"/>
                  <a:pt x="1805382" y="3858278"/>
                </a:cubicBezTo>
                <a:close/>
                <a:moveTo>
                  <a:pt x="762284" y="3480575"/>
                </a:moveTo>
                <a:cubicBezTo>
                  <a:pt x="380940" y="3198297"/>
                  <a:pt x="161300" y="2806810"/>
                  <a:pt x="58293" y="2412172"/>
                </a:cubicBezTo>
                <a:cubicBezTo>
                  <a:pt x="450067" y="2149344"/>
                  <a:pt x="872820" y="1756853"/>
                  <a:pt x="981158" y="1879484"/>
                </a:cubicBezTo>
                <a:cubicBezTo>
                  <a:pt x="1143940" y="1962367"/>
                  <a:pt x="1439720" y="3144041"/>
                  <a:pt x="1633080" y="3847823"/>
                </a:cubicBezTo>
                <a:cubicBezTo>
                  <a:pt x="1278110" y="3779994"/>
                  <a:pt x="991090" y="3649942"/>
                  <a:pt x="762284" y="3480575"/>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latin typeface="Georgia" panose="02040502050405020303" pitchFamily="18" charset="0"/>
            </a:endParaRPr>
          </a:p>
        </p:txBody>
      </p:sp>
      <p:sp>
        <p:nvSpPr>
          <p:cNvPr id="39" name="Oval 38">
            <a:extLst>
              <a:ext uri="{FF2B5EF4-FFF2-40B4-BE49-F238E27FC236}">
                <a16:creationId xmlns:a16="http://schemas.microsoft.com/office/drawing/2014/main" id="{80ECCFB3-FE8D-4055-A932-879A44622B97}"/>
              </a:ext>
            </a:extLst>
          </p:cNvPr>
          <p:cNvSpPr/>
          <p:nvPr/>
        </p:nvSpPr>
        <p:spPr>
          <a:xfrm>
            <a:off x="5890908" y="3260199"/>
            <a:ext cx="439759" cy="456514"/>
          </a:xfrm>
          <a:prstGeom prst="ellipse">
            <a:avLst/>
          </a:prstGeom>
          <a:solidFill>
            <a:schemeClr val="bg1"/>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latin typeface="Georgia" panose="02040502050405020303" pitchFamily="18" charset="0"/>
            </a:endParaRPr>
          </a:p>
        </p:txBody>
      </p:sp>
      <p:sp>
        <p:nvSpPr>
          <p:cNvPr id="40" name="Oval 39">
            <a:extLst>
              <a:ext uri="{FF2B5EF4-FFF2-40B4-BE49-F238E27FC236}">
                <a16:creationId xmlns:a16="http://schemas.microsoft.com/office/drawing/2014/main" id="{5C8FB2EB-E906-40E1-9A90-F18622E76749}"/>
              </a:ext>
            </a:extLst>
          </p:cNvPr>
          <p:cNvSpPr/>
          <p:nvPr/>
        </p:nvSpPr>
        <p:spPr>
          <a:xfrm>
            <a:off x="5067467" y="3660698"/>
            <a:ext cx="439759" cy="423521"/>
          </a:xfrm>
          <a:prstGeom prst="ellipse">
            <a:avLst/>
          </a:prstGeom>
          <a:solidFill>
            <a:schemeClr val="bg1"/>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latin typeface="Georgia" panose="02040502050405020303" pitchFamily="18" charset="0"/>
            </a:endParaRPr>
          </a:p>
        </p:txBody>
      </p:sp>
      <p:sp>
        <p:nvSpPr>
          <p:cNvPr id="41" name="Oval 40">
            <a:extLst>
              <a:ext uri="{FF2B5EF4-FFF2-40B4-BE49-F238E27FC236}">
                <a16:creationId xmlns:a16="http://schemas.microsoft.com/office/drawing/2014/main" id="{178C910E-81E0-464D-988C-B9D2F0787C1B}"/>
              </a:ext>
            </a:extLst>
          </p:cNvPr>
          <p:cNvSpPr/>
          <p:nvPr/>
        </p:nvSpPr>
        <p:spPr>
          <a:xfrm>
            <a:off x="6741981" y="3644201"/>
            <a:ext cx="439759" cy="456514"/>
          </a:xfrm>
          <a:prstGeom prst="ellipse">
            <a:avLst/>
          </a:prstGeom>
          <a:solidFill>
            <a:schemeClr val="bg1"/>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latin typeface="Georgia" panose="02040502050405020303" pitchFamily="18" charset="0"/>
            </a:endParaRPr>
          </a:p>
        </p:txBody>
      </p:sp>
      <p:sp>
        <p:nvSpPr>
          <p:cNvPr id="42" name="Rounded Rectangle 7">
            <a:extLst>
              <a:ext uri="{FF2B5EF4-FFF2-40B4-BE49-F238E27FC236}">
                <a16:creationId xmlns:a16="http://schemas.microsoft.com/office/drawing/2014/main" id="{A79993BD-02F1-4608-A87D-6CF0D95AB1B1}"/>
              </a:ext>
            </a:extLst>
          </p:cNvPr>
          <p:cNvSpPr>
            <a:spLocks noChangeAspect="1"/>
          </p:cNvSpPr>
          <p:nvPr/>
        </p:nvSpPr>
        <p:spPr>
          <a:xfrm>
            <a:off x="5167990" y="3753115"/>
            <a:ext cx="238715" cy="238688"/>
          </a:xfrm>
          <a:custGeom>
            <a:avLst/>
            <a:gdLst/>
            <a:ahLst/>
            <a:cxnLst/>
            <a:rect l="l" t="t" r="r" b="b"/>
            <a:pathLst>
              <a:path w="3960440" h="3960000">
                <a:moveTo>
                  <a:pt x="2764687" y="782779"/>
                </a:moveTo>
                <a:cubicBezTo>
                  <a:pt x="2512183" y="782779"/>
                  <a:pt x="2307488" y="987475"/>
                  <a:pt x="2307487" y="1239980"/>
                </a:cubicBezTo>
                <a:cubicBezTo>
                  <a:pt x="2307487" y="1241985"/>
                  <a:pt x="2307500" y="1243987"/>
                  <a:pt x="2308092" y="1245978"/>
                </a:cubicBezTo>
                <a:lnTo>
                  <a:pt x="1570677" y="1632536"/>
                </a:lnTo>
                <a:cubicBezTo>
                  <a:pt x="1488749" y="1552118"/>
                  <a:pt x="1376387" y="1502860"/>
                  <a:pt x="1252520" y="1502859"/>
                </a:cubicBezTo>
                <a:cubicBezTo>
                  <a:pt x="1000014" y="1502859"/>
                  <a:pt x="795319" y="1707555"/>
                  <a:pt x="795319" y="1960060"/>
                </a:cubicBezTo>
                <a:cubicBezTo>
                  <a:pt x="795319" y="2212565"/>
                  <a:pt x="1000014" y="2417260"/>
                  <a:pt x="1252520" y="2417260"/>
                </a:cubicBezTo>
                <a:cubicBezTo>
                  <a:pt x="1361432" y="2417260"/>
                  <a:pt x="1461449" y="2379178"/>
                  <a:pt x="1538674" y="2313987"/>
                </a:cubicBezTo>
                <a:lnTo>
                  <a:pt x="2308734" y="2717656"/>
                </a:lnTo>
                <a:cubicBezTo>
                  <a:pt x="2314220" y="2964461"/>
                  <a:pt x="2516327" y="3162492"/>
                  <a:pt x="2764688" y="3162492"/>
                </a:cubicBezTo>
                <a:cubicBezTo>
                  <a:pt x="3017192" y="3162492"/>
                  <a:pt x="3221888" y="2957797"/>
                  <a:pt x="3221887" y="2705292"/>
                </a:cubicBezTo>
                <a:cubicBezTo>
                  <a:pt x="3221887" y="2452786"/>
                  <a:pt x="3017192" y="2248092"/>
                  <a:pt x="2764688" y="2248092"/>
                </a:cubicBezTo>
                <a:cubicBezTo>
                  <a:pt x="2638870" y="2248092"/>
                  <a:pt x="2524924" y="2298913"/>
                  <a:pt x="2442337" y="2381228"/>
                </a:cubicBezTo>
                <a:lnTo>
                  <a:pt x="1706164" y="1995322"/>
                </a:lnTo>
                <a:lnTo>
                  <a:pt x="1709074" y="1966451"/>
                </a:lnTo>
                <a:lnTo>
                  <a:pt x="2455698" y="1575067"/>
                </a:lnTo>
                <a:cubicBezTo>
                  <a:pt x="2536225" y="1651261"/>
                  <a:pt x="2645094" y="1697180"/>
                  <a:pt x="2764687" y="1697179"/>
                </a:cubicBezTo>
                <a:cubicBezTo>
                  <a:pt x="3017193" y="1697180"/>
                  <a:pt x="3221887" y="1492485"/>
                  <a:pt x="3221888" y="1239980"/>
                </a:cubicBezTo>
                <a:cubicBezTo>
                  <a:pt x="3221887" y="987475"/>
                  <a:pt x="3017193" y="782779"/>
                  <a:pt x="2764687" y="782779"/>
                </a:cubicBezTo>
                <a:close/>
                <a:moveTo>
                  <a:pt x="436907" y="0"/>
                </a:moveTo>
                <a:lnTo>
                  <a:pt x="3523533" y="0"/>
                </a:lnTo>
                <a:cubicBezTo>
                  <a:pt x="3764830" y="0"/>
                  <a:pt x="3960440" y="195610"/>
                  <a:pt x="3960440" y="436907"/>
                </a:cubicBezTo>
                <a:lnTo>
                  <a:pt x="3960440" y="3523093"/>
                </a:lnTo>
                <a:cubicBezTo>
                  <a:pt x="3960440" y="3764390"/>
                  <a:pt x="3764830" y="3960000"/>
                  <a:pt x="3523533" y="3960000"/>
                </a:cubicBezTo>
                <a:lnTo>
                  <a:pt x="436907" y="3960000"/>
                </a:lnTo>
                <a:cubicBezTo>
                  <a:pt x="195610" y="3960000"/>
                  <a:pt x="0" y="3764390"/>
                  <a:pt x="0" y="3523093"/>
                </a:cubicBezTo>
                <a:lnTo>
                  <a:pt x="0" y="436907"/>
                </a:lnTo>
                <a:cubicBezTo>
                  <a:pt x="0" y="195610"/>
                  <a:pt x="195610" y="0"/>
                  <a:pt x="436907"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latin typeface="Georgia" panose="02040502050405020303" pitchFamily="18" charset="0"/>
            </a:endParaRPr>
          </a:p>
        </p:txBody>
      </p:sp>
      <p:sp>
        <p:nvSpPr>
          <p:cNvPr id="43" name="Donut 6">
            <a:extLst>
              <a:ext uri="{FF2B5EF4-FFF2-40B4-BE49-F238E27FC236}">
                <a16:creationId xmlns:a16="http://schemas.microsoft.com/office/drawing/2014/main" id="{3AA61488-6F61-4FF4-B67F-316119F2ADF0}"/>
              </a:ext>
            </a:extLst>
          </p:cNvPr>
          <p:cNvSpPr>
            <a:spLocks noChangeAspect="1"/>
          </p:cNvSpPr>
          <p:nvPr/>
        </p:nvSpPr>
        <p:spPr>
          <a:xfrm>
            <a:off x="6856564" y="3753115"/>
            <a:ext cx="238688" cy="238688"/>
          </a:xfrm>
          <a:custGeom>
            <a:avLst/>
            <a:gdLst/>
            <a:ahLst/>
            <a:cxnLst/>
            <a:rect l="l" t="t" r="r" b="b"/>
            <a:pathLst>
              <a:path w="3960000" h="3960000">
                <a:moveTo>
                  <a:pt x="1980000" y="1260000"/>
                </a:moveTo>
                <a:cubicBezTo>
                  <a:pt x="2377645" y="1260000"/>
                  <a:pt x="2700000" y="1582355"/>
                  <a:pt x="2700000" y="1980000"/>
                </a:cubicBezTo>
                <a:cubicBezTo>
                  <a:pt x="2700000" y="2377645"/>
                  <a:pt x="2377645" y="2700000"/>
                  <a:pt x="1980000" y="2700000"/>
                </a:cubicBezTo>
                <a:cubicBezTo>
                  <a:pt x="1582355" y="2700000"/>
                  <a:pt x="1260000" y="2377645"/>
                  <a:pt x="1260000" y="1980000"/>
                </a:cubicBezTo>
                <a:cubicBezTo>
                  <a:pt x="1260000" y="1582355"/>
                  <a:pt x="1582355" y="1260000"/>
                  <a:pt x="1980000" y="1260000"/>
                </a:cubicBezTo>
                <a:close/>
                <a:moveTo>
                  <a:pt x="2490424" y="1258488"/>
                </a:moveTo>
                <a:lnTo>
                  <a:pt x="3822407" y="1258488"/>
                </a:lnTo>
                <a:cubicBezTo>
                  <a:pt x="3911854" y="1481555"/>
                  <a:pt x="3960000" y="1725155"/>
                  <a:pt x="3960000" y="1980000"/>
                </a:cubicBezTo>
                <a:cubicBezTo>
                  <a:pt x="3960000" y="3073524"/>
                  <a:pt x="3073524" y="3960000"/>
                  <a:pt x="1980000" y="3960000"/>
                </a:cubicBezTo>
                <a:lnTo>
                  <a:pt x="1852759" y="3953575"/>
                </a:lnTo>
                <a:lnTo>
                  <a:pt x="2729076" y="2455486"/>
                </a:lnTo>
                <a:lnTo>
                  <a:pt x="2726868" y="2454194"/>
                </a:lnTo>
                <a:cubicBezTo>
                  <a:pt x="2814857" y="2317465"/>
                  <a:pt x="2865416" y="2154637"/>
                  <a:pt x="2865416" y="1980000"/>
                </a:cubicBezTo>
                <a:cubicBezTo>
                  <a:pt x="2865416" y="1681504"/>
                  <a:pt x="2717708" y="1417508"/>
                  <a:pt x="2490424" y="1258488"/>
                </a:cubicBezTo>
                <a:close/>
                <a:moveTo>
                  <a:pt x="334727" y="878603"/>
                </a:moveTo>
                <a:lnTo>
                  <a:pt x="1154753" y="2298930"/>
                </a:lnTo>
                <a:cubicBezTo>
                  <a:pt x="1281989" y="2630497"/>
                  <a:pt x="1603560" y="2865416"/>
                  <a:pt x="1980000" y="2865416"/>
                </a:cubicBezTo>
                <a:cubicBezTo>
                  <a:pt x="2123408" y="2865416"/>
                  <a:pt x="2258854" y="2831322"/>
                  <a:pt x="2378271" y="2770003"/>
                </a:cubicBezTo>
                <a:lnTo>
                  <a:pt x="1695481" y="3937251"/>
                </a:lnTo>
                <a:cubicBezTo>
                  <a:pt x="736579" y="3801546"/>
                  <a:pt x="0" y="2976792"/>
                  <a:pt x="0" y="1980000"/>
                </a:cubicBezTo>
                <a:cubicBezTo>
                  <a:pt x="0" y="1572291"/>
                  <a:pt x="123228" y="1193364"/>
                  <a:pt x="334727" y="878603"/>
                </a:cubicBezTo>
                <a:close/>
                <a:moveTo>
                  <a:pt x="1980000" y="0"/>
                </a:moveTo>
                <a:cubicBezTo>
                  <a:pt x="2762762" y="0"/>
                  <a:pt x="3439434" y="454224"/>
                  <a:pt x="3758731" y="1114488"/>
                </a:cubicBezTo>
                <a:lnTo>
                  <a:pt x="2165892" y="1114488"/>
                </a:lnTo>
                <a:cubicBezTo>
                  <a:pt x="2106002" y="1101330"/>
                  <a:pt x="2043789" y="1094584"/>
                  <a:pt x="1980000" y="1094584"/>
                </a:cubicBezTo>
                <a:cubicBezTo>
                  <a:pt x="1916211" y="1094584"/>
                  <a:pt x="1853998" y="1101330"/>
                  <a:pt x="1794108" y="1114488"/>
                </a:cubicBezTo>
                <a:lnTo>
                  <a:pt x="1774506" y="1114488"/>
                </a:lnTo>
                <a:lnTo>
                  <a:pt x="1774506" y="1119528"/>
                </a:lnTo>
                <a:cubicBezTo>
                  <a:pt x="1405645" y="1206316"/>
                  <a:pt x="1126346" y="1524537"/>
                  <a:pt x="1097987" y="1912608"/>
                </a:cubicBezTo>
                <a:lnTo>
                  <a:pt x="428214" y="752526"/>
                </a:lnTo>
                <a:cubicBezTo>
                  <a:pt x="789694" y="293724"/>
                  <a:pt x="1350545" y="0"/>
                  <a:pt x="1980000"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latin typeface="Georgia" panose="02040502050405020303" pitchFamily="18" charset="0"/>
            </a:endParaRPr>
          </a:p>
        </p:txBody>
      </p:sp>
      <p:sp>
        <p:nvSpPr>
          <p:cNvPr id="44" name="Rounded Rectangle 9">
            <a:extLst>
              <a:ext uri="{FF2B5EF4-FFF2-40B4-BE49-F238E27FC236}">
                <a16:creationId xmlns:a16="http://schemas.microsoft.com/office/drawing/2014/main" id="{C365E374-694B-4735-A440-915DC6ECBDB8}"/>
              </a:ext>
            </a:extLst>
          </p:cNvPr>
          <p:cNvSpPr>
            <a:spLocks/>
          </p:cNvSpPr>
          <p:nvPr/>
        </p:nvSpPr>
        <p:spPr>
          <a:xfrm>
            <a:off x="5991443" y="3374285"/>
            <a:ext cx="238688" cy="238688"/>
          </a:xfrm>
          <a:custGeom>
            <a:avLst/>
            <a:gdLst/>
            <a:ahLst/>
            <a:cxnLst/>
            <a:rect l="l" t="t" r="r" b="b"/>
            <a:pathLst>
              <a:path w="3960440" h="3960000">
                <a:moveTo>
                  <a:pt x="1588743" y="1414211"/>
                </a:moveTo>
                <a:cubicBezTo>
                  <a:pt x="1540407" y="1411706"/>
                  <a:pt x="1506842" y="1440258"/>
                  <a:pt x="1506842" y="1478573"/>
                </a:cubicBezTo>
                <a:lnTo>
                  <a:pt x="1506842" y="2462752"/>
                </a:lnTo>
                <a:cubicBezTo>
                  <a:pt x="1506842" y="2484086"/>
                  <a:pt x="1516471" y="2503171"/>
                  <a:pt x="1532201" y="2515206"/>
                </a:cubicBezTo>
                <a:cubicBezTo>
                  <a:pt x="1552351" y="2541621"/>
                  <a:pt x="1589483" y="2548946"/>
                  <a:pt x="1619199" y="2531790"/>
                </a:cubicBezTo>
                <a:lnTo>
                  <a:pt x="2471524" y="2039700"/>
                </a:lnTo>
                <a:cubicBezTo>
                  <a:pt x="2509339" y="2017643"/>
                  <a:pt x="2509577" y="1945490"/>
                  <a:pt x="2464719" y="1913406"/>
                </a:cubicBezTo>
                <a:cubicBezTo>
                  <a:pt x="2315501" y="1808322"/>
                  <a:pt x="1748389" y="1486683"/>
                  <a:pt x="1588743" y="1414211"/>
                </a:cubicBezTo>
                <a:close/>
                <a:moveTo>
                  <a:pt x="1982320" y="904379"/>
                </a:moveTo>
                <a:cubicBezTo>
                  <a:pt x="2575020" y="904379"/>
                  <a:pt x="3055498" y="1384857"/>
                  <a:pt x="3055498" y="1977557"/>
                </a:cubicBezTo>
                <a:cubicBezTo>
                  <a:pt x="3055498" y="2570257"/>
                  <a:pt x="2575020" y="3050735"/>
                  <a:pt x="1982320" y="3050735"/>
                </a:cubicBezTo>
                <a:cubicBezTo>
                  <a:pt x="1389620" y="3050735"/>
                  <a:pt x="909142" y="2570257"/>
                  <a:pt x="909142" y="1977557"/>
                </a:cubicBezTo>
                <a:cubicBezTo>
                  <a:pt x="909142" y="1384857"/>
                  <a:pt x="1389620" y="904379"/>
                  <a:pt x="1982320" y="904379"/>
                </a:cubicBezTo>
                <a:close/>
                <a:moveTo>
                  <a:pt x="1982320" y="537397"/>
                </a:moveTo>
                <a:cubicBezTo>
                  <a:pt x="1186942" y="537397"/>
                  <a:pt x="542160" y="1182179"/>
                  <a:pt x="542160" y="1977557"/>
                </a:cubicBezTo>
                <a:cubicBezTo>
                  <a:pt x="542160" y="2772935"/>
                  <a:pt x="1186942" y="3417717"/>
                  <a:pt x="1982320" y="3417717"/>
                </a:cubicBezTo>
                <a:cubicBezTo>
                  <a:pt x="2777698" y="3417717"/>
                  <a:pt x="3422480" y="2772935"/>
                  <a:pt x="3422480" y="1977557"/>
                </a:cubicBezTo>
                <a:cubicBezTo>
                  <a:pt x="3422480" y="1182179"/>
                  <a:pt x="2777698" y="537397"/>
                  <a:pt x="1982320" y="537397"/>
                </a:cubicBezTo>
                <a:close/>
                <a:moveTo>
                  <a:pt x="436907" y="0"/>
                </a:moveTo>
                <a:lnTo>
                  <a:pt x="3523533" y="0"/>
                </a:lnTo>
                <a:cubicBezTo>
                  <a:pt x="3764830" y="0"/>
                  <a:pt x="3960440" y="195610"/>
                  <a:pt x="3960440" y="436907"/>
                </a:cubicBezTo>
                <a:lnTo>
                  <a:pt x="3960440" y="3523093"/>
                </a:lnTo>
                <a:cubicBezTo>
                  <a:pt x="3960440" y="3764390"/>
                  <a:pt x="3764830" y="3960000"/>
                  <a:pt x="3523533" y="3960000"/>
                </a:cubicBezTo>
                <a:lnTo>
                  <a:pt x="436907" y="3960000"/>
                </a:lnTo>
                <a:cubicBezTo>
                  <a:pt x="195610" y="3960000"/>
                  <a:pt x="0" y="3764390"/>
                  <a:pt x="0" y="3523093"/>
                </a:cubicBezTo>
                <a:lnTo>
                  <a:pt x="0" y="436907"/>
                </a:lnTo>
                <a:cubicBezTo>
                  <a:pt x="0" y="195610"/>
                  <a:pt x="195610" y="0"/>
                  <a:pt x="436907"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latin typeface="Georgia" panose="02040502050405020303" pitchFamily="18" charset="0"/>
            </a:endParaRPr>
          </a:p>
        </p:txBody>
      </p:sp>
      <p:sp>
        <p:nvSpPr>
          <p:cNvPr id="47" name="TextBox 46">
            <a:extLst>
              <a:ext uri="{FF2B5EF4-FFF2-40B4-BE49-F238E27FC236}">
                <a16:creationId xmlns:a16="http://schemas.microsoft.com/office/drawing/2014/main" id="{28EE224D-AA6F-4620-9E1F-E3BFB4B00359}"/>
              </a:ext>
            </a:extLst>
          </p:cNvPr>
          <p:cNvSpPr txBox="1"/>
          <p:nvPr/>
        </p:nvSpPr>
        <p:spPr>
          <a:xfrm>
            <a:off x="7650651" y="1065752"/>
            <a:ext cx="3165025" cy="1384995"/>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algn="ctr"/>
            <a:r>
              <a:rPr lang="en-US" sz="1400" b="1" dirty="0">
                <a:solidFill>
                  <a:schemeClr val="accent1">
                    <a:lumMod val="50000"/>
                  </a:schemeClr>
                </a:solidFill>
                <a:latin typeface="Georgia" panose="02040502050405020303" pitchFamily="18" charset="0"/>
              </a:rPr>
              <a:t>Because ACPs can interact with the anionic cell membrane components of cancer cells, cancer cells can be killed selectively by the ACPs without impairing the normal cells [2,3]</a:t>
            </a:r>
            <a:endParaRPr lang="ko-KR" altLang="en-US" sz="1400" b="1" dirty="0">
              <a:solidFill>
                <a:schemeClr val="accent1">
                  <a:lumMod val="50000"/>
                </a:schemeClr>
              </a:solidFill>
              <a:latin typeface="Georgia" panose="02040502050405020303" pitchFamily="18" charset="0"/>
              <a:cs typeface="Arial" pitchFamily="34" charset="0"/>
            </a:endParaRPr>
          </a:p>
        </p:txBody>
      </p:sp>
      <p:sp>
        <p:nvSpPr>
          <p:cNvPr id="56" name="TextBox 55">
            <a:extLst>
              <a:ext uri="{FF2B5EF4-FFF2-40B4-BE49-F238E27FC236}">
                <a16:creationId xmlns:a16="http://schemas.microsoft.com/office/drawing/2014/main" id="{3B905D17-4B6E-4B81-8F29-9A59F7347012}"/>
              </a:ext>
            </a:extLst>
          </p:cNvPr>
          <p:cNvSpPr txBox="1"/>
          <p:nvPr/>
        </p:nvSpPr>
        <p:spPr>
          <a:xfrm>
            <a:off x="283315" y="3105312"/>
            <a:ext cx="3091609" cy="1169551"/>
          </a:xfrm>
          <a:prstGeom prst="rect">
            <a:avLst/>
          </a:prstGeom>
          <a:ln/>
        </p:spPr>
        <p:style>
          <a:lnRef idx="2">
            <a:schemeClr val="accent3"/>
          </a:lnRef>
          <a:fillRef idx="1">
            <a:schemeClr val="lt1"/>
          </a:fillRef>
          <a:effectRef idx="0">
            <a:schemeClr val="accent3"/>
          </a:effectRef>
          <a:fontRef idx="minor">
            <a:schemeClr val="dk1"/>
          </a:fontRef>
        </p:style>
        <p:txBody>
          <a:bodyPr wrap="square" rtlCol="0">
            <a:spAutoFit/>
          </a:bodyPr>
          <a:lstStyle/>
          <a:p>
            <a:pPr algn="ctr"/>
            <a:r>
              <a:rPr lang="en-US" sz="1400" b="1" dirty="0">
                <a:solidFill>
                  <a:schemeClr val="accent1">
                    <a:lumMod val="50000"/>
                  </a:schemeClr>
                </a:solidFill>
                <a:latin typeface="Georgia" panose="02040502050405020303" pitchFamily="18" charset="0"/>
              </a:rPr>
              <a:t>Traditional treatment methods focus on killing cancer cells, but at the same time normal cells are also killed and there are high costs involved [2,3]</a:t>
            </a:r>
            <a:endParaRPr lang="ko-KR" altLang="en-US" sz="1400" b="1" dirty="0">
              <a:solidFill>
                <a:schemeClr val="accent1">
                  <a:lumMod val="50000"/>
                </a:schemeClr>
              </a:solidFill>
              <a:latin typeface="Georgia" panose="02040502050405020303" pitchFamily="18" charset="0"/>
              <a:cs typeface="Arial" pitchFamily="34" charset="0"/>
            </a:endParaRPr>
          </a:p>
        </p:txBody>
      </p:sp>
      <p:sp>
        <p:nvSpPr>
          <p:cNvPr id="57" name="TextBox 56">
            <a:extLst>
              <a:ext uri="{FF2B5EF4-FFF2-40B4-BE49-F238E27FC236}">
                <a16:creationId xmlns:a16="http://schemas.microsoft.com/office/drawing/2014/main" id="{3B905D17-4B6E-4B81-8F29-9A59F7347012}"/>
              </a:ext>
            </a:extLst>
          </p:cNvPr>
          <p:cNvSpPr txBox="1"/>
          <p:nvPr/>
        </p:nvSpPr>
        <p:spPr>
          <a:xfrm>
            <a:off x="8720394" y="2695346"/>
            <a:ext cx="3091609" cy="954107"/>
          </a:xfrm>
          <a:prstGeom prst="rect">
            <a:avLst/>
          </a:prstGeom>
          <a:ln/>
        </p:spPr>
        <p:style>
          <a:lnRef idx="2">
            <a:schemeClr val="accent3"/>
          </a:lnRef>
          <a:fillRef idx="1">
            <a:schemeClr val="lt1"/>
          </a:fillRef>
          <a:effectRef idx="0">
            <a:schemeClr val="accent3"/>
          </a:effectRef>
          <a:fontRef idx="minor">
            <a:schemeClr val="dk1"/>
          </a:fontRef>
        </p:style>
        <p:txBody>
          <a:bodyPr wrap="square" rtlCol="0">
            <a:spAutoFit/>
          </a:bodyPr>
          <a:lstStyle/>
          <a:p>
            <a:pPr algn="ctr"/>
            <a:r>
              <a:rPr lang="en-US" sz="1400" b="1" dirty="0">
                <a:solidFill>
                  <a:schemeClr val="tx2">
                    <a:lumMod val="75000"/>
                  </a:schemeClr>
                </a:solidFill>
                <a:latin typeface="Georgia" panose="02040502050405020303" pitchFamily="18" charset="0"/>
              </a:rPr>
              <a:t>It is quite expensive and time-consuming to identify anticancer peptides using experimental methods [1].</a:t>
            </a:r>
          </a:p>
        </p:txBody>
      </p:sp>
      <p:sp>
        <p:nvSpPr>
          <p:cNvPr id="4" name="Rectangle 3"/>
          <p:cNvSpPr/>
          <p:nvPr/>
        </p:nvSpPr>
        <p:spPr>
          <a:xfrm>
            <a:off x="123186" y="6000948"/>
            <a:ext cx="12213890" cy="861774"/>
          </a:xfrm>
          <a:prstGeom prst="rect">
            <a:avLst/>
          </a:prstGeom>
        </p:spPr>
        <p:txBody>
          <a:bodyPr wrap="square">
            <a:spAutoFit/>
          </a:bodyPr>
          <a:lstStyle/>
          <a:p>
            <a:pPr marL="228600" indent="-228600" algn="just">
              <a:buAutoNum type="arabicPeriod"/>
            </a:pPr>
            <a:r>
              <a:rPr lang="en-US" sz="1000" b="1" dirty="0" err="1">
                <a:latin typeface="Merriweather" panose="00000500000000000000" pitchFamily="2" charset="0"/>
              </a:rPr>
              <a:t>Thundimadathil</a:t>
            </a:r>
            <a:r>
              <a:rPr lang="en-US" sz="1000" b="1" dirty="0">
                <a:latin typeface="Merriweather" panose="00000500000000000000" pitchFamily="2" charset="0"/>
              </a:rPr>
              <a:t>, J., </a:t>
            </a:r>
            <a:r>
              <a:rPr lang="en-US" sz="1000" b="1" i="1" dirty="0">
                <a:latin typeface="Merriweather" panose="00000500000000000000" pitchFamily="2" charset="0"/>
              </a:rPr>
              <a:t>Cancer treatment using peptides: current therapies and future prospects.</a:t>
            </a:r>
            <a:r>
              <a:rPr lang="en-US" sz="1000" b="1" dirty="0">
                <a:latin typeface="Merriweather" panose="00000500000000000000" pitchFamily="2" charset="0"/>
              </a:rPr>
              <a:t> Journal of amino acids, 2012. 2012.</a:t>
            </a:r>
          </a:p>
          <a:p>
            <a:pPr marL="228600" indent="-228600" algn="just">
              <a:buAutoNum type="arabicPeriod"/>
            </a:pPr>
            <a:r>
              <a:rPr lang="en-US" sz="1000" b="1" dirty="0" err="1">
                <a:latin typeface="Merriweather" panose="00000500000000000000" pitchFamily="2" charset="0"/>
              </a:rPr>
              <a:t>Mader</a:t>
            </a:r>
            <a:r>
              <a:rPr lang="en-US" sz="1000" b="1" dirty="0">
                <a:latin typeface="Merriweather" panose="00000500000000000000" pitchFamily="2" charset="0"/>
              </a:rPr>
              <a:t>, J.S. and D.W. Hoskin, </a:t>
            </a:r>
            <a:r>
              <a:rPr lang="en-US" sz="1000" b="1" i="1" dirty="0">
                <a:latin typeface="Merriweather" panose="00000500000000000000" pitchFamily="2" charset="0"/>
              </a:rPr>
              <a:t>Cationic antimicrobial peptides as novel cytotoxic agents for cancer treatment.</a:t>
            </a:r>
            <a:r>
              <a:rPr lang="en-US" sz="1000" b="1" dirty="0">
                <a:latin typeface="Merriweather" panose="00000500000000000000" pitchFamily="2" charset="0"/>
              </a:rPr>
              <a:t> Expert opinion on investigational drugs, 2006. 15(8): p. 933-946.</a:t>
            </a:r>
          </a:p>
          <a:p>
            <a:pPr marL="228600" indent="-228600" algn="just">
              <a:buAutoNum type="arabicPeriod"/>
            </a:pPr>
            <a:r>
              <a:rPr lang="en-US" sz="1000" b="1" dirty="0">
                <a:latin typeface="Merriweather" panose="00000500000000000000" pitchFamily="2" charset="0"/>
              </a:rPr>
              <a:t>Hoskin, D.W. and A. </a:t>
            </a:r>
            <a:r>
              <a:rPr lang="en-US" sz="1000" b="1" dirty="0" err="1">
                <a:latin typeface="Merriweather" panose="00000500000000000000" pitchFamily="2" charset="0"/>
              </a:rPr>
              <a:t>Ramamoorthy</a:t>
            </a:r>
            <a:r>
              <a:rPr lang="en-US" sz="1000" b="1" dirty="0">
                <a:latin typeface="Merriweather" panose="00000500000000000000" pitchFamily="2" charset="0"/>
              </a:rPr>
              <a:t>, </a:t>
            </a:r>
            <a:r>
              <a:rPr lang="en-US" sz="1000" b="1" i="1" dirty="0">
                <a:latin typeface="Merriweather" panose="00000500000000000000" pitchFamily="2" charset="0"/>
              </a:rPr>
              <a:t>Studies on anticancer activities of antimicrobial peptides.</a:t>
            </a:r>
            <a:r>
              <a:rPr lang="en-US" sz="1000" b="1" dirty="0">
                <a:latin typeface="Merriweather" panose="00000500000000000000" pitchFamily="2" charset="0"/>
              </a:rPr>
              <a:t> </a:t>
            </a:r>
            <a:r>
              <a:rPr lang="en-US" sz="1000" b="1" dirty="0" err="1">
                <a:latin typeface="Merriweather" panose="00000500000000000000" pitchFamily="2" charset="0"/>
              </a:rPr>
              <a:t>Biochimica</a:t>
            </a:r>
            <a:r>
              <a:rPr lang="en-US" sz="1000" b="1" dirty="0">
                <a:latin typeface="Merriweather" panose="00000500000000000000" pitchFamily="2" charset="0"/>
              </a:rPr>
              <a:t> et </a:t>
            </a:r>
            <a:r>
              <a:rPr lang="en-US" sz="1000" b="1" dirty="0" err="1">
                <a:latin typeface="Merriweather" panose="00000500000000000000" pitchFamily="2" charset="0"/>
              </a:rPr>
              <a:t>Biophysica</a:t>
            </a:r>
            <a:r>
              <a:rPr lang="en-US" sz="1000" b="1" dirty="0">
                <a:latin typeface="Merriweather" panose="00000500000000000000" pitchFamily="2" charset="0"/>
              </a:rPr>
              <a:t> Acta (BBA)-</a:t>
            </a:r>
            <a:r>
              <a:rPr lang="en-US" sz="1000" b="1" dirty="0" err="1">
                <a:latin typeface="Merriweather" panose="00000500000000000000" pitchFamily="2" charset="0"/>
              </a:rPr>
              <a:t>Biomembranes</a:t>
            </a:r>
            <a:r>
              <a:rPr lang="en-US" sz="1000" b="1" dirty="0">
                <a:latin typeface="Merriweather" panose="00000500000000000000" pitchFamily="2" charset="0"/>
              </a:rPr>
              <a:t>, 2008. 1778(2): p. 357-375.</a:t>
            </a:r>
          </a:p>
          <a:p>
            <a:pPr marL="228600" indent="-228600" algn="just">
              <a:buAutoNum type="arabicPeriod"/>
            </a:pPr>
            <a:r>
              <a:rPr lang="da-DK" sz="1000" b="1" dirty="0">
                <a:latin typeface="Merriweather" panose="00000500000000000000" pitchFamily="2" charset="0"/>
              </a:rPr>
              <a:t>Chen, W., et al., </a:t>
            </a:r>
            <a:r>
              <a:rPr lang="en-US" sz="1000" b="1" i="1" dirty="0" err="1">
                <a:latin typeface="Merriweather" panose="00000500000000000000" pitchFamily="2" charset="0"/>
              </a:rPr>
              <a:t>iACP</a:t>
            </a:r>
            <a:r>
              <a:rPr lang="en-US" sz="1000" b="1" i="1" dirty="0">
                <a:latin typeface="Merriweather" panose="00000500000000000000" pitchFamily="2" charset="0"/>
              </a:rPr>
              <a:t>: a sequence-based tool for identifying anticancer peptides.</a:t>
            </a:r>
            <a:r>
              <a:rPr lang="en-US" sz="1000" b="1" dirty="0">
                <a:latin typeface="Merriweather" panose="00000500000000000000" pitchFamily="2" charset="0"/>
              </a:rPr>
              <a:t> </a:t>
            </a:r>
            <a:r>
              <a:rPr lang="en-US" sz="1000" b="1" dirty="0" err="1">
                <a:latin typeface="Merriweather" panose="00000500000000000000" pitchFamily="2" charset="0"/>
              </a:rPr>
              <a:t>Oncotarget</a:t>
            </a:r>
            <a:r>
              <a:rPr lang="en-US" sz="1000" b="1" dirty="0">
                <a:latin typeface="Merriweather" panose="00000500000000000000" pitchFamily="2" charset="0"/>
              </a:rPr>
              <a:t>, 2016. 7(13): p. 16895.</a:t>
            </a:r>
          </a:p>
          <a:p>
            <a:pPr marL="228600" indent="-228600" algn="just">
              <a:buAutoNum type="arabicPeriod"/>
            </a:pPr>
            <a:r>
              <a:rPr lang="en-US" sz="1000" b="1" dirty="0" err="1">
                <a:latin typeface="Merriweather" panose="00000500000000000000" pitchFamily="2" charset="0"/>
              </a:rPr>
              <a:t>Schaduangrat</a:t>
            </a:r>
            <a:r>
              <a:rPr lang="en-US" sz="1000" b="1" dirty="0">
                <a:latin typeface="Merriweather" panose="00000500000000000000" pitchFamily="2" charset="0"/>
              </a:rPr>
              <a:t>, N., et al., </a:t>
            </a:r>
            <a:r>
              <a:rPr lang="en-US" sz="1000" b="1" i="1" dirty="0" err="1">
                <a:latin typeface="Merriweather" panose="00000500000000000000" pitchFamily="2" charset="0"/>
              </a:rPr>
              <a:t>ACPred</a:t>
            </a:r>
            <a:r>
              <a:rPr lang="en-US" sz="1000" b="1" i="1" dirty="0">
                <a:latin typeface="Merriweather" panose="00000500000000000000" pitchFamily="2" charset="0"/>
              </a:rPr>
              <a:t>: a computational tool for the prediction and analysis of anticancer peptides.</a:t>
            </a:r>
            <a:r>
              <a:rPr lang="en-US" sz="1000" b="1" dirty="0">
                <a:latin typeface="Merriweather" panose="00000500000000000000" pitchFamily="2" charset="0"/>
              </a:rPr>
              <a:t> Molecules, 2019. 24(10): p. 1973.</a:t>
            </a:r>
          </a:p>
        </p:txBody>
      </p:sp>
      <p:sp>
        <p:nvSpPr>
          <p:cNvPr id="58" name="TextBox 57">
            <a:extLst>
              <a:ext uri="{FF2B5EF4-FFF2-40B4-BE49-F238E27FC236}">
                <a16:creationId xmlns:a16="http://schemas.microsoft.com/office/drawing/2014/main" id="{28EE224D-AA6F-4620-9E1F-E3BFB4B00359}"/>
              </a:ext>
            </a:extLst>
          </p:cNvPr>
          <p:cNvSpPr txBox="1"/>
          <p:nvPr/>
        </p:nvSpPr>
        <p:spPr>
          <a:xfrm>
            <a:off x="9007923" y="4310832"/>
            <a:ext cx="3165025" cy="1384995"/>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algn="ctr"/>
            <a:r>
              <a:rPr lang="en-US" sz="1400" b="1" dirty="0">
                <a:solidFill>
                  <a:schemeClr val="accent1">
                    <a:lumMod val="50000"/>
                  </a:schemeClr>
                </a:solidFill>
                <a:latin typeface="Georgia" panose="02040502050405020303" pitchFamily="18" charset="0"/>
              </a:rPr>
              <a:t>Accurate prediction of ACPs is of great importance for the exploration of their mechanism of action</a:t>
            </a:r>
          </a:p>
          <a:p>
            <a:pPr algn="ctr"/>
            <a:r>
              <a:rPr lang="en-US" sz="1400" b="1" dirty="0">
                <a:solidFill>
                  <a:schemeClr val="accent1">
                    <a:lumMod val="50000"/>
                  </a:schemeClr>
                </a:solidFill>
                <a:latin typeface="Georgia" panose="02040502050405020303" pitchFamily="18" charset="0"/>
              </a:rPr>
              <a:t>and for the development of therapeutic ACPs [5].</a:t>
            </a:r>
            <a:endParaRPr lang="ko-KR" altLang="en-US" sz="1400" b="1" dirty="0">
              <a:solidFill>
                <a:schemeClr val="accent1">
                  <a:lumMod val="50000"/>
                </a:schemeClr>
              </a:solidFill>
              <a:latin typeface="Georgia" panose="02040502050405020303" pitchFamily="18" charset="0"/>
              <a:cs typeface="Arial" pitchFamily="34" charset="0"/>
            </a:endParaRPr>
          </a:p>
        </p:txBody>
      </p:sp>
      <p:sp>
        <p:nvSpPr>
          <p:cNvPr id="59" name="TextBox 58"/>
          <p:cNvSpPr txBox="1"/>
          <p:nvPr/>
        </p:nvSpPr>
        <p:spPr>
          <a:xfrm>
            <a:off x="11690105" y="6298360"/>
            <a:ext cx="413242" cy="369332"/>
          </a:xfrm>
          <a:prstGeom prst="rect">
            <a:avLst/>
          </a:prstGeom>
          <a:noFill/>
        </p:spPr>
        <p:txBody>
          <a:bodyPr wrap="square" rtlCol="0">
            <a:spAutoFit/>
          </a:bodyPr>
          <a:lstStyle/>
          <a:p>
            <a:r>
              <a:rPr lang="en-US" dirty="0">
                <a:solidFill>
                  <a:schemeClr val="accent4">
                    <a:lumMod val="10000"/>
                  </a:schemeClr>
                </a:solidFill>
              </a:rPr>
              <a:t>3</a:t>
            </a:r>
          </a:p>
        </p:txBody>
      </p:sp>
      <p:sp>
        <p:nvSpPr>
          <p:cNvPr id="46" name="TextBox 45">
            <a:extLst>
              <a:ext uri="{FF2B5EF4-FFF2-40B4-BE49-F238E27FC236}">
                <a16:creationId xmlns:a16="http://schemas.microsoft.com/office/drawing/2014/main" id="{BF819508-61EF-4E9D-B084-9858DFB2F182}"/>
              </a:ext>
            </a:extLst>
          </p:cNvPr>
          <p:cNvSpPr txBox="1"/>
          <p:nvPr/>
        </p:nvSpPr>
        <p:spPr>
          <a:xfrm>
            <a:off x="1792422" y="1288169"/>
            <a:ext cx="3165025" cy="954107"/>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algn="ctr"/>
            <a:r>
              <a:rPr lang="en-US" sz="1400" b="1" dirty="0">
                <a:solidFill>
                  <a:schemeClr val="accent1">
                    <a:lumMod val="50000"/>
                  </a:schemeClr>
                </a:solidFill>
                <a:latin typeface="Georgia" panose="02040502050405020303" pitchFamily="18" charset="0"/>
              </a:rPr>
              <a:t>ACPs are naturally occurring biologics and hence are safer than </a:t>
            </a:r>
          </a:p>
          <a:p>
            <a:pPr algn="ctr"/>
            <a:r>
              <a:rPr lang="en-US" altLang="ko-KR" sz="1400" b="1" dirty="0">
                <a:solidFill>
                  <a:schemeClr val="accent1">
                    <a:lumMod val="50000"/>
                  </a:schemeClr>
                </a:solidFill>
                <a:latin typeface="Georgia" panose="02040502050405020303" pitchFamily="18" charset="0"/>
                <a:cs typeface="Arial" pitchFamily="34" charset="0"/>
              </a:rPr>
              <a:t>synthetic drugs [4]</a:t>
            </a:r>
            <a:endParaRPr lang="ko-KR" altLang="en-US" sz="1400" b="1" dirty="0">
              <a:solidFill>
                <a:schemeClr val="accent1">
                  <a:lumMod val="50000"/>
                </a:schemeClr>
              </a:solidFill>
              <a:latin typeface="Georgia" panose="02040502050405020303" pitchFamily="18" charset="0"/>
              <a:cs typeface="Arial" pitchFamily="34" charset="0"/>
            </a:endParaRPr>
          </a:p>
        </p:txBody>
      </p:sp>
      <p:sp>
        <p:nvSpPr>
          <p:cNvPr id="48" name="Text Placeholder 1">
            <a:extLst>
              <a:ext uri="{FF2B5EF4-FFF2-40B4-BE49-F238E27FC236}">
                <a16:creationId xmlns:a16="http://schemas.microsoft.com/office/drawing/2014/main" id="{EBF78181-C5A8-40C3-9F5B-830C2EDC1DC1}"/>
              </a:ext>
            </a:extLst>
          </p:cNvPr>
          <p:cNvSpPr txBox="1">
            <a:spLocks noGrp="1"/>
          </p:cNvSpPr>
          <p:nvPr>
            <p:ph type="body" sz="quarter" idx="10"/>
          </p:nvPr>
        </p:nvSpPr>
        <p:spPr>
          <a:xfrm>
            <a:off x="220663" y="184150"/>
            <a:ext cx="11572875" cy="723900"/>
          </a:xfrm>
          <a:prstGeom prst="rect">
            <a:avLst/>
          </a:prstGeom>
          <a:solidFill>
            <a:schemeClr val="bg1">
              <a:lumMod val="95000"/>
            </a:schemeClr>
          </a:solidFill>
          <a:effectLst/>
        </p:spPr>
        <p:txBody>
          <a:bodyPr wrap="square" anchor="ctr">
            <a:normAutofit/>
          </a:bodyPr>
          <a:lstStyle>
            <a:lvl1pPr marL="0" indent="0" algn="ctr" defTabSz="914423" rtl="0" eaLnBrk="1" latinLnBrk="0" hangingPunct="1">
              <a:lnSpc>
                <a:spcPct val="90000"/>
              </a:lnSpc>
              <a:spcBef>
                <a:spcPts val="1000"/>
              </a:spcBef>
              <a:buFont typeface="Arial" panose="020B0604020202020204" pitchFamily="34" charset="0"/>
              <a:buNone/>
              <a:defRPr sz="5400" b="0" kern="1200" baseline="0">
                <a:solidFill>
                  <a:schemeClr val="tx1">
                    <a:lumMod val="85000"/>
                    <a:lumOff val="15000"/>
                  </a:schemeClr>
                </a:solidFill>
                <a:latin typeface="+mj-lt"/>
                <a:ea typeface="+mn-ea"/>
                <a:cs typeface="Arial" pitchFamily="34" charset="0"/>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800" b="1" dirty="0">
                <a:solidFill>
                  <a:schemeClr val="tx2">
                    <a:lumMod val="50000"/>
                  </a:schemeClr>
                </a:solidFill>
                <a:latin typeface="Bahnschrift" panose="020B0502040204020203" pitchFamily="34" charset="0"/>
              </a:rPr>
              <a:t>Why Prediction of ACPs?</a:t>
            </a:r>
          </a:p>
        </p:txBody>
      </p:sp>
    </p:spTree>
    <p:extLst>
      <p:ext uri="{BB962C8B-B14F-4D97-AF65-F5344CB8AC3E}">
        <p14:creationId xmlns:p14="http://schemas.microsoft.com/office/powerpoint/2010/main" val="13607698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3">
            <a:extLst>
              <a:ext uri="{FF2B5EF4-FFF2-40B4-BE49-F238E27FC236}">
                <a16:creationId xmlns:a16="http://schemas.microsoft.com/office/drawing/2014/main" id="{28D1C7E7-49ED-4337-B64E-1E21F31C9C4E}"/>
              </a:ext>
            </a:extLst>
          </p:cNvPr>
          <p:cNvSpPr/>
          <p:nvPr/>
        </p:nvSpPr>
        <p:spPr>
          <a:xfrm>
            <a:off x="4622855" y="4826584"/>
            <a:ext cx="612000" cy="612000"/>
          </a:xfrm>
          <a:custGeom>
            <a:avLst/>
            <a:gdLst/>
            <a:ahLst/>
            <a:cxnLst/>
            <a:rect l="l" t="t" r="r" b="b"/>
            <a:pathLst>
              <a:path w="3888432" h="3888432">
                <a:moveTo>
                  <a:pt x="2250798" y="578107"/>
                </a:moveTo>
                <a:lnTo>
                  <a:pt x="1637760" y="578107"/>
                </a:lnTo>
                <a:lnTo>
                  <a:pt x="1637760" y="1311063"/>
                </a:lnTo>
                <a:lnTo>
                  <a:pt x="1042560" y="895535"/>
                </a:lnTo>
                <a:lnTo>
                  <a:pt x="691636" y="1398197"/>
                </a:lnTo>
                <a:lnTo>
                  <a:pt x="1405184" y="1896345"/>
                </a:lnTo>
                <a:lnTo>
                  <a:pt x="665257" y="2393266"/>
                </a:lnTo>
                <a:lnTo>
                  <a:pt x="1007039" y="2902187"/>
                </a:lnTo>
                <a:lnTo>
                  <a:pt x="1637760" y="2478608"/>
                </a:lnTo>
                <a:lnTo>
                  <a:pt x="1637760" y="3234607"/>
                </a:lnTo>
                <a:lnTo>
                  <a:pt x="2250799" y="3234607"/>
                </a:lnTo>
                <a:lnTo>
                  <a:pt x="2250798" y="2486693"/>
                </a:lnTo>
                <a:lnTo>
                  <a:pt x="2869840" y="2918864"/>
                </a:lnTo>
                <a:lnTo>
                  <a:pt x="3220762" y="2416201"/>
                </a:lnTo>
                <a:lnTo>
                  <a:pt x="2490164" y="1906150"/>
                </a:lnTo>
                <a:lnTo>
                  <a:pt x="3212367" y="1421133"/>
                </a:lnTo>
                <a:lnTo>
                  <a:pt x="2870585" y="912211"/>
                </a:lnTo>
                <a:lnTo>
                  <a:pt x="2250798" y="1328447"/>
                </a:lnTo>
                <a:close/>
                <a:moveTo>
                  <a:pt x="1944216" y="0"/>
                </a:moveTo>
                <a:cubicBezTo>
                  <a:pt x="3017977" y="0"/>
                  <a:pt x="3888432" y="870455"/>
                  <a:pt x="3888432" y="1944216"/>
                </a:cubicBezTo>
                <a:cubicBezTo>
                  <a:pt x="3888432" y="3017977"/>
                  <a:pt x="3017977" y="3888432"/>
                  <a:pt x="1944216" y="3888432"/>
                </a:cubicBezTo>
                <a:cubicBezTo>
                  <a:pt x="870455" y="3888432"/>
                  <a:pt x="0" y="3017977"/>
                  <a:pt x="0" y="1944216"/>
                </a:cubicBezTo>
                <a:cubicBezTo>
                  <a:pt x="0" y="870455"/>
                  <a:pt x="870455" y="0"/>
                  <a:pt x="19442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ko-KR" altLang="en-US" sz="2701"/>
          </a:p>
        </p:txBody>
      </p:sp>
      <p:sp>
        <p:nvSpPr>
          <p:cNvPr id="4" name="TextBox 3">
            <a:extLst>
              <a:ext uri="{FF2B5EF4-FFF2-40B4-BE49-F238E27FC236}">
                <a16:creationId xmlns:a16="http://schemas.microsoft.com/office/drawing/2014/main" id="{C9537F5F-EC99-43A7-89C7-02390A50737B}"/>
              </a:ext>
            </a:extLst>
          </p:cNvPr>
          <p:cNvSpPr txBox="1"/>
          <p:nvPr/>
        </p:nvSpPr>
        <p:spPr>
          <a:xfrm>
            <a:off x="7322259" y="5197325"/>
            <a:ext cx="2664000" cy="389979"/>
          </a:xfrm>
          <a:prstGeom prst="rect">
            <a:avLst/>
          </a:prstGeom>
          <a:noFill/>
        </p:spPr>
        <p:txBody>
          <a:bodyPr wrap="square" rtlCol="0">
            <a:spAutoFit/>
          </a:bodyPr>
          <a:lstStyle/>
          <a:p>
            <a:pPr marL="457200" lvl="1">
              <a:lnSpc>
                <a:spcPct val="130000"/>
              </a:lnSpc>
              <a:buClr>
                <a:schemeClr val="accent6">
                  <a:lumMod val="75000"/>
                </a:schemeClr>
              </a:buClr>
            </a:pPr>
            <a:r>
              <a:rPr lang="en-US" altLang="en-US" sz="1600" b="1" dirty="0">
                <a:solidFill>
                  <a:schemeClr val="accent1">
                    <a:lumMod val="50000"/>
                  </a:schemeClr>
                </a:solidFill>
                <a:latin typeface="Garamond" panose="02020404030301010803" pitchFamily="18" charset="0"/>
              </a:rPr>
              <a:t>A net positive charge</a:t>
            </a:r>
          </a:p>
        </p:txBody>
      </p:sp>
      <p:sp>
        <p:nvSpPr>
          <p:cNvPr id="5" name="TextBox 4">
            <a:extLst>
              <a:ext uri="{FF2B5EF4-FFF2-40B4-BE49-F238E27FC236}">
                <a16:creationId xmlns:a16="http://schemas.microsoft.com/office/drawing/2014/main" id="{AD0AC0DE-0315-4775-A290-0D9DDA5E280F}"/>
              </a:ext>
            </a:extLst>
          </p:cNvPr>
          <p:cNvSpPr txBox="1"/>
          <p:nvPr/>
        </p:nvSpPr>
        <p:spPr>
          <a:xfrm>
            <a:off x="1266825" y="4667302"/>
            <a:ext cx="2995526" cy="569387"/>
          </a:xfrm>
          <a:prstGeom prst="rect">
            <a:avLst/>
          </a:prstGeom>
          <a:noFill/>
        </p:spPr>
        <p:txBody>
          <a:bodyPr wrap="square" rtlCol="0">
            <a:spAutoFit/>
          </a:bodyPr>
          <a:lstStyle/>
          <a:p>
            <a:pPr algn="ctr">
              <a:buClr>
                <a:schemeClr val="accent6">
                  <a:lumMod val="75000"/>
                </a:schemeClr>
              </a:buClr>
            </a:pPr>
            <a:r>
              <a:rPr lang="en-US" altLang="en-US" sz="1600" b="1" dirty="0">
                <a:solidFill>
                  <a:schemeClr val="accent1">
                    <a:lumMod val="50000"/>
                  </a:schemeClr>
                </a:solidFill>
                <a:latin typeface="Garamond" panose="02020404030301010803" pitchFamily="18" charset="0"/>
              </a:rPr>
              <a:t>Up to 50 amino acids long</a:t>
            </a:r>
          </a:p>
          <a:p>
            <a:pPr algn="ctr"/>
            <a:endParaRPr lang="en-US" sz="1500" dirty="0"/>
          </a:p>
        </p:txBody>
      </p:sp>
      <p:sp>
        <p:nvSpPr>
          <p:cNvPr id="6" name="Freeform 9">
            <a:extLst>
              <a:ext uri="{FF2B5EF4-FFF2-40B4-BE49-F238E27FC236}">
                <a16:creationId xmlns:a16="http://schemas.microsoft.com/office/drawing/2014/main" id="{3C6B6062-A3AA-4F56-B2AA-CAB501C74BEF}"/>
              </a:ext>
            </a:extLst>
          </p:cNvPr>
          <p:cNvSpPr>
            <a:spLocks noEditPoints="1"/>
          </p:cNvSpPr>
          <p:nvPr/>
        </p:nvSpPr>
        <p:spPr bwMode="auto">
          <a:xfrm>
            <a:off x="3671842" y="2827072"/>
            <a:ext cx="460349" cy="647632"/>
          </a:xfrm>
          <a:custGeom>
            <a:avLst/>
            <a:gdLst>
              <a:gd name="T0" fmla="*/ 2311 w 2753"/>
              <a:gd name="T1" fmla="*/ 580 h 3873"/>
              <a:gd name="T2" fmla="*/ 2433 w 2753"/>
              <a:gd name="T3" fmla="*/ 735 h 3873"/>
              <a:gd name="T4" fmla="*/ 2415 w 2753"/>
              <a:gd name="T5" fmla="*/ 948 h 3873"/>
              <a:gd name="T6" fmla="*/ 2253 w 2753"/>
              <a:gd name="T7" fmla="*/ 1073 h 3873"/>
              <a:gd name="T8" fmla="*/ 2037 w 2753"/>
              <a:gd name="T9" fmla="*/ 1138 h 3873"/>
              <a:gd name="T10" fmla="*/ 1946 w 2753"/>
              <a:gd name="T11" fmla="*/ 1260 h 3873"/>
              <a:gd name="T12" fmla="*/ 2039 w 2753"/>
              <a:gd name="T13" fmla="*/ 1346 h 3873"/>
              <a:gd name="T14" fmla="*/ 2400 w 2753"/>
              <a:gd name="T15" fmla="*/ 1671 h 3873"/>
              <a:gd name="T16" fmla="*/ 2649 w 2753"/>
              <a:gd name="T17" fmla="*/ 2118 h 3873"/>
              <a:gd name="T18" fmla="*/ 2746 w 2753"/>
              <a:gd name="T19" fmla="*/ 2586 h 3873"/>
              <a:gd name="T20" fmla="*/ 2739 w 2753"/>
              <a:gd name="T21" fmla="*/ 3028 h 3873"/>
              <a:gd name="T22" fmla="*/ 2671 w 2753"/>
              <a:gd name="T23" fmla="*/ 3397 h 3873"/>
              <a:gd name="T24" fmla="*/ 2597 w 2753"/>
              <a:gd name="T25" fmla="*/ 3648 h 3873"/>
              <a:gd name="T26" fmla="*/ 2533 w 2753"/>
              <a:gd name="T27" fmla="*/ 3764 h 3873"/>
              <a:gd name="T28" fmla="*/ 2319 w 2753"/>
              <a:gd name="T29" fmla="*/ 3855 h 3873"/>
              <a:gd name="T30" fmla="*/ 1959 w 2753"/>
              <a:gd name="T31" fmla="*/ 3868 h 3873"/>
              <a:gd name="T32" fmla="*/ 1531 w 2753"/>
              <a:gd name="T33" fmla="*/ 3768 h 3873"/>
              <a:gd name="T34" fmla="*/ 1146 w 2753"/>
              <a:gd name="T35" fmla="*/ 3597 h 3873"/>
              <a:gd name="T36" fmla="*/ 846 w 2753"/>
              <a:gd name="T37" fmla="*/ 3420 h 3873"/>
              <a:gd name="T38" fmla="*/ 669 w 2753"/>
              <a:gd name="T39" fmla="*/ 3297 h 3873"/>
              <a:gd name="T40" fmla="*/ 562 w 2753"/>
              <a:gd name="T41" fmla="*/ 3206 h 3873"/>
              <a:gd name="T42" fmla="*/ 189 w 2753"/>
              <a:gd name="T43" fmla="*/ 2718 h 3873"/>
              <a:gd name="T44" fmla="*/ 0 w 2753"/>
              <a:gd name="T45" fmla="*/ 2148 h 3873"/>
              <a:gd name="T46" fmla="*/ 79 w 2753"/>
              <a:gd name="T47" fmla="*/ 1729 h 3873"/>
              <a:gd name="T48" fmla="*/ 217 w 2753"/>
              <a:gd name="T49" fmla="*/ 1491 h 3873"/>
              <a:gd name="T50" fmla="*/ 319 w 2753"/>
              <a:gd name="T51" fmla="*/ 1380 h 3873"/>
              <a:gd name="T52" fmla="*/ 368 w 2753"/>
              <a:gd name="T53" fmla="*/ 1135 h 3873"/>
              <a:gd name="T54" fmla="*/ 353 w 2753"/>
              <a:gd name="T55" fmla="*/ 831 h 3873"/>
              <a:gd name="T56" fmla="*/ 384 w 2753"/>
              <a:gd name="T57" fmla="*/ 675 h 3873"/>
              <a:gd name="T58" fmla="*/ 559 w 2753"/>
              <a:gd name="T59" fmla="*/ 591 h 3873"/>
              <a:gd name="T60" fmla="*/ 699 w 2753"/>
              <a:gd name="T61" fmla="*/ 664 h 3873"/>
              <a:gd name="T62" fmla="*/ 769 w 2753"/>
              <a:gd name="T63" fmla="*/ 866 h 3873"/>
              <a:gd name="T64" fmla="*/ 791 w 2753"/>
              <a:gd name="T65" fmla="*/ 1115 h 3873"/>
              <a:gd name="T66" fmla="*/ 1008 w 2753"/>
              <a:gd name="T67" fmla="*/ 1053 h 3873"/>
              <a:gd name="T68" fmla="*/ 1433 w 2753"/>
              <a:gd name="T69" fmla="*/ 700 h 3873"/>
              <a:gd name="T70" fmla="*/ 1737 w 2753"/>
              <a:gd name="T71" fmla="*/ 600 h 3873"/>
              <a:gd name="T72" fmla="*/ 2062 w 2753"/>
              <a:gd name="T73" fmla="*/ 557 h 3873"/>
              <a:gd name="T74" fmla="*/ 1277 w 2753"/>
              <a:gd name="T75" fmla="*/ 18 h 3873"/>
              <a:gd name="T76" fmla="*/ 1315 w 2753"/>
              <a:gd name="T77" fmla="*/ 111 h 3873"/>
              <a:gd name="T78" fmla="*/ 1329 w 2753"/>
              <a:gd name="T79" fmla="*/ 229 h 3873"/>
              <a:gd name="T80" fmla="*/ 1389 w 2753"/>
              <a:gd name="T81" fmla="*/ 278 h 3873"/>
              <a:gd name="T82" fmla="*/ 1471 w 2753"/>
              <a:gd name="T83" fmla="*/ 138 h 3873"/>
              <a:gd name="T84" fmla="*/ 1600 w 2753"/>
              <a:gd name="T85" fmla="*/ 22 h 3873"/>
              <a:gd name="T86" fmla="*/ 1671 w 2753"/>
              <a:gd name="T87" fmla="*/ 108 h 3873"/>
              <a:gd name="T88" fmla="*/ 1649 w 2753"/>
              <a:gd name="T89" fmla="*/ 249 h 3873"/>
              <a:gd name="T90" fmla="*/ 1666 w 2753"/>
              <a:gd name="T91" fmla="*/ 408 h 3873"/>
              <a:gd name="T92" fmla="*/ 1775 w 2753"/>
              <a:gd name="T93" fmla="*/ 511 h 3873"/>
              <a:gd name="T94" fmla="*/ 1529 w 2753"/>
              <a:gd name="T95" fmla="*/ 580 h 3873"/>
              <a:gd name="T96" fmla="*/ 1239 w 2753"/>
              <a:gd name="T97" fmla="*/ 735 h 3873"/>
              <a:gd name="T98" fmla="*/ 995 w 2753"/>
              <a:gd name="T99" fmla="*/ 958 h 3873"/>
              <a:gd name="T100" fmla="*/ 871 w 2753"/>
              <a:gd name="T101" fmla="*/ 1124 h 3873"/>
              <a:gd name="T102" fmla="*/ 855 w 2753"/>
              <a:gd name="T103" fmla="*/ 1100 h 3873"/>
              <a:gd name="T104" fmla="*/ 826 w 2753"/>
              <a:gd name="T105" fmla="*/ 798 h 3873"/>
              <a:gd name="T106" fmla="*/ 837 w 2753"/>
              <a:gd name="T107" fmla="*/ 658 h 3873"/>
              <a:gd name="T108" fmla="*/ 897 w 2753"/>
              <a:gd name="T109" fmla="*/ 555 h 3873"/>
              <a:gd name="T110" fmla="*/ 704 w 2753"/>
              <a:gd name="T111" fmla="*/ 437 h 3873"/>
              <a:gd name="T112" fmla="*/ 609 w 2753"/>
              <a:gd name="T113" fmla="*/ 320 h 3873"/>
              <a:gd name="T114" fmla="*/ 691 w 2753"/>
              <a:gd name="T115" fmla="*/ 206 h 3873"/>
              <a:gd name="T116" fmla="*/ 886 w 2753"/>
              <a:gd name="T117" fmla="*/ 251 h 3873"/>
              <a:gd name="T118" fmla="*/ 1144 w 2753"/>
              <a:gd name="T119" fmla="*/ 375 h 3873"/>
              <a:gd name="T120" fmla="*/ 1115 w 2753"/>
              <a:gd name="T121" fmla="*/ 189 h 3873"/>
              <a:gd name="T122" fmla="*/ 1120 w 2753"/>
              <a:gd name="T123" fmla="*/ 38 h 38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753" h="3873">
                <a:moveTo>
                  <a:pt x="2122" y="555"/>
                </a:moveTo>
                <a:lnTo>
                  <a:pt x="2180" y="557"/>
                </a:lnTo>
                <a:lnTo>
                  <a:pt x="2231" y="560"/>
                </a:lnTo>
                <a:lnTo>
                  <a:pt x="2275" y="568"/>
                </a:lnTo>
                <a:lnTo>
                  <a:pt x="2311" y="580"/>
                </a:lnTo>
                <a:lnTo>
                  <a:pt x="2346" y="598"/>
                </a:lnTo>
                <a:lnTo>
                  <a:pt x="2375" y="626"/>
                </a:lnTo>
                <a:lnTo>
                  <a:pt x="2399" y="658"/>
                </a:lnTo>
                <a:lnTo>
                  <a:pt x="2419" y="695"/>
                </a:lnTo>
                <a:lnTo>
                  <a:pt x="2433" y="735"/>
                </a:lnTo>
                <a:lnTo>
                  <a:pt x="2442" y="777"/>
                </a:lnTo>
                <a:lnTo>
                  <a:pt x="2444" y="820"/>
                </a:lnTo>
                <a:lnTo>
                  <a:pt x="2440" y="864"/>
                </a:lnTo>
                <a:lnTo>
                  <a:pt x="2431" y="908"/>
                </a:lnTo>
                <a:lnTo>
                  <a:pt x="2415" y="948"/>
                </a:lnTo>
                <a:lnTo>
                  <a:pt x="2391" y="984"/>
                </a:lnTo>
                <a:lnTo>
                  <a:pt x="2364" y="1013"/>
                </a:lnTo>
                <a:lnTo>
                  <a:pt x="2331" y="1037"/>
                </a:lnTo>
                <a:lnTo>
                  <a:pt x="2293" y="1057"/>
                </a:lnTo>
                <a:lnTo>
                  <a:pt x="2253" y="1073"/>
                </a:lnTo>
                <a:lnTo>
                  <a:pt x="2211" y="1086"/>
                </a:lnTo>
                <a:lnTo>
                  <a:pt x="2166" y="1098"/>
                </a:lnTo>
                <a:lnTo>
                  <a:pt x="2122" y="1111"/>
                </a:lnTo>
                <a:lnTo>
                  <a:pt x="2079" y="1124"/>
                </a:lnTo>
                <a:lnTo>
                  <a:pt x="2037" y="1138"/>
                </a:lnTo>
                <a:lnTo>
                  <a:pt x="1999" y="1157"/>
                </a:lnTo>
                <a:lnTo>
                  <a:pt x="1962" y="1178"/>
                </a:lnTo>
                <a:lnTo>
                  <a:pt x="1931" y="1204"/>
                </a:lnTo>
                <a:lnTo>
                  <a:pt x="1935" y="1235"/>
                </a:lnTo>
                <a:lnTo>
                  <a:pt x="1946" y="1260"/>
                </a:lnTo>
                <a:lnTo>
                  <a:pt x="1959" y="1282"/>
                </a:lnTo>
                <a:lnTo>
                  <a:pt x="1977" y="1302"/>
                </a:lnTo>
                <a:lnTo>
                  <a:pt x="1997" y="1318"/>
                </a:lnTo>
                <a:lnTo>
                  <a:pt x="2019" y="1333"/>
                </a:lnTo>
                <a:lnTo>
                  <a:pt x="2039" y="1346"/>
                </a:lnTo>
                <a:lnTo>
                  <a:pt x="2060" y="1360"/>
                </a:lnTo>
                <a:lnTo>
                  <a:pt x="2159" y="1433"/>
                </a:lnTo>
                <a:lnTo>
                  <a:pt x="2248" y="1509"/>
                </a:lnTo>
                <a:lnTo>
                  <a:pt x="2328" y="1588"/>
                </a:lnTo>
                <a:lnTo>
                  <a:pt x="2400" y="1671"/>
                </a:lnTo>
                <a:lnTo>
                  <a:pt x="2464" y="1757"/>
                </a:lnTo>
                <a:lnTo>
                  <a:pt x="2522" y="1844"/>
                </a:lnTo>
                <a:lnTo>
                  <a:pt x="2571" y="1933"/>
                </a:lnTo>
                <a:lnTo>
                  <a:pt x="2613" y="2026"/>
                </a:lnTo>
                <a:lnTo>
                  <a:pt x="2649" y="2118"/>
                </a:lnTo>
                <a:lnTo>
                  <a:pt x="2679" y="2211"/>
                </a:lnTo>
                <a:lnTo>
                  <a:pt x="2704" y="2304"/>
                </a:lnTo>
                <a:lnTo>
                  <a:pt x="2722" y="2398"/>
                </a:lnTo>
                <a:lnTo>
                  <a:pt x="2737" y="2493"/>
                </a:lnTo>
                <a:lnTo>
                  <a:pt x="2746" y="2586"/>
                </a:lnTo>
                <a:lnTo>
                  <a:pt x="2751" y="2677"/>
                </a:lnTo>
                <a:lnTo>
                  <a:pt x="2753" y="2768"/>
                </a:lnTo>
                <a:lnTo>
                  <a:pt x="2751" y="2857"/>
                </a:lnTo>
                <a:lnTo>
                  <a:pt x="2746" y="2942"/>
                </a:lnTo>
                <a:lnTo>
                  <a:pt x="2739" y="3028"/>
                </a:lnTo>
                <a:lnTo>
                  <a:pt x="2728" y="3108"/>
                </a:lnTo>
                <a:lnTo>
                  <a:pt x="2715" y="3186"/>
                </a:lnTo>
                <a:lnTo>
                  <a:pt x="2702" y="3260"/>
                </a:lnTo>
                <a:lnTo>
                  <a:pt x="2688" y="3331"/>
                </a:lnTo>
                <a:lnTo>
                  <a:pt x="2671" y="3397"/>
                </a:lnTo>
                <a:lnTo>
                  <a:pt x="2657" y="3458"/>
                </a:lnTo>
                <a:lnTo>
                  <a:pt x="2640" y="3515"/>
                </a:lnTo>
                <a:lnTo>
                  <a:pt x="2624" y="3564"/>
                </a:lnTo>
                <a:lnTo>
                  <a:pt x="2609" y="3609"/>
                </a:lnTo>
                <a:lnTo>
                  <a:pt x="2597" y="3648"/>
                </a:lnTo>
                <a:lnTo>
                  <a:pt x="2584" y="3680"/>
                </a:lnTo>
                <a:lnTo>
                  <a:pt x="2573" y="3704"/>
                </a:lnTo>
                <a:lnTo>
                  <a:pt x="2566" y="3722"/>
                </a:lnTo>
                <a:lnTo>
                  <a:pt x="2560" y="3733"/>
                </a:lnTo>
                <a:lnTo>
                  <a:pt x="2533" y="3764"/>
                </a:lnTo>
                <a:lnTo>
                  <a:pt x="2499" y="3789"/>
                </a:lnTo>
                <a:lnTo>
                  <a:pt x="2459" y="3811"/>
                </a:lnTo>
                <a:lnTo>
                  <a:pt x="2415" y="3829"/>
                </a:lnTo>
                <a:lnTo>
                  <a:pt x="2368" y="3844"/>
                </a:lnTo>
                <a:lnTo>
                  <a:pt x="2319" y="3855"/>
                </a:lnTo>
                <a:lnTo>
                  <a:pt x="2269" y="3862"/>
                </a:lnTo>
                <a:lnTo>
                  <a:pt x="2220" y="3868"/>
                </a:lnTo>
                <a:lnTo>
                  <a:pt x="2133" y="3873"/>
                </a:lnTo>
                <a:lnTo>
                  <a:pt x="2046" y="3873"/>
                </a:lnTo>
                <a:lnTo>
                  <a:pt x="1959" y="3868"/>
                </a:lnTo>
                <a:lnTo>
                  <a:pt x="1871" y="3855"/>
                </a:lnTo>
                <a:lnTo>
                  <a:pt x="1784" y="3838"/>
                </a:lnTo>
                <a:lnTo>
                  <a:pt x="1699" y="3818"/>
                </a:lnTo>
                <a:lnTo>
                  <a:pt x="1613" y="3795"/>
                </a:lnTo>
                <a:lnTo>
                  <a:pt x="1531" y="3768"/>
                </a:lnTo>
                <a:lnTo>
                  <a:pt x="1449" y="3737"/>
                </a:lnTo>
                <a:lnTo>
                  <a:pt x="1369" y="3704"/>
                </a:lnTo>
                <a:lnTo>
                  <a:pt x="1293" y="3669"/>
                </a:lnTo>
                <a:lnTo>
                  <a:pt x="1219" y="3635"/>
                </a:lnTo>
                <a:lnTo>
                  <a:pt x="1146" y="3597"/>
                </a:lnTo>
                <a:lnTo>
                  <a:pt x="1079" y="3560"/>
                </a:lnTo>
                <a:lnTo>
                  <a:pt x="1015" y="3524"/>
                </a:lnTo>
                <a:lnTo>
                  <a:pt x="953" y="3488"/>
                </a:lnTo>
                <a:lnTo>
                  <a:pt x="899" y="3453"/>
                </a:lnTo>
                <a:lnTo>
                  <a:pt x="846" y="3420"/>
                </a:lnTo>
                <a:lnTo>
                  <a:pt x="800" y="3389"/>
                </a:lnTo>
                <a:lnTo>
                  <a:pt x="759" y="3360"/>
                </a:lnTo>
                <a:lnTo>
                  <a:pt x="722" y="3335"/>
                </a:lnTo>
                <a:lnTo>
                  <a:pt x="693" y="3313"/>
                </a:lnTo>
                <a:lnTo>
                  <a:pt x="669" y="3297"/>
                </a:lnTo>
                <a:lnTo>
                  <a:pt x="653" y="3284"/>
                </a:lnTo>
                <a:lnTo>
                  <a:pt x="642" y="3275"/>
                </a:lnTo>
                <a:lnTo>
                  <a:pt x="640" y="3273"/>
                </a:lnTo>
                <a:lnTo>
                  <a:pt x="644" y="3277"/>
                </a:lnTo>
                <a:lnTo>
                  <a:pt x="562" y="3206"/>
                </a:lnTo>
                <a:lnTo>
                  <a:pt x="482" y="3124"/>
                </a:lnTo>
                <a:lnTo>
                  <a:pt x="402" y="3033"/>
                </a:lnTo>
                <a:lnTo>
                  <a:pt x="326" y="2935"/>
                </a:lnTo>
                <a:lnTo>
                  <a:pt x="255" y="2829"/>
                </a:lnTo>
                <a:lnTo>
                  <a:pt x="189" y="2718"/>
                </a:lnTo>
                <a:lnTo>
                  <a:pt x="131" y="2604"/>
                </a:lnTo>
                <a:lnTo>
                  <a:pt x="82" y="2484"/>
                </a:lnTo>
                <a:lnTo>
                  <a:pt x="40" y="2362"/>
                </a:lnTo>
                <a:lnTo>
                  <a:pt x="11" y="2240"/>
                </a:lnTo>
                <a:lnTo>
                  <a:pt x="0" y="2148"/>
                </a:lnTo>
                <a:lnTo>
                  <a:pt x="0" y="2057"/>
                </a:lnTo>
                <a:lnTo>
                  <a:pt x="9" y="1969"/>
                </a:lnTo>
                <a:lnTo>
                  <a:pt x="26" y="1886"/>
                </a:lnTo>
                <a:lnTo>
                  <a:pt x="51" y="1804"/>
                </a:lnTo>
                <a:lnTo>
                  <a:pt x="79" y="1729"/>
                </a:lnTo>
                <a:lnTo>
                  <a:pt x="111" y="1658"/>
                </a:lnTo>
                <a:lnTo>
                  <a:pt x="146" y="1595"/>
                </a:lnTo>
                <a:lnTo>
                  <a:pt x="180" y="1537"/>
                </a:lnTo>
                <a:lnTo>
                  <a:pt x="197" y="1513"/>
                </a:lnTo>
                <a:lnTo>
                  <a:pt x="217" y="1491"/>
                </a:lnTo>
                <a:lnTo>
                  <a:pt x="237" y="1471"/>
                </a:lnTo>
                <a:lnTo>
                  <a:pt x="259" y="1451"/>
                </a:lnTo>
                <a:lnTo>
                  <a:pt x="279" y="1429"/>
                </a:lnTo>
                <a:lnTo>
                  <a:pt x="300" y="1406"/>
                </a:lnTo>
                <a:lnTo>
                  <a:pt x="319" y="1380"/>
                </a:lnTo>
                <a:lnTo>
                  <a:pt x="335" y="1349"/>
                </a:lnTo>
                <a:lnTo>
                  <a:pt x="349" y="1313"/>
                </a:lnTo>
                <a:lnTo>
                  <a:pt x="359" y="1269"/>
                </a:lnTo>
                <a:lnTo>
                  <a:pt x="364" y="1220"/>
                </a:lnTo>
                <a:lnTo>
                  <a:pt x="368" y="1135"/>
                </a:lnTo>
                <a:lnTo>
                  <a:pt x="366" y="1058"/>
                </a:lnTo>
                <a:lnTo>
                  <a:pt x="364" y="989"/>
                </a:lnTo>
                <a:lnTo>
                  <a:pt x="360" y="929"/>
                </a:lnTo>
                <a:lnTo>
                  <a:pt x="357" y="877"/>
                </a:lnTo>
                <a:lnTo>
                  <a:pt x="353" y="831"/>
                </a:lnTo>
                <a:lnTo>
                  <a:pt x="353" y="789"/>
                </a:lnTo>
                <a:lnTo>
                  <a:pt x="355" y="755"/>
                </a:lnTo>
                <a:lnTo>
                  <a:pt x="359" y="724"/>
                </a:lnTo>
                <a:lnTo>
                  <a:pt x="369" y="698"/>
                </a:lnTo>
                <a:lnTo>
                  <a:pt x="384" y="675"/>
                </a:lnTo>
                <a:lnTo>
                  <a:pt x="406" y="653"/>
                </a:lnTo>
                <a:lnTo>
                  <a:pt x="435" y="635"/>
                </a:lnTo>
                <a:lnTo>
                  <a:pt x="473" y="617"/>
                </a:lnTo>
                <a:lnTo>
                  <a:pt x="520" y="600"/>
                </a:lnTo>
                <a:lnTo>
                  <a:pt x="559" y="591"/>
                </a:lnTo>
                <a:lnTo>
                  <a:pt x="593" y="591"/>
                </a:lnTo>
                <a:lnTo>
                  <a:pt x="624" y="598"/>
                </a:lnTo>
                <a:lnTo>
                  <a:pt x="651" y="615"/>
                </a:lnTo>
                <a:lnTo>
                  <a:pt x="677" y="635"/>
                </a:lnTo>
                <a:lnTo>
                  <a:pt x="699" y="664"/>
                </a:lnTo>
                <a:lnTo>
                  <a:pt x="717" y="697"/>
                </a:lnTo>
                <a:lnTo>
                  <a:pt x="733" y="733"/>
                </a:lnTo>
                <a:lnTo>
                  <a:pt x="748" y="775"/>
                </a:lnTo>
                <a:lnTo>
                  <a:pt x="760" y="818"/>
                </a:lnTo>
                <a:lnTo>
                  <a:pt x="769" y="866"/>
                </a:lnTo>
                <a:lnTo>
                  <a:pt x="777" y="915"/>
                </a:lnTo>
                <a:lnTo>
                  <a:pt x="782" y="964"/>
                </a:lnTo>
                <a:lnTo>
                  <a:pt x="788" y="1015"/>
                </a:lnTo>
                <a:lnTo>
                  <a:pt x="789" y="1066"/>
                </a:lnTo>
                <a:lnTo>
                  <a:pt x="791" y="1115"/>
                </a:lnTo>
                <a:lnTo>
                  <a:pt x="791" y="1164"/>
                </a:lnTo>
                <a:lnTo>
                  <a:pt x="791" y="1420"/>
                </a:lnTo>
                <a:lnTo>
                  <a:pt x="884" y="1224"/>
                </a:lnTo>
                <a:lnTo>
                  <a:pt x="942" y="1137"/>
                </a:lnTo>
                <a:lnTo>
                  <a:pt x="1008" y="1053"/>
                </a:lnTo>
                <a:lnTo>
                  <a:pt x="1080" y="969"/>
                </a:lnTo>
                <a:lnTo>
                  <a:pt x="1160" y="893"/>
                </a:lnTo>
                <a:lnTo>
                  <a:pt x="1248" y="820"/>
                </a:lnTo>
                <a:lnTo>
                  <a:pt x="1339" y="757"/>
                </a:lnTo>
                <a:lnTo>
                  <a:pt x="1433" y="700"/>
                </a:lnTo>
                <a:lnTo>
                  <a:pt x="1531" y="657"/>
                </a:lnTo>
                <a:lnTo>
                  <a:pt x="1573" y="642"/>
                </a:lnTo>
                <a:lnTo>
                  <a:pt x="1622" y="628"/>
                </a:lnTo>
                <a:lnTo>
                  <a:pt x="1679" y="613"/>
                </a:lnTo>
                <a:lnTo>
                  <a:pt x="1737" y="600"/>
                </a:lnTo>
                <a:lnTo>
                  <a:pt x="1800" y="588"/>
                </a:lnTo>
                <a:lnTo>
                  <a:pt x="1866" y="577"/>
                </a:lnTo>
                <a:lnTo>
                  <a:pt x="1931" y="568"/>
                </a:lnTo>
                <a:lnTo>
                  <a:pt x="1999" y="562"/>
                </a:lnTo>
                <a:lnTo>
                  <a:pt x="2062" y="557"/>
                </a:lnTo>
                <a:lnTo>
                  <a:pt x="2122" y="555"/>
                </a:lnTo>
                <a:close/>
                <a:moveTo>
                  <a:pt x="1200" y="0"/>
                </a:moveTo>
                <a:lnTo>
                  <a:pt x="1231" y="2"/>
                </a:lnTo>
                <a:lnTo>
                  <a:pt x="1257" y="8"/>
                </a:lnTo>
                <a:lnTo>
                  <a:pt x="1277" y="18"/>
                </a:lnTo>
                <a:lnTo>
                  <a:pt x="1291" y="31"/>
                </a:lnTo>
                <a:lnTo>
                  <a:pt x="1300" y="48"/>
                </a:lnTo>
                <a:lnTo>
                  <a:pt x="1308" y="68"/>
                </a:lnTo>
                <a:lnTo>
                  <a:pt x="1311" y="89"/>
                </a:lnTo>
                <a:lnTo>
                  <a:pt x="1315" y="111"/>
                </a:lnTo>
                <a:lnTo>
                  <a:pt x="1315" y="137"/>
                </a:lnTo>
                <a:lnTo>
                  <a:pt x="1317" y="160"/>
                </a:lnTo>
                <a:lnTo>
                  <a:pt x="1320" y="186"/>
                </a:lnTo>
                <a:lnTo>
                  <a:pt x="1324" y="208"/>
                </a:lnTo>
                <a:lnTo>
                  <a:pt x="1329" y="229"/>
                </a:lnTo>
                <a:lnTo>
                  <a:pt x="1339" y="249"/>
                </a:lnTo>
                <a:lnTo>
                  <a:pt x="1349" y="266"/>
                </a:lnTo>
                <a:lnTo>
                  <a:pt x="1364" y="278"/>
                </a:lnTo>
                <a:lnTo>
                  <a:pt x="1375" y="278"/>
                </a:lnTo>
                <a:lnTo>
                  <a:pt x="1389" y="278"/>
                </a:lnTo>
                <a:lnTo>
                  <a:pt x="1400" y="280"/>
                </a:lnTo>
                <a:lnTo>
                  <a:pt x="1420" y="246"/>
                </a:lnTo>
                <a:lnTo>
                  <a:pt x="1439" y="209"/>
                </a:lnTo>
                <a:lnTo>
                  <a:pt x="1455" y="173"/>
                </a:lnTo>
                <a:lnTo>
                  <a:pt x="1471" y="138"/>
                </a:lnTo>
                <a:lnTo>
                  <a:pt x="1489" y="104"/>
                </a:lnTo>
                <a:lnTo>
                  <a:pt x="1511" y="71"/>
                </a:lnTo>
                <a:lnTo>
                  <a:pt x="1537" y="42"/>
                </a:lnTo>
                <a:lnTo>
                  <a:pt x="1568" y="18"/>
                </a:lnTo>
                <a:lnTo>
                  <a:pt x="1600" y="22"/>
                </a:lnTo>
                <a:lnTo>
                  <a:pt x="1626" y="29"/>
                </a:lnTo>
                <a:lnTo>
                  <a:pt x="1646" y="44"/>
                </a:lnTo>
                <a:lnTo>
                  <a:pt x="1659" y="62"/>
                </a:lnTo>
                <a:lnTo>
                  <a:pt x="1668" y="82"/>
                </a:lnTo>
                <a:lnTo>
                  <a:pt x="1671" y="108"/>
                </a:lnTo>
                <a:lnTo>
                  <a:pt x="1673" y="133"/>
                </a:lnTo>
                <a:lnTo>
                  <a:pt x="1669" y="162"/>
                </a:lnTo>
                <a:lnTo>
                  <a:pt x="1664" y="191"/>
                </a:lnTo>
                <a:lnTo>
                  <a:pt x="1657" y="220"/>
                </a:lnTo>
                <a:lnTo>
                  <a:pt x="1649" y="249"/>
                </a:lnTo>
                <a:lnTo>
                  <a:pt x="1640" y="278"/>
                </a:lnTo>
                <a:lnTo>
                  <a:pt x="1633" y="304"/>
                </a:lnTo>
                <a:lnTo>
                  <a:pt x="1626" y="329"/>
                </a:lnTo>
                <a:lnTo>
                  <a:pt x="1620" y="349"/>
                </a:lnTo>
                <a:lnTo>
                  <a:pt x="1666" y="408"/>
                </a:lnTo>
                <a:lnTo>
                  <a:pt x="1717" y="458"/>
                </a:lnTo>
                <a:lnTo>
                  <a:pt x="1771" y="502"/>
                </a:lnTo>
                <a:lnTo>
                  <a:pt x="1773" y="504"/>
                </a:lnTo>
                <a:lnTo>
                  <a:pt x="1773" y="508"/>
                </a:lnTo>
                <a:lnTo>
                  <a:pt x="1775" y="511"/>
                </a:lnTo>
                <a:lnTo>
                  <a:pt x="1775" y="515"/>
                </a:lnTo>
                <a:lnTo>
                  <a:pt x="1777" y="517"/>
                </a:lnTo>
                <a:lnTo>
                  <a:pt x="1686" y="535"/>
                </a:lnTo>
                <a:lnTo>
                  <a:pt x="1604" y="557"/>
                </a:lnTo>
                <a:lnTo>
                  <a:pt x="1529" y="580"/>
                </a:lnTo>
                <a:lnTo>
                  <a:pt x="1462" y="606"/>
                </a:lnTo>
                <a:lnTo>
                  <a:pt x="1400" y="635"/>
                </a:lnTo>
                <a:lnTo>
                  <a:pt x="1342" y="666"/>
                </a:lnTo>
                <a:lnTo>
                  <a:pt x="1289" y="700"/>
                </a:lnTo>
                <a:lnTo>
                  <a:pt x="1239" y="735"/>
                </a:lnTo>
                <a:lnTo>
                  <a:pt x="1189" y="773"/>
                </a:lnTo>
                <a:lnTo>
                  <a:pt x="1140" y="813"/>
                </a:lnTo>
                <a:lnTo>
                  <a:pt x="1091" y="857"/>
                </a:lnTo>
                <a:lnTo>
                  <a:pt x="1039" y="908"/>
                </a:lnTo>
                <a:lnTo>
                  <a:pt x="995" y="958"/>
                </a:lnTo>
                <a:lnTo>
                  <a:pt x="955" y="1009"/>
                </a:lnTo>
                <a:lnTo>
                  <a:pt x="919" y="1060"/>
                </a:lnTo>
                <a:lnTo>
                  <a:pt x="880" y="1111"/>
                </a:lnTo>
                <a:lnTo>
                  <a:pt x="877" y="1115"/>
                </a:lnTo>
                <a:lnTo>
                  <a:pt x="871" y="1124"/>
                </a:lnTo>
                <a:lnTo>
                  <a:pt x="866" y="1135"/>
                </a:lnTo>
                <a:lnTo>
                  <a:pt x="860" y="1146"/>
                </a:lnTo>
                <a:lnTo>
                  <a:pt x="855" y="1153"/>
                </a:lnTo>
                <a:lnTo>
                  <a:pt x="851" y="1157"/>
                </a:lnTo>
                <a:lnTo>
                  <a:pt x="855" y="1100"/>
                </a:lnTo>
                <a:lnTo>
                  <a:pt x="855" y="1038"/>
                </a:lnTo>
                <a:lnTo>
                  <a:pt x="851" y="977"/>
                </a:lnTo>
                <a:lnTo>
                  <a:pt x="844" y="913"/>
                </a:lnTo>
                <a:lnTo>
                  <a:pt x="835" y="853"/>
                </a:lnTo>
                <a:lnTo>
                  <a:pt x="826" y="798"/>
                </a:lnTo>
                <a:lnTo>
                  <a:pt x="813" y="751"/>
                </a:lnTo>
                <a:lnTo>
                  <a:pt x="800" y="713"/>
                </a:lnTo>
                <a:lnTo>
                  <a:pt x="809" y="698"/>
                </a:lnTo>
                <a:lnTo>
                  <a:pt x="822" y="678"/>
                </a:lnTo>
                <a:lnTo>
                  <a:pt x="837" y="658"/>
                </a:lnTo>
                <a:lnTo>
                  <a:pt x="853" y="637"/>
                </a:lnTo>
                <a:lnTo>
                  <a:pt x="869" y="615"/>
                </a:lnTo>
                <a:lnTo>
                  <a:pt x="882" y="593"/>
                </a:lnTo>
                <a:lnTo>
                  <a:pt x="891" y="573"/>
                </a:lnTo>
                <a:lnTo>
                  <a:pt x="897" y="555"/>
                </a:lnTo>
                <a:lnTo>
                  <a:pt x="897" y="540"/>
                </a:lnTo>
                <a:lnTo>
                  <a:pt x="840" y="511"/>
                </a:lnTo>
                <a:lnTo>
                  <a:pt x="788" y="484"/>
                </a:lnTo>
                <a:lnTo>
                  <a:pt x="742" y="460"/>
                </a:lnTo>
                <a:lnTo>
                  <a:pt x="704" y="437"/>
                </a:lnTo>
                <a:lnTo>
                  <a:pt x="669" y="415"/>
                </a:lnTo>
                <a:lnTo>
                  <a:pt x="644" y="393"/>
                </a:lnTo>
                <a:lnTo>
                  <a:pt x="624" y="371"/>
                </a:lnTo>
                <a:lnTo>
                  <a:pt x="613" y="348"/>
                </a:lnTo>
                <a:lnTo>
                  <a:pt x="609" y="320"/>
                </a:lnTo>
                <a:lnTo>
                  <a:pt x="615" y="291"/>
                </a:lnTo>
                <a:lnTo>
                  <a:pt x="628" y="258"/>
                </a:lnTo>
                <a:lnTo>
                  <a:pt x="646" y="233"/>
                </a:lnTo>
                <a:lnTo>
                  <a:pt x="666" y="215"/>
                </a:lnTo>
                <a:lnTo>
                  <a:pt x="691" y="206"/>
                </a:lnTo>
                <a:lnTo>
                  <a:pt x="720" y="202"/>
                </a:lnTo>
                <a:lnTo>
                  <a:pt x="755" y="206"/>
                </a:lnTo>
                <a:lnTo>
                  <a:pt x="793" y="215"/>
                </a:lnTo>
                <a:lnTo>
                  <a:pt x="837" y="231"/>
                </a:lnTo>
                <a:lnTo>
                  <a:pt x="886" y="251"/>
                </a:lnTo>
                <a:lnTo>
                  <a:pt x="940" y="277"/>
                </a:lnTo>
                <a:lnTo>
                  <a:pt x="1000" y="308"/>
                </a:lnTo>
                <a:lnTo>
                  <a:pt x="1066" y="340"/>
                </a:lnTo>
                <a:lnTo>
                  <a:pt x="1137" y="378"/>
                </a:lnTo>
                <a:lnTo>
                  <a:pt x="1144" y="375"/>
                </a:lnTo>
                <a:lnTo>
                  <a:pt x="1142" y="338"/>
                </a:lnTo>
                <a:lnTo>
                  <a:pt x="1137" y="302"/>
                </a:lnTo>
                <a:lnTo>
                  <a:pt x="1129" y="264"/>
                </a:lnTo>
                <a:lnTo>
                  <a:pt x="1122" y="228"/>
                </a:lnTo>
                <a:lnTo>
                  <a:pt x="1115" y="189"/>
                </a:lnTo>
                <a:lnTo>
                  <a:pt x="1109" y="155"/>
                </a:lnTo>
                <a:lnTo>
                  <a:pt x="1106" y="120"/>
                </a:lnTo>
                <a:lnTo>
                  <a:pt x="1106" y="89"/>
                </a:lnTo>
                <a:lnTo>
                  <a:pt x="1111" y="62"/>
                </a:lnTo>
                <a:lnTo>
                  <a:pt x="1120" y="38"/>
                </a:lnTo>
                <a:lnTo>
                  <a:pt x="1137" y="18"/>
                </a:lnTo>
                <a:lnTo>
                  <a:pt x="1160" y="4"/>
                </a:lnTo>
                <a:lnTo>
                  <a:pt x="1200"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ko-KR" altLang="en-US" sz="2701"/>
          </a:p>
        </p:txBody>
      </p:sp>
      <p:sp>
        <p:nvSpPr>
          <p:cNvPr id="7" name="TextBox 6">
            <a:extLst>
              <a:ext uri="{FF2B5EF4-FFF2-40B4-BE49-F238E27FC236}">
                <a16:creationId xmlns:a16="http://schemas.microsoft.com/office/drawing/2014/main" id="{AF8CC5B1-F72A-4283-ACCB-F8A64C70C375}"/>
              </a:ext>
            </a:extLst>
          </p:cNvPr>
          <p:cNvSpPr txBox="1"/>
          <p:nvPr/>
        </p:nvSpPr>
        <p:spPr>
          <a:xfrm>
            <a:off x="8614897" y="2854665"/>
            <a:ext cx="2664000" cy="338554"/>
          </a:xfrm>
          <a:prstGeom prst="rect">
            <a:avLst/>
          </a:prstGeom>
          <a:noFill/>
        </p:spPr>
        <p:txBody>
          <a:bodyPr wrap="square" rtlCol="0">
            <a:spAutoFit/>
          </a:bodyPr>
          <a:lstStyle/>
          <a:p>
            <a:pPr algn="ctr">
              <a:buClr>
                <a:srgbClr val="00B050"/>
              </a:buClr>
            </a:pPr>
            <a:r>
              <a:rPr lang="en-US" sz="1600" b="1" i="0" dirty="0">
                <a:solidFill>
                  <a:schemeClr val="accent2">
                    <a:lumMod val="50000"/>
                  </a:schemeClr>
                </a:solidFill>
                <a:effectLst/>
                <a:latin typeface="Garamond" panose="02020404030301010803" pitchFamily="18" charset="0"/>
              </a:rPr>
              <a:t>High tissue penetration</a:t>
            </a:r>
            <a:endParaRPr lang="en-US" sz="1500" b="1" dirty="0">
              <a:solidFill>
                <a:schemeClr val="accent2">
                  <a:lumMod val="50000"/>
                </a:schemeClr>
              </a:solidFill>
              <a:latin typeface="Garamond" panose="02020404030301010803" pitchFamily="18" charset="0"/>
            </a:endParaRPr>
          </a:p>
        </p:txBody>
      </p:sp>
      <p:sp>
        <p:nvSpPr>
          <p:cNvPr id="8" name="TextBox 7">
            <a:extLst>
              <a:ext uri="{FF2B5EF4-FFF2-40B4-BE49-F238E27FC236}">
                <a16:creationId xmlns:a16="http://schemas.microsoft.com/office/drawing/2014/main" id="{5A86DAF4-5C18-4DF8-86F2-BABF369DD54A}"/>
              </a:ext>
            </a:extLst>
          </p:cNvPr>
          <p:cNvSpPr txBox="1"/>
          <p:nvPr/>
        </p:nvSpPr>
        <p:spPr>
          <a:xfrm>
            <a:off x="334323" y="2543117"/>
            <a:ext cx="3328916" cy="584775"/>
          </a:xfrm>
          <a:prstGeom prst="rect">
            <a:avLst/>
          </a:prstGeom>
          <a:noFill/>
        </p:spPr>
        <p:txBody>
          <a:bodyPr wrap="square" rtlCol="0">
            <a:spAutoFit/>
          </a:bodyPr>
          <a:lstStyle/>
          <a:p>
            <a:pPr algn="ctr">
              <a:buClr>
                <a:srgbClr val="00B050"/>
              </a:buClr>
            </a:pPr>
            <a:r>
              <a:rPr lang="en-US" altLang="en-US" sz="1600" b="1" dirty="0">
                <a:solidFill>
                  <a:schemeClr val="accent1">
                    <a:lumMod val="50000"/>
                  </a:schemeClr>
                </a:solidFill>
                <a:latin typeface="Garamond" panose="02020404030301010803" pitchFamily="18" charset="0"/>
              </a:rPr>
              <a:t>Cationic, Amphipathic</a:t>
            </a:r>
            <a:r>
              <a:rPr lang="en-US" sz="1600" b="1" dirty="0">
                <a:solidFill>
                  <a:schemeClr val="accent1">
                    <a:lumMod val="50000"/>
                  </a:schemeClr>
                </a:solidFill>
                <a:latin typeface="Garamond" panose="02020404030301010803" pitchFamily="18" charset="0"/>
              </a:rPr>
              <a:t> antimicrobial peptides</a:t>
            </a:r>
          </a:p>
        </p:txBody>
      </p:sp>
      <p:sp>
        <p:nvSpPr>
          <p:cNvPr id="9" name="Oval 6">
            <a:extLst>
              <a:ext uri="{FF2B5EF4-FFF2-40B4-BE49-F238E27FC236}">
                <a16:creationId xmlns:a16="http://schemas.microsoft.com/office/drawing/2014/main" id="{D2DE4257-3A8B-491F-A98B-16CE5D107D5A}"/>
              </a:ext>
            </a:extLst>
          </p:cNvPr>
          <p:cNvSpPr/>
          <p:nvPr/>
        </p:nvSpPr>
        <p:spPr>
          <a:xfrm>
            <a:off x="7953106" y="2835505"/>
            <a:ext cx="572853" cy="630770"/>
          </a:xfrm>
          <a:custGeom>
            <a:avLst/>
            <a:gdLst/>
            <a:ahLst/>
            <a:cxnLst/>
            <a:rect l="l" t="t" r="r" b="b"/>
            <a:pathLst>
              <a:path w="3596792" h="3960440">
                <a:moveTo>
                  <a:pt x="1094942" y="2061441"/>
                </a:moveTo>
                <a:lnTo>
                  <a:pt x="1094942" y="2457943"/>
                </a:lnTo>
                <a:lnTo>
                  <a:pt x="698440" y="2457943"/>
                </a:lnTo>
                <a:lnTo>
                  <a:pt x="698440" y="2867371"/>
                </a:lnTo>
                <a:lnTo>
                  <a:pt x="1094942" y="2867371"/>
                </a:lnTo>
                <a:lnTo>
                  <a:pt x="1094942" y="3263873"/>
                </a:lnTo>
                <a:lnTo>
                  <a:pt x="1504370" y="3263873"/>
                </a:lnTo>
                <a:lnTo>
                  <a:pt x="1504370" y="2867371"/>
                </a:lnTo>
                <a:lnTo>
                  <a:pt x="1900872" y="2867371"/>
                </a:lnTo>
                <a:lnTo>
                  <a:pt x="1900872" y="2457943"/>
                </a:lnTo>
                <a:lnTo>
                  <a:pt x="1504370" y="2457943"/>
                </a:lnTo>
                <a:lnTo>
                  <a:pt x="1504370" y="2061441"/>
                </a:lnTo>
                <a:close/>
                <a:moveTo>
                  <a:pt x="2799823" y="26785"/>
                </a:moveTo>
                <a:lnTo>
                  <a:pt x="3448872" y="1190236"/>
                </a:lnTo>
                <a:cubicBezTo>
                  <a:pt x="3542508" y="1318796"/>
                  <a:pt x="3596792" y="1477271"/>
                  <a:pt x="3596792" y="1648425"/>
                </a:cubicBezTo>
                <a:cubicBezTo>
                  <a:pt x="3596792" y="2085883"/>
                  <a:pt x="3242162" y="2440513"/>
                  <a:pt x="2804704" y="2440513"/>
                </a:cubicBezTo>
                <a:lnTo>
                  <a:pt x="2774283" y="2438977"/>
                </a:lnTo>
                <a:cubicBezTo>
                  <a:pt x="2737083" y="2264385"/>
                  <a:pt x="2663682" y="2103273"/>
                  <a:pt x="2561997" y="1963663"/>
                </a:cubicBezTo>
                <a:lnTo>
                  <a:pt x="2140652" y="1208381"/>
                </a:lnTo>
                <a:close/>
                <a:moveTo>
                  <a:pt x="1291647" y="0"/>
                </a:moveTo>
                <a:lnTo>
                  <a:pt x="2356605" y="1908989"/>
                </a:lnTo>
                <a:cubicBezTo>
                  <a:pt x="2510243" y="2119929"/>
                  <a:pt x="2599312" y="2379955"/>
                  <a:pt x="2599312" y="2660784"/>
                </a:cubicBezTo>
                <a:cubicBezTo>
                  <a:pt x="2599312" y="3378564"/>
                  <a:pt x="2017436" y="3960440"/>
                  <a:pt x="1299656" y="3960440"/>
                </a:cubicBezTo>
                <a:cubicBezTo>
                  <a:pt x="581876" y="3960440"/>
                  <a:pt x="0" y="3378564"/>
                  <a:pt x="0" y="2660784"/>
                </a:cubicBezTo>
                <a:cubicBezTo>
                  <a:pt x="0" y="2462086"/>
                  <a:pt x="44590" y="2273803"/>
                  <a:pt x="125671" y="2106038"/>
                </a:cubicBezTo>
                <a:lnTo>
                  <a:pt x="116762" y="2106038"/>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ko-KR" altLang="en-US" sz="2701"/>
          </a:p>
        </p:txBody>
      </p:sp>
      <p:grpSp>
        <p:nvGrpSpPr>
          <p:cNvPr id="10" name="그룹 3">
            <a:extLst>
              <a:ext uri="{FF2B5EF4-FFF2-40B4-BE49-F238E27FC236}">
                <a16:creationId xmlns:a16="http://schemas.microsoft.com/office/drawing/2014/main" id="{7E3BA721-1718-4011-B275-2081F7BEFD9B}"/>
              </a:ext>
            </a:extLst>
          </p:cNvPr>
          <p:cNvGrpSpPr/>
          <p:nvPr/>
        </p:nvGrpSpPr>
        <p:grpSpPr>
          <a:xfrm>
            <a:off x="3997856" y="1855687"/>
            <a:ext cx="4196288" cy="4284406"/>
            <a:chOff x="4241631" y="2018644"/>
            <a:chExt cx="3708741" cy="3786621"/>
          </a:xfrm>
        </p:grpSpPr>
        <p:sp>
          <p:nvSpPr>
            <p:cNvPr id="11" name="Freeform 18">
              <a:extLst>
                <a:ext uri="{FF2B5EF4-FFF2-40B4-BE49-F238E27FC236}">
                  <a16:creationId xmlns:a16="http://schemas.microsoft.com/office/drawing/2014/main" id="{FC784392-A1C7-4620-B895-26D94805C9D5}"/>
                </a:ext>
              </a:extLst>
            </p:cNvPr>
            <p:cNvSpPr>
              <a:spLocks/>
            </p:cNvSpPr>
            <p:nvPr/>
          </p:nvSpPr>
          <p:spPr bwMode="auto">
            <a:xfrm>
              <a:off x="6220661" y="2122391"/>
              <a:ext cx="1729711" cy="721391"/>
            </a:xfrm>
            <a:custGeom>
              <a:avLst/>
              <a:gdLst>
                <a:gd name="T0" fmla="*/ 548 w 1489"/>
                <a:gd name="T1" fmla="*/ 1 h 621"/>
                <a:gd name="T2" fmla="*/ 640 w 1489"/>
                <a:gd name="T3" fmla="*/ 16 h 621"/>
                <a:gd name="T4" fmla="*/ 722 w 1489"/>
                <a:gd name="T5" fmla="*/ 51 h 621"/>
                <a:gd name="T6" fmla="*/ 786 w 1489"/>
                <a:gd name="T7" fmla="*/ 80 h 621"/>
                <a:gd name="T8" fmla="*/ 842 w 1489"/>
                <a:gd name="T9" fmla="*/ 101 h 621"/>
                <a:gd name="T10" fmla="*/ 900 w 1489"/>
                <a:gd name="T11" fmla="*/ 123 h 621"/>
                <a:gd name="T12" fmla="*/ 973 w 1489"/>
                <a:gd name="T13" fmla="*/ 151 h 621"/>
                <a:gd name="T14" fmla="*/ 1064 w 1489"/>
                <a:gd name="T15" fmla="*/ 180 h 621"/>
                <a:gd name="T16" fmla="*/ 1171 w 1489"/>
                <a:gd name="T17" fmla="*/ 192 h 621"/>
                <a:gd name="T18" fmla="*/ 1286 w 1489"/>
                <a:gd name="T19" fmla="*/ 192 h 621"/>
                <a:gd name="T20" fmla="*/ 1389 w 1489"/>
                <a:gd name="T21" fmla="*/ 181 h 621"/>
                <a:gd name="T22" fmla="*/ 1464 w 1489"/>
                <a:gd name="T23" fmla="*/ 167 h 621"/>
                <a:gd name="T24" fmla="*/ 1486 w 1489"/>
                <a:gd name="T25" fmla="*/ 174 h 621"/>
                <a:gd name="T26" fmla="*/ 1489 w 1489"/>
                <a:gd name="T27" fmla="*/ 192 h 621"/>
                <a:gd name="T28" fmla="*/ 1469 w 1489"/>
                <a:gd name="T29" fmla="*/ 227 h 621"/>
                <a:gd name="T30" fmla="*/ 1433 w 1489"/>
                <a:gd name="T31" fmla="*/ 272 h 621"/>
                <a:gd name="T32" fmla="*/ 1377 w 1489"/>
                <a:gd name="T33" fmla="*/ 311 h 621"/>
                <a:gd name="T34" fmla="*/ 1293 w 1489"/>
                <a:gd name="T35" fmla="*/ 341 h 621"/>
                <a:gd name="T36" fmla="*/ 1177 w 1489"/>
                <a:gd name="T37" fmla="*/ 360 h 621"/>
                <a:gd name="T38" fmla="*/ 1171 w 1489"/>
                <a:gd name="T39" fmla="*/ 387 h 621"/>
                <a:gd name="T40" fmla="*/ 1155 w 1489"/>
                <a:gd name="T41" fmla="*/ 409 h 621"/>
                <a:gd name="T42" fmla="*/ 1122 w 1489"/>
                <a:gd name="T43" fmla="*/ 423 h 621"/>
                <a:gd name="T44" fmla="*/ 1069 w 1489"/>
                <a:gd name="T45" fmla="*/ 429 h 621"/>
                <a:gd name="T46" fmla="*/ 993 w 1489"/>
                <a:gd name="T47" fmla="*/ 418 h 621"/>
                <a:gd name="T48" fmla="*/ 944 w 1489"/>
                <a:gd name="T49" fmla="*/ 414 h 621"/>
                <a:gd name="T50" fmla="*/ 944 w 1489"/>
                <a:gd name="T51" fmla="*/ 431 h 621"/>
                <a:gd name="T52" fmla="*/ 942 w 1489"/>
                <a:gd name="T53" fmla="*/ 449 h 621"/>
                <a:gd name="T54" fmla="*/ 933 w 1489"/>
                <a:gd name="T55" fmla="*/ 465 h 621"/>
                <a:gd name="T56" fmla="*/ 909 w 1489"/>
                <a:gd name="T57" fmla="*/ 480 h 621"/>
                <a:gd name="T58" fmla="*/ 864 w 1489"/>
                <a:gd name="T59" fmla="*/ 485 h 621"/>
                <a:gd name="T60" fmla="*/ 795 w 1489"/>
                <a:gd name="T61" fmla="*/ 480 h 621"/>
                <a:gd name="T62" fmla="*/ 733 w 1489"/>
                <a:gd name="T63" fmla="*/ 505 h 621"/>
                <a:gd name="T64" fmla="*/ 697 w 1489"/>
                <a:gd name="T65" fmla="*/ 545 h 621"/>
                <a:gd name="T66" fmla="*/ 655 w 1489"/>
                <a:gd name="T67" fmla="*/ 560 h 621"/>
                <a:gd name="T68" fmla="*/ 611 w 1489"/>
                <a:gd name="T69" fmla="*/ 556 h 621"/>
                <a:gd name="T70" fmla="*/ 569 w 1489"/>
                <a:gd name="T71" fmla="*/ 545 h 621"/>
                <a:gd name="T72" fmla="*/ 533 w 1489"/>
                <a:gd name="T73" fmla="*/ 536 h 621"/>
                <a:gd name="T74" fmla="*/ 499 w 1489"/>
                <a:gd name="T75" fmla="*/ 565 h 621"/>
                <a:gd name="T76" fmla="*/ 455 w 1489"/>
                <a:gd name="T77" fmla="*/ 596 h 621"/>
                <a:gd name="T78" fmla="*/ 402 w 1489"/>
                <a:gd name="T79" fmla="*/ 603 h 621"/>
                <a:gd name="T80" fmla="*/ 348 w 1489"/>
                <a:gd name="T81" fmla="*/ 592 h 621"/>
                <a:gd name="T82" fmla="*/ 297 w 1489"/>
                <a:gd name="T83" fmla="*/ 576 h 621"/>
                <a:gd name="T84" fmla="*/ 257 w 1489"/>
                <a:gd name="T85" fmla="*/ 563 h 621"/>
                <a:gd name="T86" fmla="*/ 199 w 1489"/>
                <a:gd name="T87" fmla="*/ 612 h 621"/>
                <a:gd name="T88" fmla="*/ 137 w 1489"/>
                <a:gd name="T89" fmla="*/ 621 h 621"/>
                <a:gd name="T90" fmla="*/ 71 w 1489"/>
                <a:gd name="T91" fmla="*/ 605 h 621"/>
                <a:gd name="T92" fmla="*/ 0 w 1489"/>
                <a:gd name="T93" fmla="*/ 576 h 621"/>
                <a:gd name="T94" fmla="*/ 42 w 1489"/>
                <a:gd name="T95" fmla="*/ 269 h 621"/>
                <a:gd name="T96" fmla="*/ 106 w 1489"/>
                <a:gd name="T97" fmla="*/ 238 h 621"/>
                <a:gd name="T98" fmla="*/ 159 w 1489"/>
                <a:gd name="T99" fmla="*/ 191 h 621"/>
                <a:gd name="T100" fmla="*/ 208 w 1489"/>
                <a:gd name="T101" fmla="*/ 132 h 621"/>
                <a:gd name="T102" fmla="*/ 262 w 1489"/>
                <a:gd name="T103" fmla="*/ 76 h 621"/>
                <a:gd name="T104" fmla="*/ 333 w 1489"/>
                <a:gd name="T105" fmla="*/ 31 h 621"/>
                <a:gd name="T106" fmla="*/ 411 w 1489"/>
                <a:gd name="T107" fmla="*/ 7 h 621"/>
                <a:gd name="T108" fmla="*/ 499 w 1489"/>
                <a:gd name="T109" fmla="*/ 0 h 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489" h="621">
                  <a:moveTo>
                    <a:pt x="499" y="0"/>
                  </a:moveTo>
                  <a:lnTo>
                    <a:pt x="548" y="1"/>
                  </a:lnTo>
                  <a:lnTo>
                    <a:pt x="595" y="7"/>
                  </a:lnTo>
                  <a:lnTo>
                    <a:pt x="640" y="16"/>
                  </a:lnTo>
                  <a:lnTo>
                    <a:pt x="682" y="32"/>
                  </a:lnTo>
                  <a:lnTo>
                    <a:pt x="722" y="51"/>
                  </a:lnTo>
                  <a:lnTo>
                    <a:pt x="757" y="67"/>
                  </a:lnTo>
                  <a:lnTo>
                    <a:pt x="786" y="80"/>
                  </a:lnTo>
                  <a:lnTo>
                    <a:pt x="815" y="91"/>
                  </a:lnTo>
                  <a:lnTo>
                    <a:pt x="842" y="101"/>
                  </a:lnTo>
                  <a:lnTo>
                    <a:pt x="869" y="112"/>
                  </a:lnTo>
                  <a:lnTo>
                    <a:pt x="900" y="123"/>
                  </a:lnTo>
                  <a:lnTo>
                    <a:pt x="933" y="136"/>
                  </a:lnTo>
                  <a:lnTo>
                    <a:pt x="973" y="151"/>
                  </a:lnTo>
                  <a:lnTo>
                    <a:pt x="1020" y="167"/>
                  </a:lnTo>
                  <a:lnTo>
                    <a:pt x="1064" y="180"/>
                  </a:lnTo>
                  <a:lnTo>
                    <a:pt x="1115" y="189"/>
                  </a:lnTo>
                  <a:lnTo>
                    <a:pt x="1171" y="192"/>
                  </a:lnTo>
                  <a:lnTo>
                    <a:pt x="1228" y="194"/>
                  </a:lnTo>
                  <a:lnTo>
                    <a:pt x="1286" y="192"/>
                  </a:lnTo>
                  <a:lnTo>
                    <a:pt x="1340" y="189"/>
                  </a:lnTo>
                  <a:lnTo>
                    <a:pt x="1389" y="181"/>
                  </a:lnTo>
                  <a:lnTo>
                    <a:pt x="1431" y="174"/>
                  </a:lnTo>
                  <a:lnTo>
                    <a:pt x="1464" y="167"/>
                  </a:lnTo>
                  <a:lnTo>
                    <a:pt x="1479" y="169"/>
                  </a:lnTo>
                  <a:lnTo>
                    <a:pt x="1486" y="174"/>
                  </a:lnTo>
                  <a:lnTo>
                    <a:pt x="1489" y="181"/>
                  </a:lnTo>
                  <a:lnTo>
                    <a:pt x="1489" y="192"/>
                  </a:lnTo>
                  <a:lnTo>
                    <a:pt x="1484" y="203"/>
                  </a:lnTo>
                  <a:lnTo>
                    <a:pt x="1469" y="227"/>
                  </a:lnTo>
                  <a:lnTo>
                    <a:pt x="1453" y="251"/>
                  </a:lnTo>
                  <a:lnTo>
                    <a:pt x="1433" y="272"/>
                  </a:lnTo>
                  <a:lnTo>
                    <a:pt x="1408" y="292"/>
                  </a:lnTo>
                  <a:lnTo>
                    <a:pt x="1377" y="311"/>
                  </a:lnTo>
                  <a:lnTo>
                    <a:pt x="1339" y="327"/>
                  </a:lnTo>
                  <a:lnTo>
                    <a:pt x="1293" y="341"/>
                  </a:lnTo>
                  <a:lnTo>
                    <a:pt x="1239" y="352"/>
                  </a:lnTo>
                  <a:lnTo>
                    <a:pt x="1177" y="360"/>
                  </a:lnTo>
                  <a:lnTo>
                    <a:pt x="1175" y="372"/>
                  </a:lnTo>
                  <a:lnTo>
                    <a:pt x="1171" y="387"/>
                  </a:lnTo>
                  <a:lnTo>
                    <a:pt x="1166" y="398"/>
                  </a:lnTo>
                  <a:lnTo>
                    <a:pt x="1155" y="409"/>
                  </a:lnTo>
                  <a:lnTo>
                    <a:pt x="1140" y="418"/>
                  </a:lnTo>
                  <a:lnTo>
                    <a:pt x="1122" y="423"/>
                  </a:lnTo>
                  <a:lnTo>
                    <a:pt x="1099" y="429"/>
                  </a:lnTo>
                  <a:lnTo>
                    <a:pt x="1069" y="429"/>
                  </a:lnTo>
                  <a:lnTo>
                    <a:pt x="1035" y="425"/>
                  </a:lnTo>
                  <a:lnTo>
                    <a:pt x="993" y="418"/>
                  </a:lnTo>
                  <a:lnTo>
                    <a:pt x="944" y="407"/>
                  </a:lnTo>
                  <a:lnTo>
                    <a:pt x="944" y="414"/>
                  </a:lnTo>
                  <a:lnTo>
                    <a:pt x="944" y="421"/>
                  </a:lnTo>
                  <a:lnTo>
                    <a:pt x="944" y="431"/>
                  </a:lnTo>
                  <a:lnTo>
                    <a:pt x="944" y="440"/>
                  </a:lnTo>
                  <a:lnTo>
                    <a:pt x="942" y="449"/>
                  </a:lnTo>
                  <a:lnTo>
                    <a:pt x="939" y="458"/>
                  </a:lnTo>
                  <a:lnTo>
                    <a:pt x="933" y="465"/>
                  </a:lnTo>
                  <a:lnTo>
                    <a:pt x="922" y="474"/>
                  </a:lnTo>
                  <a:lnTo>
                    <a:pt x="909" y="480"/>
                  </a:lnTo>
                  <a:lnTo>
                    <a:pt x="889" y="483"/>
                  </a:lnTo>
                  <a:lnTo>
                    <a:pt x="864" y="485"/>
                  </a:lnTo>
                  <a:lnTo>
                    <a:pt x="833" y="483"/>
                  </a:lnTo>
                  <a:lnTo>
                    <a:pt x="795" y="480"/>
                  </a:lnTo>
                  <a:lnTo>
                    <a:pt x="748" y="471"/>
                  </a:lnTo>
                  <a:lnTo>
                    <a:pt x="733" y="505"/>
                  </a:lnTo>
                  <a:lnTo>
                    <a:pt x="715" y="529"/>
                  </a:lnTo>
                  <a:lnTo>
                    <a:pt x="697" y="545"/>
                  </a:lnTo>
                  <a:lnTo>
                    <a:pt x="677" y="554"/>
                  </a:lnTo>
                  <a:lnTo>
                    <a:pt x="655" y="560"/>
                  </a:lnTo>
                  <a:lnTo>
                    <a:pt x="633" y="560"/>
                  </a:lnTo>
                  <a:lnTo>
                    <a:pt x="611" y="556"/>
                  </a:lnTo>
                  <a:lnTo>
                    <a:pt x="591" y="551"/>
                  </a:lnTo>
                  <a:lnTo>
                    <a:pt x="569" y="545"/>
                  </a:lnTo>
                  <a:lnTo>
                    <a:pt x="549" y="540"/>
                  </a:lnTo>
                  <a:lnTo>
                    <a:pt x="533" y="536"/>
                  </a:lnTo>
                  <a:lnTo>
                    <a:pt x="517" y="534"/>
                  </a:lnTo>
                  <a:lnTo>
                    <a:pt x="499" y="565"/>
                  </a:lnTo>
                  <a:lnTo>
                    <a:pt x="479" y="585"/>
                  </a:lnTo>
                  <a:lnTo>
                    <a:pt x="455" y="596"/>
                  </a:lnTo>
                  <a:lnTo>
                    <a:pt x="429" y="601"/>
                  </a:lnTo>
                  <a:lnTo>
                    <a:pt x="402" y="603"/>
                  </a:lnTo>
                  <a:lnTo>
                    <a:pt x="375" y="600"/>
                  </a:lnTo>
                  <a:lnTo>
                    <a:pt x="348" y="592"/>
                  </a:lnTo>
                  <a:lnTo>
                    <a:pt x="322" y="585"/>
                  </a:lnTo>
                  <a:lnTo>
                    <a:pt x="297" y="576"/>
                  </a:lnTo>
                  <a:lnTo>
                    <a:pt x="275" y="569"/>
                  </a:lnTo>
                  <a:lnTo>
                    <a:pt x="257" y="563"/>
                  </a:lnTo>
                  <a:lnTo>
                    <a:pt x="228" y="592"/>
                  </a:lnTo>
                  <a:lnTo>
                    <a:pt x="199" y="612"/>
                  </a:lnTo>
                  <a:lnTo>
                    <a:pt x="168" y="620"/>
                  </a:lnTo>
                  <a:lnTo>
                    <a:pt x="137" y="621"/>
                  </a:lnTo>
                  <a:lnTo>
                    <a:pt x="104" y="614"/>
                  </a:lnTo>
                  <a:lnTo>
                    <a:pt x="71" y="605"/>
                  </a:lnTo>
                  <a:lnTo>
                    <a:pt x="37" y="591"/>
                  </a:lnTo>
                  <a:lnTo>
                    <a:pt x="0" y="576"/>
                  </a:lnTo>
                  <a:lnTo>
                    <a:pt x="4" y="274"/>
                  </a:lnTo>
                  <a:lnTo>
                    <a:pt x="42" y="269"/>
                  </a:lnTo>
                  <a:lnTo>
                    <a:pt x="77" y="256"/>
                  </a:lnTo>
                  <a:lnTo>
                    <a:pt x="106" y="238"/>
                  </a:lnTo>
                  <a:lnTo>
                    <a:pt x="133" y="216"/>
                  </a:lnTo>
                  <a:lnTo>
                    <a:pt x="159" y="191"/>
                  </a:lnTo>
                  <a:lnTo>
                    <a:pt x="182" y="161"/>
                  </a:lnTo>
                  <a:lnTo>
                    <a:pt x="208" y="132"/>
                  </a:lnTo>
                  <a:lnTo>
                    <a:pt x="233" y="103"/>
                  </a:lnTo>
                  <a:lnTo>
                    <a:pt x="262" y="76"/>
                  </a:lnTo>
                  <a:lnTo>
                    <a:pt x="295" y="52"/>
                  </a:lnTo>
                  <a:lnTo>
                    <a:pt x="333" y="31"/>
                  </a:lnTo>
                  <a:lnTo>
                    <a:pt x="377" y="16"/>
                  </a:lnTo>
                  <a:lnTo>
                    <a:pt x="411" y="7"/>
                  </a:lnTo>
                  <a:lnTo>
                    <a:pt x="453" y="1"/>
                  </a:lnTo>
                  <a:lnTo>
                    <a:pt x="499"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ko-KR" altLang="en-US" sz="2701"/>
            </a:p>
          </p:txBody>
        </p:sp>
        <p:sp>
          <p:nvSpPr>
            <p:cNvPr id="12" name="Freeform 27">
              <a:extLst>
                <a:ext uri="{FF2B5EF4-FFF2-40B4-BE49-F238E27FC236}">
                  <a16:creationId xmlns:a16="http://schemas.microsoft.com/office/drawing/2014/main" id="{23725CEA-1275-4093-A08A-742110FC812F}"/>
                </a:ext>
              </a:extLst>
            </p:cNvPr>
            <p:cNvSpPr>
              <a:spLocks noEditPoints="1"/>
            </p:cNvSpPr>
            <p:nvPr/>
          </p:nvSpPr>
          <p:spPr bwMode="auto">
            <a:xfrm>
              <a:off x="5234856" y="2950293"/>
              <a:ext cx="1409093" cy="2702029"/>
            </a:xfrm>
            <a:custGeom>
              <a:avLst/>
              <a:gdLst>
                <a:gd name="T0" fmla="*/ 673 w 1213"/>
                <a:gd name="T1" fmla="*/ 1963 h 2416"/>
                <a:gd name="T2" fmla="*/ 674 w 1213"/>
                <a:gd name="T3" fmla="*/ 2032 h 2416"/>
                <a:gd name="T4" fmla="*/ 682 w 1213"/>
                <a:gd name="T5" fmla="*/ 2170 h 2416"/>
                <a:gd name="T6" fmla="*/ 753 w 1213"/>
                <a:gd name="T7" fmla="*/ 2340 h 2416"/>
                <a:gd name="T8" fmla="*/ 724 w 1213"/>
                <a:gd name="T9" fmla="*/ 2341 h 2416"/>
                <a:gd name="T10" fmla="*/ 624 w 1213"/>
                <a:gd name="T11" fmla="*/ 2161 h 2416"/>
                <a:gd name="T12" fmla="*/ 622 w 1213"/>
                <a:gd name="T13" fmla="*/ 2007 h 2416"/>
                <a:gd name="T14" fmla="*/ 573 w 1213"/>
                <a:gd name="T15" fmla="*/ 980 h 2416"/>
                <a:gd name="T16" fmla="*/ 662 w 1213"/>
                <a:gd name="T17" fmla="*/ 1029 h 2416"/>
                <a:gd name="T18" fmla="*/ 604 w 1213"/>
                <a:gd name="T19" fmla="*/ 1089 h 2416"/>
                <a:gd name="T20" fmla="*/ 558 w 1213"/>
                <a:gd name="T21" fmla="*/ 1212 h 2416"/>
                <a:gd name="T22" fmla="*/ 640 w 1213"/>
                <a:gd name="T23" fmla="*/ 1354 h 2416"/>
                <a:gd name="T24" fmla="*/ 796 w 1213"/>
                <a:gd name="T25" fmla="*/ 1463 h 2416"/>
                <a:gd name="T26" fmla="*/ 936 w 1213"/>
                <a:gd name="T27" fmla="*/ 1585 h 2416"/>
                <a:gd name="T28" fmla="*/ 956 w 1213"/>
                <a:gd name="T29" fmla="*/ 1714 h 2416"/>
                <a:gd name="T30" fmla="*/ 887 w 1213"/>
                <a:gd name="T31" fmla="*/ 1836 h 2416"/>
                <a:gd name="T32" fmla="*/ 829 w 1213"/>
                <a:gd name="T33" fmla="*/ 1869 h 2416"/>
                <a:gd name="T34" fmla="*/ 816 w 1213"/>
                <a:gd name="T35" fmla="*/ 1860 h 2416"/>
                <a:gd name="T36" fmla="*/ 864 w 1213"/>
                <a:gd name="T37" fmla="*/ 1736 h 2416"/>
                <a:gd name="T38" fmla="*/ 831 w 1213"/>
                <a:gd name="T39" fmla="*/ 1596 h 2416"/>
                <a:gd name="T40" fmla="*/ 711 w 1213"/>
                <a:gd name="T41" fmla="*/ 1509 h 2416"/>
                <a:gd name="T42" fmla="*/ 589 w 1213"/>
                <a:gd name="T43" fmla="*/ 1429 h 2416"/>
                <a:gd name="T44" fmla="*/ 494 w 1213"/>
                <a:gd name="T45" fmla="*/ 1314 h 2416"/>
                <a:gd name="T46" fmla="*/ 449 w 1213"/>
                <a:gd name="T47" fmla="*/ 1185 h 2416"/>
                <a:gd name="T48" fmla="*/ 511 w 1213"/>
                <a:gd name="T49" fmla="*/ 1043 h 2416"/>
                <a:gd name="T50" fmla="*/ 418 w 1213"/>
                <a:gd name="T51" fmla="*/ 1 h 2416"/>
                <a:gd name="T52" fmla="*/ 544 w 1213"/>
                <a:gd name="T53" fmla="*/ 38 h 2416"/>
                <a:gd name="T54" fmla="*/ 585 w 1213"/>
                <a:gd name="T55" fmla="*/ 129 h 2416"/>
                <a:gd name="T56" fmla="*/ 524 w 1213"/>
                <a:gd name="T57" fmla="*/ 170 h 2416"/>
                <a:gd name="T58" fmla="*/ 407 w 1213"/>
                <a:gd name="T59" fmla="*/ 160 h 2416"/>
                <a:gd name="T60" fmla="*/ 278 w 1213"/>
                <a:gd name="T61" fmla="*/ 116 h 2416"/>
                <a:gd name="T62" fmla="*/ 154 w 1213"/>
                <a:gd name="T63" fmla="*/ 101 h 2416"/>
                <a:gd name="T64" fmla="*/ 105 w 1213"/>
                <a:gd name="T65" fmla="*/ 174 h 2416"/>
                <a:gd name="T66" fmla="*/ 205 w 1213"/>
                <a:gd name="T67" fmla="*/ 270 h 2416"/>
                <a:gd name="T68" fmla="*/ 398 w 1213"/>
                <a:gd name="T69" fmla="*/ 327 h 2416"/>
                <a:gd name="T70" fmla="*/ 631 w 1213"/>
                <a:gd name="T71" fmla="*/ 360 h 2416"/>
                <a:gd name="T72" fmla="*/ 858 w 1213"/>
                <a:gd name="T73" fmla="*/ 387 h 2416"/>
                <a:gd name="T74" fmla="*/ 1029 w 1213"/>
                <a:gd name="T75" fmla="*/ 429 h 2416"/>
                <a:gd name="T76" fmla="*/ 1133 w 1213"/>
                <a:gd name="T77" fmla="*/ 494 h 2416"/>
                <a:gd name="T78" fmla="*/ 1207 w 1213"/>
                <a:gd name="T79" fmla="*/ 605 h 2416"/>
                <a:gd name="T80" fmla="*/ 1180 w 1213"/>
                <a:gd name="T81" fmla="*/ 743 h 2416"/>
                <a:gd name="T82" fmla="*/ 1071 w 1213"/>
                <a:gd name="T83" fmla="*/ 854 h 2416"/>
                <a:gd name="T84" fmla="*/ 829 w 1213"/>
                <a:gd name="T85" fmla="*/ 892 h 2416"/>
                <a:gd name="T86" fmla="*/ 934 w 1213"/>
                <a:gd name="T87" fmla="*/ 818 h 2416"/>
                <a:gd name="T88" fmla="*/ 1009 w 1213"/>
                <a:gd name="T89" fmla="*/ 772 h 2416"/>
                <a:gd name="T90" fmla="*/ 1018 w 1213"/>
                <a:gd name="T91" fmla="*/ 758 h 2416"/>
                <a:gd name="T92" fmla="*/ 1044 w 1213"/>
                <a:gd name="T93" fmla="*/ 723 h 2416"/>
                <a:gd name="T94" fmla="*/ 1027 w 1213"/>
                <a:gd name="T95" fmla="*/ 600 h 2416"/>
                <a:gd name="T96" fmla="*/ 898 w 1213"/>
                <a:gd name="T97" fmla="*/ 512 h 2416"/>
                <a:gd name="T98" fmla="*/ 665 w 1213"/>
                <a:gd name="T99" fmla="*/ 480 h 2416"/>
                <a:gd name="T100" fmla="*/ 396 w 1213"/>
                <a:gd name="T101" fmla="*/ 441 h 2416"/>
                <a:gd name="T102" fmla="*/ 113 w 1213"/>
                <a:gd name="T103" fmla="*/ 316 h 2416"/>
                <a:gd name="T104" fmla="*/ 33 w 1213"/>
                <a:gd name="T105" fmla="*/ 245 h 2416"/>
                <a:gd name="T106" fmla="*/ 5 w 1213"/>
                <a:gd name="T107" fmla="*/ 129 h 2416"/>
                <a:gd name="T108" fmla="*/ 85 w 1213"/>
                <a:gd name="T109" fmla="*/ 41 h 2416"/>
                <a:gd name="T110" fmla="*/ 213 w 1213"/>
                <a:gd name="T111" fmla="*/ 12 h 2416"/>
                <a:gd name="T112" fmla="*/ 324 w 1213"/>
                <a:gd name="T113" fmla="*/ 3 h 24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213" h="2416">
                  <a:moveTo>
                    <a:pt x="656" y="1932"/>
                  </a:moveTo>
                  <a:lnTo>
                    <a:pt x="673" y="1932"/>
                  </a:lnTo>
                  <a:lnTo>
                    <a:pt x="673" y="1940"/>
                  </a:lnTo>
                  <a:lnTo>
                    <a:pt x="673" y="1963"/>
                  </a:lnTo>
                  <a:lnTo>
                    <a:pt x="674" y="1981"/>
                  </a:lnTo>
                  <a:lnTo>
                    <a:pt x="674" y="1998"/>
                  </a:lnTo>
                  <a:lnTo>
                    <a:pt x="674" y="2014"/>
                  </a:lnTo>
                  <a:lnTo>
                    <a:pt x="674" y="2032"/>
                  </a:lnTo>
                  <a:lnTo>
                    <a:pt x="676" y="2054"/>
                  </a:lnTo>
                  <a:lnTo>
                    <a:pt x="676" y="2083"/>
                  </a:lnTo>
                  <a:lnTo>
                    <a:pt x="676" y="2120"/>
                  </a:lnTo>
                  <a:lnTo>
                    <a:pt x="682" y="2170"/>
                  </a:lnTo>
                  <a:lnTo>
                    <a:pt x="693" y="2216"/>
                  </a:lnTo>
                  <a:lnTo>
                    <a:pt x="709" y="2260"/>
                  </a:lnTo>
                  <a:lnTo>
                    <a:pt x="727" y="2300"/>
                  </a:lnTo>
                  <a:lnTo>
                    <a:pt x="753" y="2340"/>
                  </a:lnTo>
                  <a:lnTo>
                    <a:pt x="778" y="2378"/>
                  </a:lnTo>
                  <a:lnTo>
                    <a:pt x="805" y="2416"/>
                  </a:lnTo>
                  <a:lnTo>
                    <a:pt x="762" y="2381"/>
                  </a:lnTo>
                  <a:lnTo>
                    <a:pt x="724" y="2341"/>
                  </a:lnTo>
                  <a:lnTo>
                    <a:pt x="691" y="2298"/>
                  </a:lnTo>
                  <a:lnTo>
                    <a:pt x="664" y="2254"/>
                  </a:lnTo>
                  <a:lnTo>
                    <a:pt x="640" y="2207"/>
                  </a:lnTo>
                  <a:lnTo>
                    <a:pt x="624" y="2161"/>
                  </a:lnTo>
                  <a:lnTo>
                    <a:pt x="614" y="2116"/>
                  </a:lnTo>
                  <a:lnTo>
                    <a:pt x="609" y="2074"/>
                  </a:lnTo>
                  <a:lnTo>
                    <a:pt x="613" y="2036"/>
                  </a:lnTo>
                  <a:lnTo>
                    <a:pt x="622" y="2007"/>
                  </a:lnTo>
                  <a:lnTo>
                    <a:pt x="631" y="1980"/>
                  </a:lnTo>
                  <a:lnTo>
                    <a:pt x="644" y="1956"/>
                  </a:lnTo>
                  <a:lnTo>
                    <a:pt x="656" y="1932"/>
                  </a:lnTo>
                  <a:close/>
                  <a:moveTo>
                    <a:pt x="573" y="980"/>
                  </a:moveTo>
                  <a:lnTo>
                    <a:pt x="604" y="992"/>
                  </a:lnTo>
                  <a:lnTo>
                    <a:pt x="636" y="1007"/>
                  </a:lnTo>
                  <a:lnTo>
                    <a:pt x="665" y="1020"/>
                  </a:lnTo>
                  <a:lnTo>
                    <a:pt x="662" y="1029"/>
                  </a:lnTo>
                  <a:lnTo>
                    <a:pt x="660" y="1043"/>
                  </a:lnTo>
                  <a:lnTo>
                    <a:pt x="656" y="1052"/>
                  </a:lnTo>
                  <a:lnTo>
                    <a:pt x="629" y="1067"/>
                  </a:lnTo>
                  <a:lnTo>
                    <a:pt x="604" y="1089"/>
                  </a:lnTo>
                  <a:lnTo>
                    <a:pt x="584" y="1114"/>
                  </a:lnTo>
                  <a:lnTo>
                    <a:pt x="567" y="1145"/>
                  </a:lnTo>
                  <a:lnTo>
                    <a:pt x="560" y="1178"/>
                  </a:lnTo>
                  <a:lnTo>
                    <a:pt x="558" y="1212"/>
                  </a:lnTo>
                  <a:lnTo>
                    <a:pt x="565" y="1249"/>
                  </a:lnTo>
                  <a:lnTo>
                    <a:pt x="582" y="1285"/>
                  </a:lnTo>
                  <a:lnTo>
                    <a:pt x="609" y="1321"/>
                  </a:lnTo>
                  <a:lnTo>
                    <a:pt x="640" y="1354"/>
                  </a:lnTo>
                  <a:lnTo>
                    <a:pt x="676" y="1385"/>
                  </a:lnTo>
                  <a:lnTo>
                    <a:pt x="714" y="1410"/>
                  </a:lnTo>
                  <a:lnTo>
                    <a:pt x="754" y="1438"/>
                  </a:lnTo>
                  <a:lnTo>
                    <a:pt x="796" y="1463"/>
                  </a:lnTo>
                  <a:lnTo>
                    <a:pt x="834" y="1489"/>
                  </a:lnTo>
                  <a:lnTo>
                    <a:pt x="873" y="1518"/>
                  </a:lnTo>
                  <a:lnTo>
                    <a:pt x="907" y="1549"/>
                  </a:lnTo>
                  <a:lnTo>
                    <a:pt x="936" y="1585"/>
                  </a:lnTo>
                  <a:lnTo>
                    <a:pt x="953" y="1614"/>
                  </a:lnTo>
                  <a:lnTo>
                    <a:pt x="962" y="1647"/>
                  </a:lnTo>
                  <a:lnTo>
                    <a:pt x="962" y="1680"/>
                  </a:lnTo>
                  <a:lnTo>
                    <a:pt x="956" y="1714"/>
                  </a:lnTo>
                  <a:lnTo>
                    <a:pt x="945" y="1749"/>
                  </a:lnTo>
                  <a:lnTo>
                    <a:pt x="931" y="1781"/>
                  </a:lnTo>
                  <a:lnTo>
                    <a:pt x="911" y="1810"/>
                  </a:lnTo>
                  <a:lnTo>
                    <a:pt x="887" y="1836"/>
                  </a:lnTo>
                  <a:lnTo>
                    <a:pt x="862" y="1856"/>
                  </a:lnTo>
                  <a:lnTo>
                    <a:pt x="833" y="1872"/>
                  </a:lnTo>
                  <a:lnTo>
                    <a:pt x="833" y="1870"/>
                  </a:lnTo>
                  <a:lnTo>
                    <a:pt x="829" y="1869"/>
                  </a:lnTo>
                  <a:lnTo>
                    <a:pt x="825" y="1867"/>
                  </a:lnTo>
                  <a:lnTo>
                    <a:pt x="822" y="1863"/>
                  </a:lnTo>
                  <a:lnTo>
                    <a:pt x="818" y="1861"/>
                  </a:lnTo>
                  <a:lnTo>
                    <a:pt x="816" y="1860"/>
                  </a:lnTo>
                  <a:lnTo>
                    <a:pt x="816" y="1827"/>
                  </a:lnTo>
                  <a:lnTo>
                    <a:pt x="816" y="1792"/>
                  </a:lnTo>
                  <a:lnTo>
                    <a:pt x="844" y="1767"/>
                  </a:lnTo>
                  <a:lnTo>
                    <a:pt x="864" y="1736"/>
                  </a:lnTo>
                  <a:lnTo>
                    <a:pt x="882" y="1700"/>
                  </a:lnTo>
                  <a:lnTo>
                    <a:pt x="869" y="1660"/>
                  </a:lnTo>
                  <a:lnTo>
                    <a:pt x="853" y="1625"/>
                  </a:lnTo>
                  <a:lnTo>
                    <a:pt x="831" y="1596"/>
                  </a:lnTo>
                  <a:lnTo>
                    <a:pt x="804" y="1570"/>
                  </a:lnTo>
                  <a:lnTo>
                    <a:pt x="774" y="1547"/>
                  </a:lnTo>
                  <a:lnTo>
                    <a:pt x="744" y="1527"/>
                  </a:lnTo>
                  <a:lnTo>
                    <a:pt x="711" y="1509"/>
                  </a:lnTo>
                  <a:lnTo>
                    <a:pt x="678" y="1490"/>
                  </a:lnTo>
                  <a:lnTo>
                    <a:pt x="647" y="1470"/>
                  </a:lnTo>
                  <a:lnTo>
                    <a:pt x="616" y="1450"/>
                  </a:lnTo>
                  <a:lnTo>
                    <a:pt x="589" y="1429"/>
                  </a:lnTo>
                  <a:lnTo>
                    <a:pt x="560" y="1400"/>
                  </a:lnTo>
                  <a:lnTo>
                    <a:pt x="534" y="1369"/>
                  </a:lnTo>
                  <a:lnTo>
                    <a:pt x="509" y="1336"/>
                  </a:lnTo>
                  <a:lnTo>
                    <a:pt x="494" y="1314"/>
                  </a:lnTo>
                  <a:lnTo>
                    <a:pt x="478" y="1287"/>
                  </a:lnTo>
                  <a:lnTo>
                    <a:pt x="465" y="1254"/>
                  </a:lnTo>
                  <a:lnTo>
                    <a:pt x="454" y="1220"/>
                  </a:lnTo>
                  <a:lnTo>
                    <a:pt x="449" y="1185"/>
                  </a:lnTo>
                  <a:lnTo>
                    <a:pt x="453" y="1149"/>
                  </a:lnTo>
                  <a:lnTo>
                    <a:pt x="465" y="1112"/>
                  </a:lnTo>
                  <a:lnTo>
                    <a:pt x="485" y="1076"/>
                  </a:lnTo>
                  <a:lnTo>
                    <a:pt x="511" y="1043"/>
                  </a:lnTo>
                  <a:lnTo>
                    <a:pt x="538" y="1012"/>
                  </a:lnTo>
                  <a:lnTo>
                    <a:pt x="573" y="980"/>
                  </a:lnTo>
                  <a:close/>
                  <a:moveTo>
                    <a:pt x="380" y="0"/>
                  </a:moveTo>
                  <a:lnTo>
                    <a:pt x="418" y="1"/>
                  </a:lnTo>
                  <a:lnTo>
                    <a:pt x="454" y="7"/>
                  </a:lnTo>
                  <a:lnTo>
                    <a:pt x="487" y="14"/>
                  </a:lnTo>
                  <a:lnTo>
                    <a:pt x="518" y="23"/>
                  </a:lnTo>
                  <a:lnTo>
                    <a:pt x="544" y="38"/>
                  </a:lnTo>
                  <a:lnTo>
                    <a:pt x="564" y="54"/>
                  </a:lnTo>
                  <a:lnTo>
                    <a:pt x="578" y="74"/>
                  </a:lnTo>
                  <a:lnTo>
                    <a:pt x="585" y="100"/>
                  </a:lnTo>
                  <a:lnTo>
                    <a:pt x="585" y="129"/>
                  </a:lnTo>
                  <a:lnTo>
                    <a:pt x="576" y="138"/>
                  </a:lnTo>
                  <a:lnTo>
                    <a:pt x="562" y="150"/>
                  </a:lnTo>
                  <a:lnTo>
                    <a:pt x="545" y="161"/>
                  </a:lnTo>
                  <a:lnTo>
                    <a:pt x="524" y="170"/>
                  </a:lnTo>
                  <a:lnTo>
                    <a:pt x="496" y="176"/>
                  </a:lnTo>
                  <a:lnTo>
                    <a:pt x="467" y="176"/>
                  </a:lnTo>
                  <a:lnTo>
                    <a:pt x="433" y="169"/>
                  </a:lnTo>
                  <a:lnTo>
                    <a:pt x="407" y="160"/>
                  </a:lnTo>
                  <a:lnTo>
                    <a:pt x="378" y="149"/>
                  </a:lnTo>
                  <a:lnTo>
                    <a:pt x="345" y="138"/>
                  </a:lnTo>
                  <a:lnTo>
                    <a:pt x="313" y="127"/>
                  </a:lnTo>
                  <a:lnTo>
                    <a:pt x="278" y="116"/>
                  </a:lnTo>
                  <a:lnTo>
                    <a:pt x="245" y="109"/>
                  </a:lnTo>
                  <a:lnTo>
                    <a:pt x="213" y="103"/>
                  </a:lnTo>
                  <a:lnTo>
                    <a:pt x="182" y="100"/>
                  </a:lnTo>
                  <a:lnTo>
                    <a:pt x="154" y="101"/>
                  </a:lnTo>
                  <a:lnTo>
                    <a:pt x="133" y="109"/>
                  </a:lnTo>
                  <a:lnTo>
                    <a:pt x="114" y="121"/>
                  </a:lnTo>
                  <a:lnTo>
                    <a:pt x="102" y="140"/>
                  </a:lnTo>
                  <a:lnTo>
                    <a:pt x="105" y="174"/>
                  </a:lnTo>
                  <a:lnTo>
                    <a:pt x="120" y="203"/>
                  </a:lnTo>
                  <a:lnTo>
                    <a:pt x="142" y="229"/>
                  </a:lnTo>
                  <a:lnTo>
                    <a:pt x="171" y="250"/>
                  </a:lnTo>
                  <a:lnTo>
                    <a:pt x="205" y="270"/>
                  </a:lnTo>
                  <a:lnTo>
                    <a:pt x="247" y="289"/>
                  </a:lnTo>
                  <a:lnTo>
                    <a:pt x="293" y="303"/>
                  </a:lnTo>
                  <a:lnTo>
                    <a:pt x="344" y="316"/>
                  </a:lnTo>
                  <a:lnTo>
                    <a:pt x="398" y="327"/>
                  </a:lnTo>
                  <a:lnTo>
                    <a:pt x="454" y="336"/>
                  </a:lnTo>
                  <a:lnTo>
                    <a:pt x="513" y="345"/>
                  </a:lnTo>
                  <a:lnTo>
                    <a:pt x="571" y="352"/>
                  </a:lnTo>
                  <a:lnTo>
                    <a:pt x="631" y="360"/>
                  </a:lnTo>
                  <a:lnTo>
                    <a:pt x="691" y="365"/>
                  </a:lnTo>
                  <a:lnTo>
                    <a:pt x="749" y="372"/>
                  </a:lnTo>
                  <a:lnTo>
                    <a:pt x="805" y="380"/>
                  </a:lnTo>
                  <a:lnTo>
                    <a:pt x="858" y="387"/>
                  </a:lnTo>
                  <a:lnTo>
                    <a:pt x="907" y="394"/>
                  </a:lnTo>
                  <a:lnTo>
                    <a:pt x="954" y="405"/>
                  </a:lnTo>
                  <a:lnTo>
                    <a:pt x="994" y="416"/>
                  </a:lnTo>
                  <a:lnTo>
                    <a:pt x="1029" y="429"/>
                  </a:lnTo>
                  <a:lnTo>
                    <a:pt x="1053" y="440"/>
                  </a:lnTo>
                  <a:lnTo>
                    <a:pt x="1080" y="454"/>
                  </a:lnTo>
                  <a:lnTo>
                    <a:pt x="1105" y="472"/>
                  </a:lnTo>
                  <a:lnTo>
                    <a:pt x="1133" y="494"/>
                  </a:lnTo>
                  <a:lnTo>
                    <a:pt x="1156" y="518"/>
                  </a:lnTo>
                  <a:lnTo>
                    <a:pt x="1178" y="543"/>
                  </a:lnTo>
                  <a:lnTo>
                    <a:pt x="1196" y="572"/>
                  </a:lnTo>
                  <a:lnTo>
                    <a:pt x="1207" y="605"/>
                  </a:lnTo>
                  <a:lnTo>
                    <a:pt x="1213" y="638"/>
                  </a:lnTo>
                  <a:lnTo>
                    <a:pt x="1209" y="674"/>
                  </a:lnTo>
                  <a:lnTo>
                    <a:pt x="1196" y="712"/>
                  </a:lnTo>
                  <a:lnTo>
                    <a:pt x="1180" y="743"/>
                  </a:lnTo>
                  <a:lnTo>
                    <a:pt x="1162" y="770"/>
                  </a:lnTo>
                  <a:lnTo>
                    <a:pt x="1142" y="794"/>
                  </a:lnTo>
                  <a:lnTo>
                    <a:pt x="1116" y="816"/>
                  </a:lnTo>
                  <a:lnTo>
                    <a:pt x="1071" y="854"/>
                  </a:lnTo>
                  <a:lnTo>
                    <a:pt x="1024" y="887"/>
                  </a:lnTo>
                  <a:lnTo>
                    <a:pt x="976" y="914"/>
                  </a:lnTo>
                  <a:lnTo>
                    <a:pt x="925" y="940"/>
                  </a:lnTo>
                  <a:lnTo>
                    <a:pt x="829" y="892"/>
                  </a:lnTo>
                  <a:lnTo>
                    <a:pt x="829" y="872"/>
                  </a:lnTo>
                  <a:lnTo>
                    <a:pt x="862" y="852"/>
                  </a:lnTo>
                  <a:lnTo>
                    <a:pt x="896" y="836"/>
                  </a:lnTo>
                  <a:lnTo>
                    <a:pt x="934" y="818"/>
                  </a:lnTo>
                  <a:lnTo>
                    <a:pt x="973" y="800"/>
                  </a:lnTo>
                  <a:lnTo>
                    <a:pt x="1005" y="776"/>
                  </a:lnTo>
                  <a:lnTo>
                    <a:pt x="1007" y="774"/>
                  </a:lnTo>
                  <a:lnTo>
                    <a:pt x="1009" y="772"/>
                  </a:lnTo>
                  <a:lnTo>
                    <a:pt x="1011" y="769"/>
                  </a:lnTo>
                  <a:lnTo>
                    <a:pt x="1013" y="765"/>
                  </a:lnTo>
                  <a:lnTo>
                    <a:pt x="1016" y="761"/>
                  </a:lnTo>
                  <a:lnTo>
                    <a:pt x="1018" y="758"/>
                  </a:lnTo>
                  <a:lnTo>
                    <a:pt x="1020" y="758"/>
                  </a:lnTo>
                  <a:lnTo>
                    <a:pt x="1024" y="758"/>
                  </a:lnTo>
                  <a:lnTo>
                    <a:pt x="1025" y="760"/>
                  </a:lnTo>
                  <a:lnTo>
                    <a:pt x="1044" y="723"/>
                  </a:lnTo>
                  <a:lnTo>
                    <a:pt x="1053" y="689"/>
                  </a:lnTo>
                  <a:lnTo>
                    <a:pt x="1053" y="656"/>
                  </a:lnTo>
                  <a:lnTo>
                    <a:pt x="1044" y="627"/>
                  </a:lnTo>
                  <a:lnTo>
                    <a:pt x="1027" y="600"/>
                  </a:lnTo>
                  <a:lnTo>
                    <a:pt x="1005" y="574"/>
                  </a:lnTo>
                  <a:lnTo>
                    <a:pt x="978" y="552"/>
                  </a:lnTo>
                  <a:lnTo>
                    <a:pt x="945" y="532"/>
                  </a:lnTo>
                  <a:lnTo>
                    <a:pt x="898" y="512"/>
                  </a:lnTo>
                  <a:lnTo>
                    <a:pt x="845" y="498"/>
                  </a:lnTo>
                  <a:lnTo>
                    <a:pt x="787" y="490"/>
                  </a:lnTo>
                  <a:lnTo>
                    <a:pt x="727" y="483"/>
                  </a:lnTo>
                  <a:lnTo>
                    <a:pt x="665" y="480"/>
                  </a:lnTo>
                  <a:lnTo>
                    <a:pt x="604" y="474"/>
                  </a:lnTo>
                  <a:lnTo>
                    <a:pt x="542" y="469"/>
                  </a:lnTo>
                  <a:lnTo>
                    <a:pt x="482" y="460"/>
                  </a:lnTo>
                  <a:lnTo>
                    <a:pt x="396" y="441"/>
                  </a:lnTo>
                  <a:lnTo>
                    <a:pt x="318" y="420"/>
                  </a:lnTo>
                  <a:lnTo>
                    <a:pt x="244" y="392"/>
                  </a:lnTo>
                  <a:lnTo>
                    <a:pt x="176" y="360"/>
                  </a:lnTo>
                  <a:lnTo>
                    <a:pt x="113" y="316"/>
                  </a:lnTo>
                  <a:lnTo>
                    <a:pt x="94" y="301"/>
                  </a:lnTo>
                  <a:lnTo>
                    <a:pt x="74" y="285"/>
                  </a:lnTo>
                  <a:lnTo>
                    <a:pt x="53" y="267"/>
                  </a:lnTo>
                  <a:lnTo>
                    <a:pt x="33" y="245"/>
                  </a:lnTo>
                  <a:lnTo>
                    <a:pt x="16" y="221"/>
                  </a:lnTo>
                  <a:lnTo>
                    <a:pt x="5" y="194"/>
                  </a:lnTo>
                  <a:lnTo>
                    <a:pt x="0" y="163"/>
                  </a:lnTo>
                  <a:lnTo>
                    <a:pt x="5" y="129"/>
                  </a:lnTo>
                  <a:lnTo>
                    <a:pt x="16" y="100"/>
                  </a:lnTo>
                  <a:lnTo>
                    <a:pt x="34" y="76"/>
                  </a:lnTo>
                  <a:lnTo>
                    <a:pt x="58" y="58"/>
                  </a:lnTo>
                  <a:lnTo>
                    <a:pt x="85" y="41"/>
                  </a:lnTo>
                  <a:lnTo>
                    <a:pt x="114" y="30"/>
                  </a:lnTo>
                  <a:lnTo>
                    <a:pt x="147" y="23"/>
                  </a:lnTo>
                  <a:lnTo>
                    <a:pt x="180" y="18"/>
                  </a:lnTo>
                  <a:lnTo>
                    <a:pt x="213" y="12"/>
                  </a:lnTo>
                  <a:lnTo>
                    <a:pt x="245" y="10"/>
                  </a:lnTo>
                  <a:lnTo>
                    <a:pt x="274" y="9"/>
                  </a:lnTo>
                  <a:lnTo>
                    <a:pt x="302" y="7"/>
                  </a:lnTo>
                  <a:lnTo>
                    <a:pt x="324" y="3"/>
                  </a:lnTo>
                  <a:lnTo>
                    <a:pt x="342" y="0"/>
                  </a:lnTo>
                  <a:lnTo>
                    <a:pt x="380" y="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ko-KR" altLang="en-US" sz="2701"/>
            </a:p>
          </p:txBody>
        </p:sp>
        <p:sp>
          <p:nvSpPr>
            <p:cNvPr id="13" name="Freeform 45">
              <a:extLst>
                <a:ext uri="{FF2B5EF4-FFF2-40B4-BE49-F238E27FC236}">
                  <a16:creationId xmlns:a16="http://schemas.microsoft.com/office/drawing/2014/main" id="{517CDB08-F251-4C4D-A4CE-9D82A194C0C4}"/>
                </a:ext>
              </a:extLst>
            </p:cNvPr>
            <p:cNvSpPr>
              <a:spLocks noEditPoints="1"/>
            </p:cNvSpPr>
            <p:nvPr/>
          </p:nvSpPr>
          <p:spPr bwMode="auto">
            <a:xfrm>
              <a:off x="5543509" y="2934294"/>
              <a:ext cx="1427679" cy="2553284"/>
            </a:xfrm>
            <a:custGeom>
              <a:avLst/>
              <a:gdLst>
                <a:gd name="T0" fmla="*/ 391 w 1229"/>
                <a:gd name="T1" fmla="*/ 1534 h 2283"/>
                <a:gd name="T2" fmla="*/ 371 w 1229"/>
                <a:gd name="T3" fmla="*/ 1636 h 2283"/>
                <a:gd name="T4" fmla="*/ 353 w 1229"/>
                <a:gd name="T5" fmla="*/ 1749 h 2283"/>
                <a:gd name="T6" fmla="*/ 416 w 1229"/>
                <a:gd name="T7" fmla="*/ 1823 h 2283"/>
                <a:gd name="T8" fmla="*/ 511 w 1229"/>
                <a:gd name="T9" fmla="*/ 1894 h 2283"/>
                <a:gd name="T10" fmla="*/ 586 w 1229"/>
                <a:gd name="T11" fmla="*/ 1992 h 2283"/>
                <a:gd name="T12" fmla="*/ 596 w 1229"/>
                <a:gd name="T13" fmla="*/ 2154 h 2283"/>
                <a:gd name="T14" fmla="*/ 535 w 1229"/>
                <a:gd name="T15" fmla="*/ 2283 h 2283"/>
                <a:gd name="T16" fmla="*/ 536 w 1229"/>
                <a:gd name="T17" fmla="*/ 2091 h 2283"/>
                <a:gd name="T18" fmla="*/ 480 w 1229"/>
                <a:gd name="T19" fmla="*/ 1969 h 2283"/>
                <a:gd name="T20" fmla="*/ 369 w 1229"/>
                <a:gd name="T21" fmla="*/ 1874 h 2283"/>
                <a:gd name="T22" fmla="*/ 269 w 1229"/>
                <a:gd name="T23" fmla="*/ 1763 h 2283"/>
                <a:gd name="T24" fmla="*/ 260 w 1229"/>
                <a:gd name="T25" fmla="*/ 1627 h 2283"/>
                <a:gd name="T26" fmla="*/ 351 w 1229"/>
                <a:gd name="T27" fmla="*/ 1516 h 2283"/>
                <a:gd name="T28" fmla="*/ 276 w 1229"/>
                <a:gd name="T29" fmla="*/ 518 h 2283"/>
                <a:gd name="T30" fmla="*/ 255 w 1229"/>
                <a:gd name="T31" fmla="*/ 541 h 2283"/>
                <a:gd name="T32" fmla="*/ 156 w 1229"/>
                <a:gd name="T33" fmla="*/ 660 h 2283"/>
                <a:gd name="T34" fmla="*/ 207 w 1229"/>
                <a:gd name="T35" fmla="*/ 787 h 2283"/>
                <a:gd name="T36" fmla="*/ 362 w 1229"/>
                <a:gd name="T37" fmla="*/ 876 h 2283"/>
                <a:gd name="T38" fmla="*/ 540 w 1229"/>
                <a:gd name="T39" fmla="*/ 941 h 2283"/>
                <a:gd name="T40" fmla="*/ 691 w 1229"/>
                <a:gd name="T41" fmla="*/ 1034 h 2283"/>
                <a:gd name="T42" fmla="*/ 760 w 1229"/>
                <a:gd name="T43" fmla="*/ 1185 h 2283"/>
                <a:gd name="T44" fmla="*/ 715 w 1229"/>
                <a:gd name="T45" fmla="*/ 1332 h 2283"/>
                <a:gd name="T46" fmla="*/ 627 w 1229"/>
                <a:gd name="T47" fmla="*/ 1440 h 2283"/>
                <a:gd name="T48" fmla="*/ 567 w 1229"/>
                <a:gd name="T49" fmla="*/ 1460 h 2283"/>
                <a:gd name="T50" fmla="*/ 582 w 1229"/>
                <a:gd name="T51" fmla="*/ 1354 h 2283"/>
                <a:gd name="T52" fmla="*/ 651 w 1229"/>
                <a:gd name="T53" fmla="*/ 1223 h 2283"/>
                <a:gd name="T54" fmla="*/ 596 w 1229"/>
                <a:gd name="T55" fmla="*/ 1092 h 2283"/>
                <a:gd name="T56" fmla="*/ 433 w 1229"/>
                <a:gd name="T57" fmla="*/ 1007 h 2283"/>
                <a:gd name="T58" fmla="*/ 273 w 1229"/>
                <a:gd name="T59" fmla="*/ 940 h 2283"/>
                <a:gd name="T60" fmla="*/ 111 w 1229"/>
                <a:gd name="T61" fmla="*/ 841 h 2283"/>
                <a:gd name="T62" fmla="*/ 11 w 1229"/>
                <a:gd name="T63" fmla="*/ 718 h 2283"/>
                <a:gd name="T64" fmla="*/ 26 w 1229"/>
                <a:gd name="T65" fmla="*/ 571 h 2283"/>
                <a:gd name="T66" fmla="*/ 864 w 1229"/>
                <a:gd name="T67" fmla="*/ 1 h 2283"/>
                <a:gd name="T68" fmla="*/ 1056 w 1229"/>
                <a:gd name="T69" fmla="*/ 31 h 2283"/>
                <a:gd name="T70" fmla="*/ 1206 w 1229"/>
                <a:gd name="T71" fmla="*/ 101 h 2283"/>
                <a:gd name="T72" fmla="*/ 1215 w 1229"/>
                <a:gd name="T73" fmla="*/ 218 h 2283"/>
                <a:gd name="T74" fmla="*/ 1135 w 1229"/>
                <a:gd name="T75" fmla="*/ 311 h 2283"/>
                <a:gd name="T76" fmla="*/ 1046 w 1229"/>
                <a:gd name="T77" fmla="*/ 369 h 2283"/>
                <a:gd name="T78" fmla="*/ 902 w 1229"/>
                <a:gd name="T79" fmla="*/ 432 h 2283"/>
                <a:gd name="T80" fmla="*/ 735 w 1229"/>
                <a:gd name="T81" fmla="*/ 396 h 2283"/>
                <a:gd name="T82" fmla="*/ 624 w 1229"/>
                <a:gd name="T83" fmla="*/ 360 h 2283"/>
                <a:gd name="T84" fmla="*/ 816 w 1229"/>
                <a:gd name="T85" fmla="*/ 340 h 2283"/>
                <a:gd name="T86" fmla="*/ 1020 w 1229"/>
                <a:gd name="T87" fmla="*/ 280 h 2283"/>
                <a:gd name="T88" fmla="*/ 1126 w 1229"/>
                <a:gd name="T89" fmla="*/ 192 h 2283"/>
                <a:gd name="T90" fmla="*/ 1107 w 1229"/>
                <a:gd name="T91" fmla="*/ 127 h 2283"/>
                <a:gd name="T92" fmla="*/ 1004 w 1229"/>
                <a:gd name="T93" fmla="*/ 114 h 2283"/>
                <a:gd name="T94" fmla="*/ 891 w 1229"/>
                <a:gd name="T95" fmla="*/ 131 h 2283"/>
                <a:gd name="T96" fmla="*/ 778 w 1229"/>
                <a:gd name="T97" fmla="*/ 174 h 2283"/>
                <a:gd name="T98" fmla="*/ 655 w 1229"/>
                <a:gd name="T99" fmla="*/ 165 h 2283"/>
                <a:gd name="T100" fmla="*/ 633 w 1229"/>
                <a:gd name="T101" fmla="*/ 98 h 2283"/>
                <a:gd name="T102" fmla="*/ 738 w 1229"/>
                <a:gd name="T103" fmla="*/ 11 h 2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229" h="2283">
                  <a:moveTo>
                    <a:pt x="351" y="1516"/>
                  </a:moveTo>
                  <a:lnTo>
                    <a:pt x="367" y="1521"/>
                  </a:lnTo>
                  <a:lnTo>
                    <a:pt x="382" y="1527"/>
                  </a:lnTo>
                  <a:lnTo>
                    <a:pt x="391" y="1534"/>
                  </a:lnTo>
                  <a:lnTo>
                    <a:pt x="396" y="1551"/>
                  </a:lnTo>
                  <a:lnTo>
                    <a:pt x="396" y="1572"/>
                  </a:lnTo>
                  <a:lnTo>
                    <a:pt x="395" y="1600"/>
                  </a:lnTo>
                  <a:lnTo>
                    <a:pt x="371" y="1636"/>
                  </a:lnTo>
                  <a:lnTo>
                    <a:pt x="356" y="1669"/>
                  </a:lnTo>
                  <a:lnTo>
                    <a:pt x="349" y="1698"/>
                  </a:lnTo>
                  <a:lnTo>
                    <a:pt x="347" y="1725"/>
                  </a:lnTo>
                  <a:lnTo>
                    <a:pt x="353" y="1749"/>
                  </a:lnTo>
                  <a:lnTo>
                    <a:pt x="364" y="1769"/>
                  </a:lnTo>
                  <a:lnTo>
                    <a:pt x="378" y="1789"/>
                  </a:lnTo>
                  <a:lnTo>
                    <a:pt x="396" y="1807"/>
                  </a:lnTo>
                  <a:lnTo>
                    <a:pt x="416" y="1823"/>
                  </a:lnTo>
                  <a:lnTo>
                    <a:pt x="440" y="1841"/>
                  </a:lnTo>
                  <a:lnTo>
                    <a:pt x="464" y="1858"/>
                  </a:lnTo>
                  <a:lnTo>
                    <a:pt x="487" y="1876"/>
                  </a:lnTo>
                  <a:lnTo>
                    <a:pt x="511" y="1894"/>
                  </a:lnTo>
                  <a:lnTo>
                    <a:pt x="535" y="1914"/>
                  </a:lnTo>
                  <a:lnTo>
                    <a:pt x="555" y="1934"/>
                  </a:lnTo>
                  <a:lnTo>
                    <a:pt x="571" y="1960"/>
                  </a:lnTo>
                  <a:lnTo>
                    <a:pt x="586" y="1992"/>
                  </a:lnTo>
                  <a:lnTo>
                    <a:pt x="596" y="2031"/>
                  </a:lnTo>
                  <a:lnTo>
                    <a:pt x="602" y="2071"/>
                  </a:lnTo>
                  <a:lnTo>
                    <a:pt x="602" y="2112"/>
                  </a:lnTo>
                  <a:lnTo>
                    <a:pt x="596" y="2154"/>
                  </a:lnTo>
                  <a:lnTo>
                    <a:pt x="587" y="2194"/>
                  </a:lnTo>
                  <a:lnTo>
                    <a:pt x="575" y="2231"/>
                  </a:lnTo>
                  <a:lnTo>
                    <a:pt x="556" y="2260"/>
                  </a:lnTo>
                  <a:lnTo>
                    <a:pt x="535" y="2283"/>
                  </a:lnTo>
                  <a:lnTo>
                    <a:pt x="536" y="2231"/>
                  </a:lnTo>
                  <a:lnTo>
                    <a:pt x="538" y="2180"/>
                  </a:lnTo>
                  <a:lnTo>
                    <a:pt x="540" y="2134"/>
                  </a:lnTo>
                  <a:lnTo>
                    <a:pt x="536" y="2091"/>
                  </a:lnTo>
                  <a:lnTo>
                    <a:pt x="529" y="2049"/>
                  </a:lnTo>
                  <a:lnTo>
                    <a:pt x="515" y="2011"/>
                  </a:lnTo>
                  <a:lnTo>
                    <a:pt x="500" y="1991"/>
                  </a:lnTo>
                  <a:lnTo>
                    <a:pt x="480" y="1969"/>
                  </a:lnTo>
                  <a:lnTo>
                    <a:pt x="456" y="1947"/>
                  </a:lnTo>
                  <a:lnTo>
                    <a:pt x="429" y="1923"/>
                  </a:lnTo>
                  <a:lnTo>
                    <a:pt x="400" y="1900"/>
                  </a:lnTo>
                  <a:lnTo>
                    <a:pt x="369" y="1874"/>
                  </a:lnTo>
                  <a:lnTo>
                    <a:pt x="340" y="1849"/>
                  </a:lnTo>
                  <a:lnTo>
                    <a:pt x="313" y="1821"/>
                  </a:lnTo>
                  <a:lnTo>
                    <a:pt x="289" y="1794"/>
                  </a:lnTo>
                  <a:lnTo>
                    <a:pt x="269" y="1763"/>
                  </a:lnTo>
                  <a:lnTo>
                    <a:pt x="255" y="1732"/>
                  </a:lnTo>
                  <a:lnTo>
                    <a:pt x="247" y="1700"/>
                  </a:lnTo>
                  <a:lnTo>
                    <a:pt x="249" y="1663"/>
                  </a:lnTo>
                  <a:lnTo>
                    <a:pt x="260" y="1627"/>
                  </a:lnTo>
                  <a:lnTo>
                    <a:pt x="284" y="1587"/>
                  </a:lnTo>
                  <a:lnTo>
                    <a:pt x="304" y="1561"/>
                  </a:lnTo>
                  <a:lnTo>
                    <a:pt x="327" y="1538"/>
                  </a:lnTo>
                  <a:lnTo>
                    <a:pt x="351" y="1516"/>
                  </a:lnTo>
                  <a:close/>
                  <a:moveTo>
                    <a:pt x="95" y="491"/>
                  </a:moveTo>
                  <a:lnTo>
                    <a:pt x="264" y="516"/>
                  </a:lnTo>
                  <a:lnTo>
                    <a:pt x="267" y="518"/>
                  </a:lnTo>
                  <a:lnTo>
                    <a:pt x="276" y="518"/>
                  </a:lnTo>
                  <a:lnTo>
                    <a:pt x="289" y="516"/>
                  </a:lnTo>
                  <a:lnTo>
                    <a:pt x="298" y="516"/>
                  </a:lnTo>
                  <a:lnTo>
                    <a:pt x="304" y="520"/>
                  </a:lnTo>
                  <a:lnTo>
                    <a:pt x="255" y="541"/>
                  </a:lnTo>
                  <a:lnTo>
                    <a:pt x="216" y="569"/>
                  </a:lnTo>
                  <a:lnTo>
                    <a:pt x="187" y="596"/>
                  </a:lnTo>
                  <a:lnTo>
                    <a:pt x="167" y="627"/>
                  </a:lnTo>
                  <a:lnTo>
                    <a:pt x="156" y="660"/>
                  </a:lnTo>
                  <a:lnTo>
                    <a:pt x="155" y="692"/>
                  </a:lnTo>
                  <a:lnTo>
                    <a:pt x="162" y="723"/>
                  </a:lnTo>
                  <a:lnTo>
                    <a:pt x="180" y="756"/>
                  </a:lnTo>
                  <a:lnTo>
                    <a:pt x="207" y="787"/>
                  </a:lnTo>
                  <a:lnTo>
                    <a:pt x="242" y="814"/>
                  </a:lnTo>
                  <a:lnTo>
                    <a:pt x="278" y="838"/>
                  </a:lnTo>
                  <a:lnTo>
                    <a:pt x="320" y="858"/>
                  </a:lnTo>
                  <a:lnTo>
                    <a:pt x="362" y="876"/>
                  </a:lnTo>
                  <a:lnTo>
                    <a:pt x="406" y="892"/>
                  </a:lnTo>
                  <a:lnTo>
                    <a:pt x="451" y="909"/>
                  </a:lnTo>
                  <a:lnTo>
                    <a:pt x="496" y="925"/>
                  </a:lnTo>
                  <a:lnTo>
                    <a:pt x="540" y="941"/>
                  </a:lnTo>
                  <a:lnTo>
                    <a:pt x="582" y="960"/>
                  </a:lnTo>
                  <a:lnTo>
                    <a:pt x="622" y="981"/>
                  </a:lnTo>
                  <a:lnTo>
                    <a:pt x="658" y="1005"/>
                  </a:lnTo>
                  <a:lnTo>
                    <a:pt x="691" y="1034"/>
                  </a:lnTo>
                  <a:lnTo>
                    <a:pt x="720" y="1069"/>
                  </a:lnTo>
                  <a:lnTo>
                    <a:pt x="744" y="1107"/>
                  </a:lnTo>
                  <a:lnTo>
                    <a:pt x="756" y="1145"/>
                  </a:lnTo>
                  <a:lnTo>
                    <a:pt x="760" y="1185"/>
                  </a:lnTo>
                  <a:lnTo>
                    <a:pt x="758" y="1223"/>
                  </a:lnTo>
                  <a:lnTo>
                    <a:pt x="749" y="1261"/>
                  </a:lnTo>
                  <a:lnTo>
                    <a:pt x="735" y="1298"/>
                  </a:lnTo>
                  <a:lnTo>
                    <a:pt x="715" y="1332"/>
                  </a:lnTo>
                  <a:lnTo>
                    <a:pt x="695" y="1365"/>
                  </a:lnTo>
                  <a:lnTo>
                    <a:pt x="671" y="1394"/>
                  </a:lnTo>
                  <a:lnTo>
                    <a:pt x="649" y="1418"/>
                  </a:lnTo>
                  <a:lnTo>
                    <a:pt x="627" y="1440"/>
                  </a:lnTo>
                  <a:lnTo>
                    <a:pt x="607" y="1454"/>
                  </a:lnTo>
                  <a:lnTo>
                    <a:pt x="591" y="1463"/>
                  </a:lnTo>
                  <a:lnTo>
                    <a:pt x="578" y="1467"/>
                  </a:lnTo>
                  <a:lnTo>
                    <a:pt x="567" y="1460"/>
                  </a:lnTo>
                  <a:lnTo>
                    <a:pt x="555" y="1451"/>
                  </a:lnTo>
                  <a:lnTo>
                    <a:pt x="544" y="1443"/>
                  </a:lnTo>
                  <a:lnTo>
                    <a:pt x="547" y="1383"/>
                  </a:lnTo>
                  <a:lnTo>
                    <a:pt x="582" y="1354"/>
                  </a:lnTo>
                  <a:lnTo>
                    <a:pt x="611" y="1323"/>
                  </a:lnTo>
                  <a:lnTo>
                    <a:pt x="633" y="1291"/>
                  </a:lnTo>
                  <a:lnTo>
                    <a:pt x="646" y="1258"/>
                  </a:lnTo>
                  <a:lnTo>
                    <a:pt x="651" y="1223"/>
                  </a:lnTo>
                  <a:lnTo>
                    <a:pt x="649" y="1189"/>
                  </a:lnTo>
                  <a:lnTo>
                    <a:pt x="640" y="1154"/>
                  </a:lnTo>
                  <a:lnTo>
                    <a:pt x="622" y="1121"/>
                  </a:lnTo>
                  <a:lnTo>
                    <a:pt x="596" y="1092"/>
                  </a:lnTo>
                  <a:lnTo>
                    <a:pt x="562" y="1063"/>
                  </a:lnTo>
                  <a:lnTo>
                    <a:pt x="518" y="1040"/>
                  </a:lnTo>
                  <a:lnTo>
                    <a:pt x="467" y="1020"/>
                  </a:lnTo>
                  <a:lnTo>
                    <a:pt x="433" y="1007"/>
                  </a:lnTo>
                  <a:lnTo>
                    <a:pt x="396" y="994"/>
                  </a:lnTo>
                  <a:lnTo>
                    <a:pt x="356" y="978"/>
                  </a:lnTo>
                  <a:lnTo>
                    <a:pt x="315" y="960"/>
                  </a:lnTo>
                  <a:lnTo>
                    <a:pt x="273" y="940"/>
                  </a:lnTo>
                  <a:lnTo>
                    <a:pt x="229" y="918"/>
                  </a:lnTo>
                  <a:lnTo>
                    <a:pt x="187" y="894"/>
                  </a:lnTo>
                  <a:lnTo>
                    <a:pt x="149" y="869"/>
                  </a:lnTo>
                  <a:lnTo>
                    <a:pt x="111" y="841"/>
                  </a:lnTo>
                  <a:lnTo>
                    <a:pt x="78" y="812"/>
                  </a:lnTo>
                  <a:lnTo>
                    <a:pt x="51" y="783"/>
                  </a:lnTo>
                  <a:lnTo>
                    <a:pt x="27" y="751"/>
                  </a:lnTo>
                  <a:lnTo>
                    <a:pt x="11" y="718"/>
                  </a:lnTo>
                  <a:lnTo>
                    <a:pt x="2" y="683"/>
                  </a:lnTo>
                  <a:lnTo>
                    <a:pt x="0" y="647"/>
                  </a:lnTo>
                  <a:lnTo>
                    <a:pt x="7" y="609"/>
                  </a:lnTo>
                  <a:lnTo>
                    <a:pt x="26" y="571"/>
                  </a:lnTo>
                  <a:lnTo>
                    <a:pt x="55" y="532"/>
                  </a:lnTo>
                  <a:lnTo>
                    <a:pt x="95" y="491"/>
                  </a:lnTo>
                  <a:close/>
                  <a:moveTo>
                    <a:pt x="822" y="0"/>
                  </a:moveTo>
                  <a:lnTo>
                    <a:pt x="864" y="1"/>
                  </a:lnTo>
                  <a:lnTo>
                    <a:pt x="909" y="5"/>
                  </a:lnTo>
                  <a:lnTo>
                    <a:pt x="958" y="11"/>
                  </a:lnTo>
                  <a:lnTo>
                    <a:pt x="1007" y="18"/>
                  </a:lnTo>
                  <a:lnTo>
                    <a:pt x="1056" y="31"/>
                  </a:lnTo>
                  <a:lnTo>
                    <a:pt x="1102" y="43"/>
                  </a:lnTo>
                  <a:lnTo>
                    <a:pt x="1144" y="60"/>
                  </a:lnTo>
                  <a:lnTo>
                    <a:pt x="1178" y="80"/>
                  </a:lnTo>
                  <a:lnTo>
                    <a:pt x="1206" y="101"/>
                  </a:lnTo>
                  <a:lnTo>
                    <a:pt x="1224" y="127"/>
                  </a:lnTo>
                  <a:lnTo>
                    <a:pt x="1229" y="158"/>
                  </a:lnTo>
                  <a:lnTo>
                    <a:pt x="1226" y="189"/>
                  </a:lnTo>
                  <a:lnTo>
                    <a:pt x="1215" y="218"/>
                  </a:lnTo>
                  <a:lnTo>
                    <a:pt x="1198" y="245"/>
                  </a:lnTo>
                  <a:lnTo>
                    <a:pt x="1176" y="271"/>
                  </a:lnTo>
                  <a:lnTo>
                    <a:pt x="1156" y="292"/>
                  </a:lnTo>
                  <a:lnTo>
                    <a:pt x="1135" y="311"/>
                  </a:lnTo>
                  <a:lnTo>
                    <a:pt x="1118" y="325"/>
                  </a:lnTo>
                  <a:lnTo>
                    <a:pt x="1100" y="336"/>
                  </a:lnTo>
                  <a:lnTo>
                    <a:pt x="1076" y="351"/>
                  </a:lnTo>
                  <a:lnTo>
                    <a:pt x="1046" y="369"/>
                  </a:lnTo>
                  <a:lnTo>
                    <a:pt x="1011" y="385"/>
                  </a:lnTo>
                  <a:lnTo>
                    <a:pt x="975" y="403"/>
                  </a:lnTo>
                  <a:lnTo>
                    <a:pt x="936" y="420"/>
                  </a:lnTo>
                  <a:lnTo>
                    <a:pt x="902" y="432"/>
                  </a:lnTo>
                  <a:lnTo>
                    <a:pt x="867" y="443"/>
                  </a:lnTo>
                  <a:lnTo>
                    <a:pt x="838" y="447"/>
                  </a:lnTo>
                  <a:lnTo>
                    <a:pt x="787" y="421"/>
                  </a:lnTo>
                  <a:lnTo>
                    <a:pt x="735" y="396"/>
                  </a:lnTo>
                  <a:lnTo>
                    <a:pt x="711" y="387"/>
                  </a:lnTo>
                  <a:lnTo>
                    <a:pt x="678" y="378"/>
                  </a:lnTo>
                  <a:lnTo>
                    <a:pt x="647" y="369"/>
                  </a:lnTo>
                  <a:lnTo>
                    <a:pt x="624" y="360"/>
                  </a:lnTo>
                  <a:lnTo>
                    <a:pt x="664" y="358"/>
                  </a:lnTo>
                  <a:lnTo>
                    <a:pt x="711" y="354"/>
                  </a:lnTo>
                  <a:lnTo>
                    <a:pt x="762" y="349"/>
                  </a:lnTo>
                  <a:lnTo>
                    <a:pt x="816" y="340"/>
                  </a:lnTo>
                  <a:lnTo>
                    <a:pt x="871" y="327"/>
                  </a:lnTo>
                  <a:lnTo>
                    <a:pt x="924" y="314"/>
                  </a:lnTo>
                  <a:lnTo>
                    <a:pt x="975" y="298"/>
                  </a:lnTo>
                  <a:lnTo>
                    <a:pt x="1020" y="280"/>
                  </a:lnTo>
                  <a:lnTo>
                    <a:pt x="1060" y="260"/>
                  </a:lnTo>
                  <a:lnTo>
                    <a:pt x="1091" y="238"/>
                  </a:lnTo>
                  <a:lnTo>
                    <a:pt x="1111" y="214"/>
                  </a:lnTo>
                  <a:lnTo>
                    <a:pt x="1126" y="192"/>
                  </a:lnTo>
                  <a:lnTo>
                    <a:pt x="1131" y="172"/>
                  </a:lnTo>
                  <a:lnTo>
                    <a:pt x="1129" y="154"/>
                  </a:lnTo>
                  <a:lnTo>
                    <a:pt x="1120" y="138"/>
                  </a:lnTo>
                  <a:lnTo>
                    <a:pt x="1107" y="127"/>
                  </a:lnTo>
                  <a:lnTo>
                    <a:pt x="1089" y="120"/>
                  </a:lnTo>
                  <a:lnTo>
                    <a:pt x="1066" y="114"/>
                  </a:lnTo>
                  <a:lnTo>
                    <a:pt x="1036" y="112"/>
                  </a:lnTo>
                  <a:lnTo>
                    <a:pt x="1004" y="114"/>
                  </a:lnTo>
                  <a:lnTo>
                    <a:pt x="969" y="116"/>
                  </a:lnTo>
                  <a:lnTo>
                    <a:pt x="938" y="120"/>
                  </a:lnTo>
                  <a:lnTo>
                    <a:pt x="911" y="125"/>
                  </a:lnTo>
                  <a:lnTo>
                    <a:pt x="891" y="131"/>
                  </a:lnTo>
                  <a:lnTo>
                    <a:pt x="878" y="134"/>
                  </a:lnTo>
                  <a:lnTo>
                    <a:pt x="847" y="154"/>
                  </a:lnTo>
                  <a:lnTo>
                    <a:pt x="813" y="167"/>
                  </a:lnTo>
                  <a:lnTo>
                    <a:pt x="778" y="174"/>
                  </a:lnTo>
                  <a:lnTo>
                    <a:pt x="742" y="178"/>
                  </a:lnTo>
                  <a:lnTo>
                    <a:pt x="709" y="178"/>
                  </a:lnTo>
                  <a:lnTo>
                    <a:pt x="680" y="172"/>
                  </a:lnTo>
                  <a:lnTo>
                    <a:pt x="655" y="165"/>
                  </a:lnTo>
                  <a:lnTo>
                    <a:pt x="636" y="152"/>
                  </a:lnTo>
                  <a:lnTo>
                    <a:pt x="627" y="140"/>
                  </a:lnTo>
                  <a:lnTo>
                    <a:pt x="626" y="120"/>
                  </a:lnTo>
                  <a:lnTo>
                    <a:pt x="633" y="98"/>
                  </a:lnTo>
                  <a:lnTo>
                    <a:pt x="647" y="74"/>
                  </a:lnTo>
                  <a:lnTo>
                    <a:pt x="669" y="51"/>
                  </a:lnTo>
                  <a:lnTo>
                    <a:pt x="700" y="29"/>
                  </a:lnTo>
                  <a:lnTo>
                    <a:pt x="738" y="11"/>
                  </a:lnTo>
                  <a:lnTo>
                    <a:pt x="758" y="5"/>
                  </a:lnTo>
                  <a:lnTo>
                    <a:pt x="786" y="1"/>
                  </a:lnTo>
                  <a:lnTo>
                    <a:pt x="822" y="0"/>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ko-KR" altLang="en-US" sz="2701"/>
            </a:p>
          </p:txBody>
        </p:sp>
        <p:sp>
          <p:nvSpPr>
            <p:cNvPr id="14" name="Freeform 18">
              <a:extLst>
                <a:ext uri="{FF2B5EF4-FFF2-40B4-BE49-F238E27FC236}">
                  <a16:creationId xmlns:a16="http://schemas.microsoft.com/office/drawing/2014/main" id="{AD4AC6C3-C106-4061-A7C2-0DEFD06BEB91}"/>
                </a:ext>
              </a:extLst>
            </p:cNvPr>
            <p:cNvSpPr>
              <a:spLocks/>
            </p:cNvSpPr>
            <p:nvPr/>
          </p:nvSpPr>
          <p:spPr bwMode="auto">
            <a:xfrm flipH="1">
              <a:off x="4241631" y="2122391"/>
              <a:ext cx="1729711" cy="721391"/>
            </a:xfrm>
            <a:custGeom>
              <a:avLst/>
              <a:gdLst>
                <a:gd name="T0" fmla="*/ 548 w 1489"/>
                <a:gd name="T1" fmla="*/ 1 h 621"/>
                <a:gd name="T2" fmla="*/ 640 w 1489"/>
                <a:gd name="T3" fmla="*/ 16 h 621"/>
                <a:gd name="T4" fmla="*/ 722 w 1489"/>
                <a:gd name="T5" fmla="*/ 51 h 621"/>
                <a:gd name="T6" fmla="*/ 786 w 1489"/>
                <a:gd name="T7" fmla="*/ 80 h 621"/>
                <a:gd name="T8" fmla="*/ 842 w 1489"/>
                <a:gd name="T9" fmla="*/ 101 h 621"/>
                <a:gd name="T10" fmla="*/ 900 w 1489"/>
                <a:gd name="T11" fmla="*/ 123 h 621"/>
                <a:gd name="T12" fmla="*/ 973 w 1489"/>
                <a:gd name="T13" fmla="*/ 151 h 621"/>
                <a:gd name="T14" fmla="*/ 1064 w 1489"/>
                <a:gd name="T15" fmla="*/ 180 h 621"/>
                <a:gd name="T16" fmla="*/ 1171 w 1489"/>
                <a:gd name="T17" fmla="*/ 192 h 621"/>
                <a:gd name="T18" fmla="*/ 1286 w 1489"/>
                <a:gd name="T19" fmla="*/ 192 h 621"/>
                <a:gd name="T20" fmla="*/ 1389 w 1489"/>
                <a:gd name="T21" fmla="*/ 181 h 621"/>
                <a:gd name="T22" fmla="*/ 1464 w 1489"/>
                <a:gd name="T23" fmla="*/ 167 h 621"/>
                <a:gd name="T24" fmla="*/ 1486 w 1489"/>
                <a:gd name="T25" fmla="*/ 174 h 621"/>
                <a:gd name="T26" fmla="*/ 1489 w 1489"/>
                <a:gd name="T27" fmla="*/ 192 h 621"/>
                <a:gd name="T28" fmla="*/ 1469 w 1489"/>
                <a:gd name="T29" fmla="*/ 227 h 621"/>
                <a:gd name="T30" fmla="*/ 1433 w 1489"/>
                <a:gd name="T31" fmla="*/ 272 h 621"/>
                <a:gd name="T32" fmla="*/ 1377 w 1489"/>
                <a:gd name="T33" fmla="*/ 311 h 621"/>
                <a:gd name="T34" fmla="*/ 1293 w 1489"/>
                <a:gd name="T35" fmla="*/ 341 h 621"/>
                <a:gd name="T36" fmla="*/ 1177 w 1489"/>
                <a:gd name="T37" fmla="*/ 360 h 621"/>
                <a:gd name="T38" fmla="*/ 1171 w 1489"/>
                <a:gd name="T39" fmla="*/ 387 h 621"/>
                <a:gd name="T40" fmla="*/ 1155 w 1489"/>
                <a:gd name="T41" fmla="*/ 409 h 621"/>
                <a:gd name="T42" fmla="*/ 1122 w 1489"/>
                <a:gd name="T43" fmla="*/ 423 h 621"/>
                <a:gd name="T44" fmla="*/ 1069 w 1489"/>
                <a:gd name="T45" fmla="*/ 429 h 621"/>
                <a:gd name="T46" fmla="*/ 993 w 1489"/>
                <a:gd name="T47" fmla="*/ 418 h 621"/>
                <a:gd name="T48" fmla="*/ 944 w 1489"/>
                <a:gd name="T49" fmla="*/ 414 h 621"/>
                <a:gd name="T50" fmla="*/ 944 w 1489"/>
                <a:gd name="T51" fmla="*/ 431 h 621"/>
                <a:gd name="T52" fmla="*/ 942 w 1489"/>
                <a:gd name="T53" fmla="*/ 449 h 621"/>
                <a:gd name="T54" fmla="*/ 933 w 1489"/>
                <a:gd name="T55" fmla="*/ 465 h 621"/>
                <a:gd name="T56" fmla="*/ 909 w 1489"/>
                <a:gd name="T57" fmla="*/ 480 h 621"/>
                <a:gd name="T58" fmla="*/ 864 w 1489"/>
                <a:gd name="T59" fmla="*/ 485 h 621"/>
                <a:gd name="T60" fmla="*/ 795 w 1489"/>
                <a:gd name="T61" fmla="*/ 480 h 621"/>
                <a:gd name="T62" fmla="*/ 733 w 1489"/>
                <a:gd name="T63" fmla="*/ 505 h 621"/>
                <a:gd name="T64" fmla="*/ 697 w 1489"/>
                <a:gd name="T65" fmla="*/ 545 h 621"/>
                <a:gd name="T66" fmla="*/ 655 w 1489"/>
                <a:gd name="T67" fmla="*/ 560 h 621"/>
                <a:gd name="T68" fmla="*/ 611 w 1489"/>
                <a:gd name="T69" fmla="*/ 556 h 621"/>
                <a:gd name="T70" fmla="*/ 569 w 1489"/>
                <a:gd name="T71" fmla="*/ 545 h 621"/>
                <a:gd name="T72" fmla="*/ 533 w 1489"/>
                <a:gd name="T73" fmla="*/ 536 h 621"/>
                <a:gd name="T74" fmla="*/ 499 w 1489"/>
                <a:gd name="T75" fmla="*/ 565 h 621"/>
                <a:gd name="T76" fmla="*/ 455 w 1489"/>
                <a:gd name="T77" fmla="*/ 596 h 621"/>
                <a:gd name="T78" fmla="*/ 402 w 1489"/>
                <a:gd name="T79" fmla="*/ 603 h 621"/>
                <a:gd name="T80" fmla="*/ 348 w 1489"/>
                <a:gd name="T81" fmla="*/ 592 h 621"/>
                <a:gd name="T82" fmla="*/ 297 w 1489"/>
                <a:gd name="T83" fmla="*/ 576 h 621"/>
                <a:gd name="T84" fmla="*/ 257 w 1489"/>
                <a:gd name="T85" fmla="*/ 563 h 621"/>
                <a:gd name="T86" fmla="*/ 199 w 1489"/>
                <a:gd name="T87" fmla="*/ 612 h 621"/>
                <a:gd name="T88" fmla="*/ 137 w 1489"/>
                <a:gd name="T89" fmla="*/ 621 h 621"/>
                <a:gd name="T90" fmla="*/ 71 w 1489"/>
                <a:gd name="T91" fmla="*/ 605 h 621"/>
                <a:gd name="T92" fmla="*/ 0 w 1489"/>
                <a:gd name="T93" fmla="*/ 576 h 621"/>
                <a:gd name="T94" fmla="*/ 42 w 1489"/>
                <a:gd name="T95" fmla="*/ 269 h 621"/>
                <a:gd name="T96" fmla="*/ 106 w 1489"/>
                <a:gd name="T97" fmla="*/ 238 h 621"/>
                <a:gd name="T98" fmla="*/ 159 w 1489"/>
                <a:gd name="T99" fmla="*/ 191 h 621"/>
                <a:gd name="T100" fmla="*/ 208 w 1489"/>
                <a:gd name="T101" fmla="*/ 132 h 621"/>
                <a:gd name="T102" fmla="*/ 262 w 1489"/>
                <a:gd name="T103" fmla="*/ 76 h 621"/>
                <a:gd name="T104" fmla="*/ 333 w 1489"/>
                <a:gd name="T105" fmla="*/ 31 h 621"/>
                <a:gd name="T106" fmla="*/ 411 w 1489"/>
                <a:gd name="T107" fmla="*/ 7 h 621"/>
                <a:gd name="T108" fmla="*/ 499 w 1489"/>
                <a:gd name="T109" fmla="*/ 0 h 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489" h="621">
                  <a:moveTo>
                    <a:pt x="499" y="0"/>
                  </a:moveTo>
                  <a:lnTo>
                    <a:pt x="548" y="1"/>
                  </a:lnTo>
                  <a:lnTo>
                    <a:pt x="595" y="7"/>
                  </a:lnTo>
                  <a:lnTo>
                    <a:pt x="640" y="16"/>
                  </a:lnTo>
                  <a:lnTo>
                    <a:pt x="682" y="32"/>
                  </a:lnTo>
                  <a:lnTo>
                    <a:pt x="722" y="51"/>
                  </a:lnTo>
                  <a:lnTo>
                    <a:pt x="757" y="67"/>
                  </a:lnTo>
                  <a:lnTo>
                    <a:pt x="786" y="80"/>
                  </a:lnTo>
                  <a:lnTo>
                    <a:pt x="815" y="91"/>
                  </a:lnTo>
                  <a:lnTo>
                    <a:pt x="842" y="101"/>
                  </a:lnTo>
                  <a:lnTo>
                    <a:pt x="869" y="112"/>
                  </a:lnTo>
                  <a:lnTo>
                    <a:pt x="900" y="123"/>
                  </a:lnTo>
                  <a:lnTo>
                    <a:pt x="933" y="136"/>
                  </a:lnTo>
                  <a:lnTo>
                    <a:pt x="973" y="151"/>
                  </a:lnTo>
                  <a:lnTo>
                    <a:pt x="1020" y="167"/>
                  </a:lnTo>
                  <a:lnTo>
                    <a:pt x="1064" y="180"/>
                  </a:lnTo>
                  <a:lnTo>
                    <a:pt x="1115" y="189"/>
                  </a:lnTo>
                  <a:lnTo>
                    <a:pt x="1171" y="192"/>
                  </a:lnTo>
                  <a:lnTo>
                    <a:pt x="1228" y="194"/>
                  </a:lnTo>
                  <a:lnTo>
                    <a:pt x="1286" y="192"/>
                  </a:lnTo>
                  <a:lnTo>
                    <a:pt x="1340" y="189"/>
                  </a:lnTo>
                  <a:lnTo>
                    <a:pt x="1389" y="181"/>
                  </a:lnTo>
                  <a:lnTo>
                    <a:pt x="1431" y="174"/>
                  </a:lnTo>
                  <a:lnTo>
                    <a:pt x="1464" y="167"/>
                  </a:lnTo>
                  <a:lnTo>
                    <a:pt x="1479" y="169"/>
                  </a:lnTo>
                  <a:lnTo>
                    <a:pt x="1486" y="174"/>
                  </a:lnTo>
                  <a:lnTo>
                    <a:pt x="1489" y="181"/>
                  </a:lnTo>
                  <a:lnTo>
                    <a:pt x="1489" y="192"/>
                  </a:lnTo>
                  <a:lnTo>
                    <a:pt x="1484" y="203"/>
                  </a:lnTo>
                  <a:lnTo>
                    <a:pt x="1469" y="227"/>
                  </a:lnTo>
                  <a:lnTo>
                    <a:pt x="1453" y="251"/>
                  </a:lnTo>
                  <a:lnTo>
                    <a:pt x="1433" y="272"/>
                  </a:lnTo>
                  <a:lnTo>
                    <a:pt x="1408" y="292"/>
                  </a:lnTo>
                  <a:lnTo>
                    <a:pt x="1377" y="311"/>
                  </a:lnTo>
                  <a:lnTo>
                    <a:pt x="1339" y="327"/>
                  </a:lnTo>
                  <a:lnTo>
                    <a:pt x="1293" y="341"/>
                  </a:lnTo>
                  <a:lnTo>
                    <a:pt x="1239" y="352"/>
                  </a:lnTo>
                  <a:lnTo>
                    <a:pt x="1177" y="360"/>
                  </a:lnTo>
                  <a:lnTo>
                    <a:pt x="1175" y="372"/>
                  </a:lnTo>
                  <a:lnTo>
                    <a:pt x="1171" y="387"/>
                  </a:lnTo>
                  <a:lnTo>
                    <a:pt x="1166" y="398"/>
                  </a:lnTo>
                  <a:lnTo>
                    <a:pt x="1155" y="409"/>
                  </a:lnTo>
                  <a:lnTo>
                    <a:pt x="1140" y="418"/>
                  </a:lnTo>
                  <a:lnTo>
                    <a:pt x="1122" y="423"/>
                  </a:lnTo>
                  <a:lnTo>
                    <a:pt x="1099" y="429"/>
                  </a:lnTo>
                  <a:lnTo>
                    <a:pt x="1069" y="429"/>
                  </a:lnTo>
                  <a:lnTo>
                    <a:pt x="1035" y="425"/>
                  </a:lnTo>
                  <a:lnTo>
                    <a:pt x="993" y="418"/>
                  </a:lnTo>
                  <a:lnTo>
                    <a:pt x="944" y="407"/>
                  </a:lnTo>
                  <a:lnTo>
                    <a:pt x="944" y="414"/>
                  </a:lnTo>
                  <a:lnTo>
                    <a:pt x="944" y="421"/>
                  </a:lnTo>
                  <a:lnTo>
                    <a:pt x="944" y="431"/>
                  </a:lnTo>
                  <a:lnTo>
                    <a:pt x="944" y="440"/>
                  </a:lnTo>
                  <a:lnTo>
                    <a:pt x="942" y="449"/>
                  </a:lnTo>
                  <a:lnTo>
                    <a:pt x="939" y="458"/>
                  </a:lnTo>
                  <a:lnTo>
                    <a:pt x="933" y="465"/>
                  </a:lnTo>
                  <a:lnTo>
                    <a:pt x="922" y="474"/>
                  </a:lnTo>
                  <a:lnTo>
                    <a:pt x="909" y="480"/>
                  </a:lnTo>
                  <a:lnTo>
                    <a:pt x="889" y="483"/>
                  </a:lnTo>
                  <a:lnTo>
                    <a:pt x="864" y="485"/>
                  </a:lnTo>
                  <a:lnTo>
                    <a:pt x="833" y="483"/>
                  </a:lnTo>
                  <a:lnTo>
                    <a:pt x="795" y="480"/>
                  </a:lnTo>
                  <a:lnTo>
                    <a:pt x="748" y="471"/>
                  </a:lnTo>
                  <a:lnTo>
                    <a:pt x="733" y="505"/>
                  </a:lnTo>
                  <a:lnTo>
                    <a:pt x="715" y="529"/>
                  </a:lnTo>
                  <a:lnTo>
                    <a:pt x="697" y="545"/>
                  </a:lnTo>
                  <a:lnTo>
                    <a:pt x="677" y="554"/>
                  </a:lnTo>
                  <a:lnTo>
                    <a:pt x="655" y="560"/>
                  </a:lnTo>
                  <a:lnTo>
                    <a:pt x="633" y="560"/>
                  </a:lnTo>
                  <a:lnTo>
                    <a:pt x="611" y="556"/>
                  </a:lnTo>
                  <a:lnTo>
                    <a:pt x="591" y="551"/>
                  </a:lnTo>
                  <a:lnTo>
                    <a:pt x="569" y="545"/>
                  </a:lnTo>
                  <a:lnTo>
                    <a:pt x="549" y="540"/>
                  </a:lnTo>
                  <a:lnTo>
                    <a:pt x="533" y="536"/>
                  </a:lnTo>
                  <a:lnTo>
                    <a:pt x="517" y="534"/>
                  </a:lnTo>
                  <a:lnTo>
                    <a:pt x="499" y="565"/>
                  </a:lnTo>
                  <a:lnTo>
                    <a:pt x="479" y="585"/>
                  </a:lnTo>
                  <a:lnTo>
                    <a:pt x="455" y="596"/>
                  </a:lnTo>
                  <a:lnTo>
                    <a:pt x="429" y="601"/>
                  </a:lnTo>
                  <a:lnTo>
                    <a:pt x="402" y="603"/>
                  </a:lnTo>
                  <a:lnTo>
                    <a:pt x="375" y="600"/>
                  </a:lnTo>
                  <a:lnTo>
                    <a:pt x="348" y="592"/>
                  </a:lnTo>
                  <a:lnTo>
                    <a:pt x="322" y="585"/>
                  </a:lnTo>
                  <a:lnTo>
                    <a:pt x="297" y="576"/>
                  </a:lnTo>
                  <a:lnTo>
                    <a:pt x="275" y="569"/>
                  </a:lnTo>
                  <a:lnTo>
                    <a:pt x="257" y="563"/>
                  </a:lnTo>
                  <a:lnTo>
                    <a:pt x="228" y="592"/>
                  </a:lnTo>
                  <a:lnTo>
                    <a:pt x="199" y="612"/>
                  </a:lnTo>
                  <a:lnTo>
                    <a:pt x="168" y="620"/>
                  </a:lnTo>
                  <a:lnTo>
                    <a:pt x="137" y="621"/>
                  </a:lnTo>
                  <a:lnTo>
                    <a:pt x="104" y="614"/>
                  </a:lnTo>
                  <a:lnTo>
                    <a:pt x="71" y="605"/>
                  </a:lnTo>
                  <a:lnTo>
                    <a:pt x="37" y="591"/>
                  </a:lnTo>
                  <a:lnTo>
                    <a:pt x="0" y="576"/>
                  </a:lnTo>
                  <a:lnTo>
                    <a:pt x="4" y="274"/>
                  </a:lnTo>
                  <a:lnTo>
                    <a:pt x="42" y="269"/>
                  </a:lnTo>
                  <a:lnTo>
                    <a:pt x="77" y="256"/>
                  </a:lnTo>
                  <a:lnTo>
                    <a:pt x="106" y="238"/>
                  </a:lnTo>
                  <a:lnTo>
                    <a:pt x="133" y="216"/>
                  </a:lnTo>
                  <a:lnTo>
                    <a:pt x="159" y="191"/>
                  </a:lnTo>
                  <a:lnTo>
                    <a:pt x="182" y="161"/>
                  </a:lnTo>
                  <a:lnTo>
                    <a:pt x="208" y="132"/>
                  </a:lnTo>
                  <a:lnTo>
                    <a:pt x="233" y="103"/>
                  </a:lnTo>
                  <a:lnTo>
                    <a:pt x="262" y="76"/>
                  </a:lnTo>
                  <a:lnTo>
                    <a:pt x="295" y="52"/>
                  </a:lnTo>
                  <a:lnTo>
                    <a:pt x="333" y="31"/>
                  </a:lnTo>
                  <a:lnTo>
                    <a:pt x="377" y="16"/>
                  </a:lnTo>
                  <a:lnTo>
                    <a:pt x="411" y="7"/>
                  </a:lnTo>
                  <a:lnTo>
                    <a:pt x="453" y="1"/>
                  </a:lnTo>
                  <a:lnTo>
                    <a:pt x="499"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ko-KR" altLang="en-US" sz="2701"/>
            </a:p>
          </p:txBody>
        </p:sp>
        <p:sp>
          <p:nvSpPr>
            <p:cNvPr id="15" name="Freeform 54">
              <a:extLst>
                <a:ext uri="{FF2B5EF4-FFF2-40B4-BE49-F238E27FC236}">
                  <a16:creationId xmlns:a16="http://schemas.microsoft.com/office/drawing/2014/main" id="{3E6AC141-1023-414B-9348-88D3FE8C5B10}"/>
                </a:ext>
              </a:extLst>
            </p:cNvPr>
            <p:cNvSpPr>
              <a:spLocks noEditPoints="1"/>
            </p:cNvSpPr>
            <p:nvPr/>
          </p:nvSpPr>
          <p:spPr bwMode="auto">
            <a:xfrm>
              <a:off x="5919922" y="2018644"/>
              <a:ext cx="337188" cy="3786621"/>
            </a:xfrm>
            <a:custGeom>
              <a:avLst/>
              <a:gdLst>
                <a:gd name="T0" fmla="*/ 147 w 300"/>
                <a:gd name="T1" fmla="*/ 3238 h 3369"/>
                <a:gd name="T2" fmla="*/ 184 w 300"/>
                <a:gd name="T3" fmla="*/ 3277 h 3369"/>
                <a:gd name="T4" fmla="*/ 180 w 300"/>
                <a:gd name="T5" fmla="*/ 3309 h 3369"/>
                <a:gd name="T6" fmla="*/ 167 w 300"/>
                <a:gd name="T7" fmla="*/ 3360 h 3369"/>
                <a:gd name="T8" fmla="*/ 136 w 300"/>
                <a:gd name="T9" fmla="*/ 3340 h 3369"/>
                <a:gd name="T10" fmla="*/ 124 w 300"/>
                <a:gd name="T11" fmla="*/ 3251 h 3369"/>
                <a:gd name="T12" fmla="*/ 142 w 300"/>
                <a:gd name="T13" fmla="*/ 2813 h 3369"/>
                <a:gd name="T14" fmla="*/ 184 w 300"/>
                <a:gd name="T15" fmla="*/ 2884 h 3369"/>
                <a:gd name="T16" fmla="*/ 195 w 300"/>
                <a:gd name="T17" fmla="*/ 2986 h 3369"/>
                <a:gd name="T18" fmla="*/ 191 w 300"/>
                <a:gd name="T19" fmla="*/ 3087 h 3369"/>
                <a:gd name="T20" fmla="*/ 184 w 300"/>
                <a:gd name="T21" fmla="*/ 3140 h 3369"/>
                <a:gd name="T22" fmla="*/ 156 w 300"/>
                <a:gd name="T23" fmla="*/ 3082 h 3369"/>
                <a:gd name="T24" fmla="*/ 120 w 300"/>
                <a:gd name="T25" fmla="*/ 2986 h 3369"/>
                <a:gd name="T26" fmla="*/ 120 w 300"/>
                <a:gd name="T27" fmla="*/ 2857 h 3369"/>
                <a:gd name="T28" fmla="*/ 124 w 300"/>
                <a:gd name="T29" fmla="*/ 2386 h 3369"/>
                <a:gd name="T30" fmla="*/ 196 w 300"/>
                <a:gd name="T31" fmla="*/ 2449 h 3369"/>
                <a:gd name="T32" fmla="*/ 193 w 300"/>
                <a:gd name="T33" fmla="*/ 2666 h 3369"/>
                <a:gd name="T34" fmla="*/ 182 w 300"/>
                <a:gd name="T35" fmla="*/ 2658 h 3369"/>
                <a:gd name="T36" fmla="*/ 171 w 300"/>
                <a:gd name="T37" fmla="*/ 2649 h 3369"/>
                <a:gd name="T38" fmla="*/ 136 w 300"/>
                <a:gd name="T39" fmla="*/ 2626 h 3369"/>
                <a:gd name="T40" fmla="*/ 113 w 300"/>
                <a:gd name="T41" fmla="*/ 1866 h 3369"/>
                <a:gd name="T42" fmla="*/ 200 w 300"/>
                <a:gd name="T43" fmla="*/ 1931 h 3369"/>
                <a:gd name="T44" fmla="*/ 200 w 300"/>
                <a:gd name="T45" fmla="*/ 2067 h 3369"/>
                <a:gd name="T46" fmla="*/ 198 w 300"/>
                <a:gd name="T47" fmla="*/ 2215 h 3369"/>
                <a:gd name="T48" fmla="*/ 138 w 300"/>
                <a:gd name="T49" fmla="*/ 2213 h 3369"/>
                <a:gd name="T50" fmla="*/ 113 w 300"/>
                <a:gd name="T51" fmla="*/ 1866 h 3369"/>
                <a:gd name="T52" fmla="*/ 204 w 300"/>
                <a:gd name="T53" fmla="*/ 1709 h 3369"/>
                <a:gd name="T54" fmla="*/ 144 w 300"/>
                <a:gd name="T55" fmla="*/ 1693 h 3369"/>
                <a:gd name="T56" fmla="*/ 104 w 300"/>
                <a:gd name="T57" fmla="*/ 1357 h 3369"/>
                <a:gd name="T58" fmla="*/ 224 w 300"/>
                <a:gd name="T59" fmla="*/ 20 h 3369"/>
                <a:gd name="T60" fmla="*/ 287 w 300"/>
                <a:gd name="T61" fmla="*/ 89 h 3369"/>
                <a:gd name="T62" fmla="*/ 298 w 300"/>
                <a:gd name="T63" fmla="*/ 173 h 3369"/>
                <a:gd name="T64" fmla="*/ 260 w 300"/>
                <a:gd name="T65" fmla="*/ 242 h 3369"/>
                <a:gd name="T66" fmla="*/ 222 w 300"/>
                <a:gd name="T67" fmla="*/ 377 h 3369"/>
                <a:gd name="T68" fmla="*/ 218 w 300"/>
                <a:gd name="T69" fmla="*/ 640 h 3369"/>
                <a:gd name="T70" fmla="*/ 216 w 300"/>
                <a:gd name="T71" fmla="*/ 880 h 3369"/>
                <a:gd name="T72" fmla="*/ 213 w 300"/>
                <a:gd name="T73" fmla="*/ 1166 h 3369"/>
                <a:gd name="T74" fmla="*/ 96 w 300"/>
                <a:gd name="T75" fmla="*/ 958 h 3369"/>
                <a:gd name="T76" fmla="*/ 87 w 300"/>
                <a:gd name="T77" fmla="*/ 637 h 3369"/>
                <a:gd name="T78" fmla="*/ 82 w 300"/>
                <a:gd name="T79" fmla="*/ 380 h 3369"/>
                <a:gd name="T80" fmla="*/ 31 w 300"/>
                <a:gd name="T81" fmla="*/ 237 h 3369"/>
                <a:gd name="T82" fmla="*/ 0 w 300"/>
                <a:gd name="T83" fmla="*/ 155 h 3369"/>
                <a:gd name="T84" fmla="*/ 18 w 300"/>
                <a:gd name="T85" fmla="*/ 73 h 3369"/>
                <a:gd name="T86" fmla="*/ 85 w 300"/>
                <a:gd name="T87" fmla="*/ 15 h 3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00" h="3369">
                  <a:moveTo>
                    <a:pt x="127" y="3220"/>
                  </a:moveTo>
                  <a:lnTo>
                    <a:pt x="136" y="3227"/>
                  </a:lnTo>
                  <a:lnTo>
                    <a:pt x="147" y="3238"/>
                  </a:lnTo>
                  <a:lnTo>
                    <a:pt x="160" y="3251"/>
                  </a:lnTo>
                  <a:lnTo>
                    <a:pt x="173" y="3266"/>
                  </a:lnTo>
                  <a:lnTo>
                    <a:pt x="184" y="3277"/>
                  </a:lnTo>
                  <a:lnTo>
                    <a:pt x="182" y="3282"/>
                  </a:lnTo>
                  <a:lnTo>
                    <a:pt x="182" y="3293"/>
                  </a:lnTo>
                  <a:lnTo>
                    <a:pt x="180" y="3309"/>
                  </a:lnTo>
                  <a:lnTo>
                    <a:pt x="178" y="3327"/>
                  </a:lnTo>
                  <a:lnTo>
                    <a:pt x="175" y="3346"/>
                  </a:lnTo>
                  <a:lnTo>
                    <a:pt x="167" y="3360"/>
                  </a:lnTo>
                  <a:lnTo>
                    <a:pt x="156" y="3369"/>
                  </a:lnTo>
                  <a:lnTo>
                    <a:pt x="147" y="3358"/>
                  </a:lnTo>
                  <a:lnTo>
                    <a:pt x="136" y="3340"/>
                  </a:lnTo>
                  <a:lnTo>
                    <a:pt x="129" y="3313"/>
                  </a:lnTo>
                  <a:lnTo>
                    <a:pt x="125" y="3282"/>
                  </a:lnTo>
                  <a:lnTo>
                    <a:pt x="124" y="3251"/>
                  </a:lnTo>
                  <a:lnTo>
                    <a:pt x="127" y="3220"/>
                  </a:lnTo>
                  <a:close/>
                  <a:moveTo>
                    <a:pt x="120" y="2800"/>
                  </a:moveTo>
                  <a:lnTo>
                    <a:pt x="142" y="2813"/>
                  </a:lnTo>
                  <a:lnTo>
                    <a:pt x="160" y="2833"/>
                  </a:lnTo>
                  <a:lnTo>
                    <a:pt x="173" y="2857"/>
                  </a:lnTo>
                  <a:lnTo>
                    <a:pt x="184" y="2884"/>
                  </a:lnTo>
                  <a:lnTo>
                    <a:pt x="189" y="2917"/>
                  </a:lnTo>
                  <a:lnTo>
                    <a:pt x="193" y="2949"/>
                  </a:lnTo>
                  <a:lnTo>
                    <a:pt x="195" y="2986"/>
                  </a:lnTo>
                  <a:lnTo>
                    <a:pt x="195" y="3020"/>
                  </a:lnTo>
                  <a:lnTo>
                    <a:pt x="195" y="3055"/>
                  </a:lnTo>
                  <a:lnTo>
                    <a:pt x="191" y="3087"/>
                  </a:lnTo>
                  <a:lnTo>
                    <a:pt x="189" y="3118"/>
                  </a:lnTo>
                  <a:lnTo>
                    <a:pt x="187" y="3146"/>
                  </a:lnTo>
                  <a:lnTo>
                    <a:pt x="184" y="3140"/>
                  </a:lnTo>
                  <a:lnTo>
                    <a:pt x="176" y="3127"/>
                  </a:lnTo>
                  <a:lnTo>
                    <a:pt x="167" y="3107"/>
                  </a:lnTo>
                  <a:lnTo>
                    <a:pt x="156" y="3082"/>
                  </a:lnTo>
                  <a:lnTo>
                    <a:pt x="144" y="3053"/>
                  </a:lnTo>
                  <a:lnTo>
                    <a:pt x="131" y="3020"/>
                  </a:lnTo>
                  <a:lnTo>
                    <a:pt x="120" y="2986"/>
                  </a:lnTo>
                  <a:lnTo>
                    <a:pt x="120" y="2944"/>
                  </a:lnTo>
                  <a:lnTo>
                    <a:pt x="120" y="2904"/>
                  </a:lnTo>
                  <a:lnTo>
                    <a:pt x="120" y="2857"/>
                  </a:lnTo>
                  <a:lnTo>
                    <a:pt x="120" y="2800"/>
                  </a:lnTo>
                  <a:close/>
                  <a:moveTo>
                    <a:pt x="116" y="2386"/>
                  </a:moveTo>
                  <a:lnTo>
                    <a:pt x="124" y="2386"/>
                  </a:lnTo>
                  <a:lnTo>
                    <a:pt x="151" y="2407"/>
                  </a:lnTo>
                  <a:lnTo>
                    <a:pt x="176" y="2427"/>
                  </a:lnTo>
                  <a:lnTo>
                    <a:pt x="196" y="2449"/>
                  </a:lnTo>
                  <a:lnTo>
                    <a:pt x="195" y="2520"/>
                  </a:lnTo>
                  <a:lnTo>
                    <a:pt x="193" y="2593"/>
                  </a:lnTo>
                  <a:lnTo>
                    <a:pt x="193" y="2666"/>
                  </a:lnTo>
                  <a:lnTo>
                    <a:pt x="189" y="2664"/>
                  </a:lnTo>
                  <a:lnTo>
                    <a:pt x="185" y="2662"/>
                  </a:lnTo>
                  <a:lnTo>
                    <a:pt x="182" y="2658"/>
                  </a:lnTo>
                  <a:lnTo>
                    <a:pt x="178" y="2655"/>
                  </a:lnTo>
                  <a:lnTo>
                    <a:pt x="175" y="2653"/>
                  </a:lnTo>
                  <a:lnTo>
                    <a:pt x="171" y="2649"/>
                  </a:lnTo>
                  <a:lnTo>
                    <a:pt x="167" y="2649"/>
                  </a:lnTo>
                  <a:lnTo>
                    <a:pt x="151" y="2637"/>
                  </a:lnTo>
                  <a:lnTo>
                    <a:pt x="136" y="2626"/>
                  </a:lnTo>
                  <a:lnTo>
                    <a:pt x="120" y="2613"/>
                  </a:lnTo>
                  <a:lnTo>
                    <a:pt x="116" y="2386"/>
                  </a:lnTo>
                  <a:close/>
                  <a:moveTo>
                    <a:pt x="113" y="1866"/>
                  </a:moveTo>
                  <a:lnTo>
                    <a:pt x="156" y="1884"/>
                  </a:lnTo>
                  <a:lnTo>
                    <a:pt x="200" y="1902"/>
                  </a:lnTo>
                  <a:lnTo>
                    <a:pt x="200" y="1931"/>
                  </a:lnTo>
                  <a:lnTo>
                    <a:pt x="200" y="1971"/>
                  </a:lnTo>
                  <a:lnTo>
                    <a:pt x="202" y="2018"/>
                  </a:lnTo>
                  <a:lnTo>
                    <a:pt x="200" y="2067"/>
                  </a:lnTo>
                  <a:lnTo>
                    <a:pt x="200" y="2118"/>
                  </a:lnTo>
                  <a:lnTo>
                    <a:pt x="200" y="2169"/>
                  </a:lnTo>
                  <a:lnTo>
                    <a:pt x="198" y="2215"/>
                  </a:lnTo>
                  <a:lnTo>
                    <a:pt x="196" y="2253"/>
                  </a:lnTo>
                  <a:lnTo>
                    <a:pt x="169" y="2233"/>
                  </a:lnTo>
                  <a:lnTo>
                    <a:pt x="138" y="2213"/>
                  </a:lnTo>
                  <a:lnTo>
                    <a:pt x="113" y="2193"/>
                  </a:lnTo>
                  <a:lnTo>
                    <a:pt x="113" y="2029"/>
                  </a:lnTo>
                  <a:lnTo>
                    <a:pt x="113" y="1866"/>
                  </a:lnTo>
                  <a:close/>
                  <a:moveTo>
                    <a:pt x="104" y="1357"/>
                  </a:moveTo>
                  <a:lnTo>
                    <a:pt x="207" y="1362"/>
                  </a:lnTo>
                  <a:lnTo>
                    <a:pt x="204" y="1709"/>
                  </a:lnTo>
                  <a:lnTo>
                    <a:pt x="180" y="1706"/>
                  </a:lnTo>
                  <a:lnTo>
                    <a:pt x="160" y="1700"/>
                  </a:lnTo>
                  <a:lnTo>
                    <a:pt x="144" y="1693"/>
                  </a:lnTo>
                  <a:lnTo>
                    <a:pt x="127" y="1684"/>
                  </a:lnTo>
                  <a:lnTo>
                    <a:pt x="107" y="1677"/>
                  </a:lnTo>
                  <a:lnTo>
                    <a:pt x="104" y="1357"/>
                  </a:lnTo>
                  <a:close/>
                  <a:moveTo>
                    <a:pt x="156" y="0"/>
                  </a:moveTo>
                  <a:lnTo>
                    <a:pt x="193" y="7"/>
                  </a:lnTo>
                  <a:lnTo>
                    <a:pt x="224" y="20"/>
                  </a:lnTo>
                  <a:lnTo>
                    <a:pt x="251" y="38"/>
                  </a:lnTo>
                  <a:lnTo>
                    <a:pt x="271" y="62"/>
                  </a:lnTo>
                  <a:lnTo>
                    <a:pt x="287" y="89"/>
                  </a:lnTo>
                  <a:lnTo>
                    <a:pt x="296" y="120"/>
                  </a:lnTo>
                  <a:lnTo>
                    <a:pt x="300" y="153"/>
                  </a:lnTo>
                  <a:lnTo>
                    <a:pt x="298" y="173"/>
                  </a:lnTo>
                  <a:lnTo>
                    <a:pt x="289" y="197"/>
                  </a:lnTo>
                  <a:lnTo>
                    <a:pt x="276" y="220"/>
                  </a:lnTo>
                  <a:lnTo>
                    <a:pt x="260" y="242"/>
                  </a:lnTo>
                  <a:lnTo>
                    <a:pt x="244" y="260"/>
                  </a:lnTo>
                  <a:lnTo>
                    <a:pt x="224" y="273"/>
                  </a:lnTo>
                  <a:lnTo>
                    <a:pt x="222" y="377"/>
                  </a:lnTo>
                  <a:lnTo>
                    <a:pt x="222" y="471"/>
                  </a:lnTo>
                  <a:lnTo>
                    <a:pt x="220" y="557"/>
                  </a:lnTo>
                  <a:lnTo>
                    <a:pt x="218" y="640"/>
                  </a:lnTo>
                  <a:lnTo>
                    <a:pt x="218" y="718"/>
                  </a:lnTo>
                  <a:lnTo>
                    <a:pt x="216" y="798"/>
                  </a:lnTo>
                  <a:lnTo>
                    <a:pt x="216" y="880"/>
                  </a:lnTo>
                  <a:lnTo>
                    <a:pt x="215" y="967"/>
                  </a:lnTo>
                  <a:lnTo>
                    <a:pt x="213" y="1062"/>
                  </a:lnTo>
                  <a:lnTo>
                    <a:pt x="213" y="1166"/>
                  </a:lnTo>
                  <a:lnTo>
                    <a:pt x="100" y="1153"/>
                  </a:lnTo>
                  <a:lnTo>
                    <a:pt x="98" y="1051"/>
                  </a:lnTo>
                  <a:lnTo>
                    <a:pt x="96" y="958"/>
                  </a:lnTo>
                  <a:lnTo>
                    <a:pt x="95" y="873"/>
                  </a:lnTo>
                  <a:lnTo>
                    <a:pt x="93" y="793"/>
                  </a:lnTo>
                  <a:lnTo>
                    <a:pt x="87" y="637"/>
                  </a:lnTo>
                  <a:lnTo>
                    <a:pt x="85" y="557"/>
                  </a:lnTo>
                  <a:lnTo>
                    <a:pt x="84" y="471"/>
                  </a:lnTo>
                  <a:lnTo>
                    <a:pt x="82" y="380"/>
                  </a:lnTo>
                  <a:lnTo>
                    <a:pt x="80" y="277"/>
                  </a:lnTo>
                  <a:lnTo>
                    <a:pt x="53" y="258"/>
                  </a:lnTo>
                  <a:lnTo>
                    <a:pt x="31" y="237"/>
                  </a:lnTo>
                  <a:lnTo>
                    <a:pt x="16" y="211"/>
                  </a:lnTo>
                  <a:lnTo>
                    <a:pt x="5" y="184"/>
                  </a:lnTo>
                  <a:lnTo>
                    <a:pt x="0" y="155"/>
                  </a:lnTo>
                  <a:lnTo>
                    <a:pt x="0" y="127"/>
                  </a:lnTo>
                  <a:lnTo>
                    <a:pt x="7" y="98"/>
                  </a:lnTo>
                  <a:lnTo>
                    <a:pt x="18" y="73"/>
                  </a:lnTo>
                  <a:lnTo>
                    <a:pt x="35" y="49"/>
                  </a:lnTo>
                  <a:lnTo>
                    <a:pt x="56" y="29"/>
                  </a:lnTo>
                  <a:lnTo>
                    <a:pt x="85" y="15"/>
                  </a:lnTo>
                  <a:lnTo>
                    <a:pt x="118" y="4"/>
                  </a:lnTo>
                  <a:lnTo>
                    <a:pt x="156" y="0"/>
                  </a:ln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ko-KR" altLang="en-US" sz="2701"/>
            </a:p>
          </p:txBody>
        </p:sp>
        <p:sp>
          <p:nvSpPr>
            <p:cNvPr id="16" name="Oval 15">
              <a:extLst>
                <a:ext uri="{FF2B5EF4-FFF2-40B4-BE49-F238E27FC236}">
                  <a16:creationId xmlns:a16="http://schemas.microsoft.com/office/drawing/2014/main" id="{BAEB8677-6F39-4BD4-A71F-8C9243138CE6}"/>
                </a:ext>
              </a:extLst>
            </p:cNvPr>
            <p:cNvSpPr/>
            <p:nvPr/>
          </p:nvSpPr>
          <p:spPr>
            <a:xfrm>
              <a:off x="6949939" y="2419463"/>
              <a:ext cx="144015" cy="144015"/>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7" name="Oval 16">
              <a:extLst>
                <a:ext uri="{FF2B5EF4-FFF2-40B4-BE49-F238E27FC236}">
                  <a16:creationId xmlns:a16="http://schemas.microsoft.com/office/drawing/2014/main" id="{9A72B454-4797-44E5-8983-6865BBF9F5BC}"/>
                </a:ext>
              </a:extLst>
            </p:cNvPr>
            <p:cNvSpPr/>
            <p:nvPr/>
          </p:nvSpPr>
          <p:spPr>
            <a:xfrm>
              <a:off x="5760699" y="4132902"/>
              <a:ext cx="144015" cy="144015"/>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8" name="Oval 17">
              <a:extLst>
                <a:ext uri="{FF2B5EF4-FFF2-40B4-BE49-F238E27FC236}">
                  <a16:creationId xmlns:a16="http://schemas.microsoft.com/office/drawing/2014/main" id="{3F07DFD5-C4A9-4D2C-971B-548B4A46ADC3}"/>
                </a:ext>
              </a:extLst>
            </p:cNvPr>
            <p:cNvSpPr/>
            <p:nvPr/>
          </p:nvSpPr>
          <p:spPr>
            <a:xfrm>
              <a:off x="6296791" y="4132410"/>
              <a:ext cx="144015" cy="144015"/>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cxnSp>
          <p:nvCxnSpPr>
            <p:cNvPr id="19" name="Straight Connector 18">
              <a:extLst>
                <a:ext uri="{FF2B5EF4-FFF2-40B4-BE49-F238E27FC236}">
                  <a16:creationId xmlns:a16="http://schemas.microsoft.com/office/drawing/2014/main" id="{552D634D-AA18-4FB4-89CE-D778757A5C7E}"/>
                </a:ext>
              </a:extLst>
            </p:cNvPr>
            <p:cNvCxnSpPr>
              <a:cxnSpLocks/>
              <a:stCxn id="20" idx="3"/>
            </p:cNvCxnSpPr>
            <p:nvPr/>
          </p:nvCxnSpPr>
          <p:spPr>
            <a:xfrm flipH="1">
              <a:off x="4375563" y="2542387"/>
              <a:ext cx="680006" cy="540895"/>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AABB8D3C-D9C6-4BA4-BFE4-E993ABDDEF28}"/>
                </a:ext>
              </a:extLst>
            </p:cNvPr>
            <p:cNvSpPr/>
            <p:nvPr/>
          </p:nvSpPr>
          <p:spPr>
            <a:xfrm>
              <a:off x="5034478" y="2419463"/>
              <a:ext cx="144015" cy="144015"/>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cxnSp>
          <p:nvCxnSpPr>
            <p:cNvPr id="21" name="Straight Connector 20">
              <a:extLst>
                <a:ext uri="{FF2B5EF4-FFF2-40B4-BE49-F238E27FC236}">
                  <a16:creationId xmlns:a16="http://schemas.microsoft.com/office/drawing/2014/main" id="{58649FFD-3FE2-4590-B814-3B0FDAFCF652}"/>
                </a:ext>
              </a:extLst>
            </p:cNvPr>
            <p:cNvCxnSpPr/>
            <p:nvPr/>
          </p:nvCxnSpPr>
          <p:spPr>
            <a:xfrm flipH="1">
              <a:off x="5184733" y="4215788"/>
              <a:ext cx="644606" cy="407784"/>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04E5637-F1C6-4F6C-8FD0-D47F76E8591B}"/>
                </a:ext>
              </a:extLst>
            </p:cNvPr>
            <p:cNvCxnSpPr/>
            <p:nvPr/>
          </p:nvCxnSpPr>
          <p:spPr>
            <a:xfrm>
              <a:off x="7053498" y="2500176"/>
              <a:ext cx="698686" cy="450117"/>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F65A22A1-836B-4ABE-9EF2-E17A2F758D65}"/>
                </a:ext>
              </a:extLst>
            </p:cNvPr>
            <p:cNvCxnSpPr/>
            <p:nvPr/>
          </p:nvCxnSpPr>
          <p:spPr>
            <a:xfrm>
              <a:off x="6379096" y="4207006"/>
              <a:ext cx="643942" cy="416075"/>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sp>
        <p:nvSpPr>
          <p:cNvPr id="24" name="Oval 7">
            <a:extLst>
              <a:ext uri="{FF2B5EF4-FFF2-40B4-BE49-F238E27FC236}">
                <a16:creationId xmlns:a16="http://schemas.microsoft.com/office/drawing/2014/main" id="{6C9A0F59-CF01-49AD-86D9-0283C52FDF32}"/>
              </a:ext>
            </a:extLst>
          </p:cNvPr>
          <p:cNvSpPr/>
          <p:nvPr/>
        </p:nvSpPr>
        <p:spPr>
          <a:xfrm>
            <a:off x="6971187" y="4826584"/>
            <a:ext cx="612000" cy="612000"/>
          </a:xfrm>
          <a:custGeom>
            <a:avLst/>
            <a:gdLst/>
            <a:ahLst/>
            <a:cxnLst/>
            <a:rect l="l" t="t" r="r" b="b"/>
            <a:pathLst>
              <a:path w="3816424" h="3816424">
                <a:moveTo>
                  <a:pt x="2203186" y="2279595"/>
                </a:moveTo>
                <a:lnTo>
                  <a:pt x="2808192" y="3090048"/>
                </a:lnTo>
                <a:cubicBezTo>
                  <a:pt x="2335386" y="3450334"/>
                  <a:pt x="1671399" y="3501280"/>
                  <a:pt x="1136700" y="3171034"/>
                </a:cubicBezTo>
                <a:lnTo>
                  <a:pt x="1672341" y="2318238"/>
                </a:lnTo>
                <a:cubicBezTo>
                  <a:pt x="1741351" y="2359418"/>
                  <a:pt x="1822171" y="2381777"/>
                  <a:pt x="1908212" y="2381777"/>
                </a:cubicBezTo>
                <a:cubicBezTo>
                  <a:pt x="2019680" y="2381777"/>
                  <a:pt x="2122383" y="2344251"/>
                  <a:pt x="2203186" y="2279595"/>
                </a:cubicBezTo>
                <a:close/>
                <a:moveTo>
                  <a:pt x="1908212" y="1559425"/>
                </a:moveTo>
                <a:lnTo>
                  <a:pt x="1980325" y="1567601"/>
                </a:lnTo>
                <a:lnTo>
                  <a:pt x="1993606" y="1571724"/>
                </a:lnTo>
                <a:cubicBezTo>
                  <a:pt x="2013982" y="1576081"/>
                  <a:pt x="2033279" y="1583438"/>
                  <a:pt x="2051568" y="1592606"/>
                </a:cubicBezTo>
                <a:cubicBezTo>
                  <a:pt x="2161269" y="1643381"/>
                  <a:pt x="2238178" y="1752249"/>
                  <a:pt x="2242946" y="1879728"/>
                </a:cubicBezTo>
                <a:lnTo>
                  <a:pt x="2244564" y="1895777"/>
                </a:lnTo>
                <a:lnTo>
                  <a:pt x="2235941" y="1969331"/>
                </a:lnTo>
                <a:lnTo>
                  <a:pt x="2229295" y="1990738"/>
                </a:lnTo>
                <a:lnTo>
                  <a:pt x="2212064" y="2037880"/>
                </a:lnTo>
                <a:lnTo>
                  <a:pt x="2201144" y="2057998"/>
                </a:lnTo>
                <a:lnTo>
                  <a:pt x="2172872" y="2101104"/>
                </a:lnTo>
                <a:lnTo>
                  <a:pt x="2162191" y="2114050"/>
                </a:lnTo>
                <a:lnTo>
                  <a:pt x="2113970" y="2160082"/>
                </a:lnTo>
                <a:cubicBezTo>
                  <a:pt x="2057823" y="2205648"/>
                  <a:pt x="1986110" y="2232129"/>
                  <a:pt x="1908212" y="2232129"/>
                </a:cubicBezTo>
                <a:cubicBezTo>
                  <a:pt x="1851319" y="2232129"/>
                  <a:pt x="1797724" y="2218004"/>
                  <a:pt x="1751478" y="2191687"/>
                </a:cubicBezTo>
                <a:lnTo>
                  <a:pt x="1683784" y="2144677"/>
                </a:lnTo>
                <a:lnTo>
                  <a:pt x="1679431" y="2141086"/>
                </a:lnTo>
                <a:lnTo>
                  <a:pt x="1625925" y="2077610"/>
                </a:lnTo>
                <a:lnTo>
                  <a:pt x="1622829" y="2071906"/>
                </a:lnTo>
                <a:lnTo>
                  <a:pt x="1591352" y="2004343"/>
                </a:lnTo>
                <a:lnTo>
                  <a:pt x="1586740" y="1989486"/>
                </a:lnTo>
                <a:cubicBezTo>
                  <a:pt x="1578347" y="1963748"/>
                  <a:pt x="1573981" y="1936424"/>
                  <a:pt x="1573114" y="1908212"/>
                </a:cubicBezTo>
                <a:lnTo>
                  <a:pt x="1571860" y="1895777"/>
                </a:lnTo>
                <a:cubicBezTo>
                  <a:pt x="1571860" y="1754345"/>
                  <a:pt x="1659153" y="1633301"/>
                  <a:pt x="1783001" y="1584084"/>
                </a:cubicBezTo>
                <a:lnTo>
                  <a:pt x="1842294" y="1566070"/>
                </a:lnTo>
                <a:close/>
                <a:moveTo>
                  <a:pt x="1379953" y="541019"/>
                </a:moveTo>
                <a:lnTo>
                  <a:pt x="1729168" y="1444825"/>
                </a:lnTo>
                <a:cubicBezTo>
                  <a:pt x="1549201" y="1515335"/>
                  <a:pt x="1422212" y="1690726"/>
                  <a:pt x="1422212" y="1895777"/>
                </a:cubicBezTo>
                <a:cubicBezTo>
                  <a:pt x="1422212" y="1899944"/>
                  <a:pt x="1422265" y="1904098"/>
                  <a:pt x="1423466" y="1908212"/>
                </a:cubicBezTo>
                <a:lnTo>
                  <a:pt x="425946" y="1908212"/>
                </a:lnTo>
                <a:cubicBezTo>
                  <a:pt x="430668" y="1282139"/>
                  <a:pt x="825479" y="748981"/>
                  <a:pt x="1379953" y="541019"/>
                </a:cubicBezTo>
                <a:close/>
                <a:moveTo>
                  <a:pt x="2470889" y="507356"/>
                </a:moveTo>
                <a:cubicBezTo>
                  <a:pt x="3027464" y="716106"/>
                  <a:pt x="3423770" y="1251284"/>
                  <a:pt x="3428510" y="1879728"/>
                </a:cubicBezTo>
                <a:lnTo>
                  <a:pt x="2392594" y="1879728"/>
                </a:lnTo>
                <a:cubicBezTo>
                  <a:pt x="2387735" y="1688621"/>
                  <a:pt x="2271236" y="1525440"/>
                  <a:pt x="2105708" y="1452487"/>
                </a:cubicBezTo>
                <a:close/>
                <a:moveTo>
                  <a:pt x="1908212" y="190783"/>
                </a:moveTo>
                <a:cubicBezTo>
                  <a:pt x="959702" y="190783"/>
                  <a:pt x="190783" y="959702"/>
                  <a:pt x="190783" y="1908212"/>
                </a:cubicBezTo>
                <a:cubicBezTo>
                  <a:pt x="190783" y="2856722"/>
                  <a:pt x="959702" y="3625641"/>
                  <a:pt x="1908212" y="3625641"/>
                </a:cubicBezTo>
                <a:cubicBezTo>
                  <a:pt x="2856722" y="3625641"/>
                  <a:pt x="3625641" y="2856722"/>
                  <a:pt x="3625641" y="1908212"/>
                </a:cubicBezTo>
                <a:cubicBezTo>
                  <a:pt x="3625641" y="959702"/>
                  <a:pt x="2856722" y="190783"/>
                  <a:pt x="1908212" y="190783"/>
                </a:cubicBezTo>
                <a:close/>
                <a:moveTo>
                  <a:pt x="1908212" y="0"/>
                </a:moveTo>
                <a:cubicBezTo>
                  <a:pt x="2962088" y="0"/>
                  <a:pt x="3816424" y="854336"/>
                  <a:pt x="3816424" y="1908212"/>
                </a:cubicBezTo>
                <a:cubicBezTo>
                  <a:pt x="3816424" y="2962088"/>
                  <a:pt x="2962088" y="3816424"/>
                  <a:pt x="1908212" y="3816424"/>
                </a:cubicBezTo>
                <a:cubicBezTo>
                  <a:pt x="854336" y="3816424"/>
                  <a:pt x="0" y="2962088"/>
                  <a:pt x="0" y="1908212"/>
                </a:cubicBezTo>
                <a:cubicBezTo>
                  <a:pt x="0" y="854336"/>
                  <a:pt x="854336" y="0"/>
                  <a:pt x="1908212" y="0"/>
                </a:cubicBezTo>
                <a:close/>
              </a:path>
            </a:pathLst>
          </a:custGeom>
          <a:solidFill>
            <a:schemeClr val="accent4">
              <a:lumMod val="90000"/>
            </a:schemeClr>
          </a:solidFill>
          <a:ln>
            <a:noFill/>
          </a:ln>
        </p:spPr>
        <p:txBody>
          <a:bodyPr vert="horz" wrap="square" lIns="91440" tIns="45720" rIns="91440" bIns="45720" numCol="1" anchor="t" anchorCtr="0" compatLnSpc="1">
            <a:prstTxWarp prst="textNoShape">
              <a:avLst/>
            </a:prstTxWarp>
          </a:bodyPr>
          <a:lstStyle/>
          <a:p>
            <a:endParaRPr lang="ko-KR" altLang="en-US" sz="2701"/>
          </a:p>
        </p:txBody>
      </p:sp>
      <p:sp>
        <p:nvSpPr>
          <p:cNvPr id="25" name="TextBox 24"/>
          <p:cNvSpPr txBox="1"/>
          <p:nvPr/>
        </p:nvSpPr>
        <p:spPr>
          <a:xfrm>
            <a:off x="431749" y="6447561"/>
            <a:ext cx="11311561" cy="246221"/>
          </a:xfrm>
          <a:prstGeom prst="rect">
            <a:avLst/>
          </a:prstGeom>
          <a:noFill/>
        </p:spPr>
        <p:txBody>
          <a:bodyPr wrap="square" rtlCol="0">
            <a:spAutoFit/>
          </a:bodyPr>
          <a:lstStyle/>
          <a:p>
            <a:r>
              <a:rPr lang="en-US" sz="1000" b="1" dirty="0">
                <a:latin typeface="Merriweather" panose="00000500000000000000" pitchFamily="2" charset="0"/>
              </a:rPr>
              <a:t>1. </a:t>
            </a:r>
            <a:r>
              <a:rPr lang="en-US" sz="1000" b="1" dirty="0" err="1">
                <a:latin typeface="Merriweather" panose="00000500000000000000" pitchFamily="2" charset="0"/>
              </a:rPr>
              <a:t>Xie</a:t>
            </a:r>
            <a:r>
              <a:rPr lang="en-US" sz="1000" b="1" dirty="0">
                <a:latin typeface="Merriweather" panose="00000500000000000000" pitchFamily="2" charset="0"/>
              </a:rPr>
              <a:t>, M., D. Liu, and Y. Yang, </a:t>
            </a:r>
            <a:r>
              <a:rPr lang="en-US" sz="1000" b="1" i="1" dirty="0">
                <a:latin typeface="Merriweather" panose="00000500000000000000" pitchFamily="2" charset="0"/>
              </a:rPr>
              <a:t>Anti-cancer peptides: classification, mechanism of action, reconstruction and modification.</a:t>
            </a:r>
            <a:r>
              <a:rPr lang="en-US" sz="1000" b="1" dirty="0">
                <a:latin typeface="Merriweather" panose="00000500000000000000" pitchFamily="2" charset="0"/>
              </a:rPr>
              <a:t> Open Biology, 2020. 10(7): p.200004.</a:t>
            </a:r>
          </a:p>
        </p:txBody>
      </p:sp>
      <p:sp>
        <p:nvSpPr>
          <p:cNvPr id="26" name="TextBox 25"/>
          <p:cNvSpPr txBox="1"/>
          <p:nvPr/>
        </p:nvSpPr>
        <p:spPr>
          <a:xfrm>
            <a:off x="11690105" y="6316787"/>
            <a:ext cx="413242" cy="369332"/>
          </a:xfrm>
          <a:prstGeom prst="rect">
            <a:avLst/>
          </a:prstGeom>
          <a:noFill/>
        </p:spPr>
        <p:txBody>
          <a:bodyPr wrap="square" rtlCol="0">
            <a:spAutoFit/>
          </a:bodyPr>
          <a:lstStyle/>
          <a:p>
            <a:r>
              <a:rPr lang="en-US" dirty="0">
                <a:solidFill>
                  <a:schemeClr val="accent4">
                    <a:lumMod val="10000"/>
                  </a:schemeClr>
                </a:solidFill>
              </a:rPr>
              <a:t>4</a:t>
            </a:r>
          </a:p>
        </p:txBody>
      </p:sp>
      <p:sp>
        <p:nvSpPr>
          <p:cNvPr id="27" name="TextBox 26">
            <a:extLst>
              <a:ext uri="{FF2B5EF4-FFF2-40B4-BE49-F238E27FC236}">
                <a16:creationId xmlns:a16="http://schemas.microsoft.com/office/drawing/2014/main" id="{B65283A6-66F1-46E0-BAB4-2D65E0A97FF0}"/>
              </a:ext>
            </a:extLst>
          </p:cNvPr>
          <p:cNvSpPr txBox="1"/>
          <p:nvPr/>
        </p:nvSpPr>
        <p:spPr>
          <a:xfrm>
            <a:off x="7778483" y="4116677"/>
            <a:ext cx="3380968" cy="338554"/>
          </a:xfrm>
          <a:prstGeom prst="rect">
            <a:avLst/>
          </a:prstGeom>
          <a:noFill/>
        </p:spPr>
        <p:txBody>
          <a:bodyPr wrap="square" rtlCol="0">
            <a:spAutoFit/>
          </a:bodyPr>
          <a:lstStyle/>
          <a:p>
            <a:pPr algn="ctr">
              <a:buClr>
                <a:srgbClr val="00B050"/>
              </a:buClr>
            </a:pPr>
            <a:r>
              <a:rPr lang="en-US" sz="1600" b="1" i="0" dirty="0">
                <a:solidFill>
                  <a:schemeClr val="accent2">
                    <a:lumMod val="50000"/>
                  </a:schemeClr>
                </a:solidFill>
                <a:effectLst/>
                <a:latin typeface="Garamond" panose="02020404030301010803" pitchFamily="18" charset="0"/>
              </a:rPr>
              <a:t>Low occurrence of drug resistance</a:t>
            </a:r>
            <a:endParaRPr lang="en-US" sz="1500" b="1" dirty="0">
              <a:solidFill>
                <a:schemeClr val="accent2">
                  <a:lumMod val="50000"/>
                </a:schemeClr>
              </a:solidFill>
              <a:latin typeface="Garamond" panose="02020404030301010803" pitchFamily="18" charset="0"/>
            </a:endParaRPr>
          </a:p>
        </p:txBody>
      </p:sp>
      <p:sp>
        <p:nvSpPr>
          <p:cNvPr id="32" name="TextBox 31">
            <a:extLst>
              <a:ext uri="{FF2B5EF4-FFF2-40B4-BE49-F238E27FC236}">
                <a16:creationId xmlns:a16="http://schemas.microsoft.com/office/drawing/2014/main" id="{A4C351ED-A903-4F89-9F69-7C873804903D}"/>
              </a:ext>
            </a:extLst>
          </p:cNvPr>
          <p:cNvSpPr txBox="1"/>
          <p:nvPr/>
        </p:nvSpPr>
        <p:spPr>
          <a:xfrm>
            <a:off x="378544" y="5337557"/>
            <a:ext cx="4372848" cy="830997"/>
          </a:xfrm>
          <a:prstGeom prst="rect">
            <a:avLst/>
          </a:prstGeom>
          <a:noFill/>
        </p:spPr>
        <p:txBody>
          <a:bodyPr wrap="square" rtlCol="0">
            <a:spAutoFit/>
          </a:bodyPr>
          <a:lstStyle/>
          <a:p>
            <a:r>
              <a:rPr lang="en-US" sz="1600" b="1" i="0" dirty="0">
                <a:solidFill>
                  <a:schemeClr val="accent2">
                    <a:lumMod val="50000"/>
                  </a:schemeClr>
                </a:solidFill>
                <a:effectLst/>
                <a:latin typeface="Garamond" panose="02020404030301010803" pitchFamily="18" charset="0"/>
              </a:rPr>
              <a:t> ACPs can be divided into four categories: </a:t>
            </a:r>
          </a:p>
          <a:p>
            <a:r>
              <a:rPr lang="en-US" sz="1600" b="1" i="0" dirty="0">
                <a:solidFill>
                  <a:schemeClr val="accent2">
                    <a:lumMod val="50000"/>
                  </a:schemeClr>
                </a:solidFill>
                <a:effectLst/>
                <a:latin typeface="Garamond" panose="02020404030301010803" pitchFamily="18" charset="0"/>
              </a:rPr>
              <a:t>α-helical, β-pleated sheets, random coil and cyclic </a:t>
            </a:r>
            <a:endParaRPr lang="en-US" sz="1600" b="1" dirty="0">
              <a:solidFill>
                <a:schemeClr val="accent2">
                  <a:lumMod val="50000"/>
                </a:schemeClr>
              </a:solidFill>
              <a:latin typeface="Garamond" panose="02020404030301010803" pitchFamily="18" charset="0"/>
            </a:endParaRPr>
          </a:p>
        </p:txBody>
      </p:sp>
      <p:sp>
        <p:nvSpPr>
          <p:cNvPr id="34" name="TextBox 33">
            <a:extLst>
              <a:ext uri="{FF2B5EF4-FFF2-40B4-BE49-F238E27FC236}">
                <a16:creationId xmlns:a16="http://schemas.microsoft.com/office/drawing/2014/main" id="{9429D367-4EE1-4B04-9C88-81298D550899}"/>
              </a:ext>
            </a:extLst>
          </p:cNvPr>
          <p:cNvSpPr txBox="1"/>
          <p:nvPr/>
        </p:nvSpPr>
        <p:spPr>
          <a:xfrm>
            <a:off x="67432" y="3600085"/>
            <a:ext cx="4246267" cy="584775"/>
          </a:xfrm>
          <a:prstGeom prst="rect">
            <a:avLst/>
          </a:prstGeom>
          <a:noFill/>
        </p:spPr>
        <p:txBody>
          <a:bodyPr wrap="square">
            <a:spAutoFit/>
          </a:bodyPr>
          <a:lstStyle/>
          <a:p>
            <a:pPr algn="ctr"/>
            <a:r>
              <a:rPr lang="en-US" sz="1600" b="1" dirty="0">
                <a:solidFill>
                  <a:schemeClr val="accent2">
                    <a:lumMod val="50000"/>
                  </a:schemeClr>
                </a:solidFill>
                <a:latin typeface="Garamond" panose="02020404030301010803" pitchFamily="18" charset="0"/>
              </a:rPr>
              <a:t>Natural Organisms that are Sources of Anticancer Peptides </a:t>
            </a:r>
          </a:p>
        </p:txBody>
      </p:sp>
      <p:sp>
        <p:nvSpPr>
          <p:cNvPr id="33" name="Text Placeholder 1">
            <a:extLst>
              <a:ext uri="{FF2B5EF4-FFF2-40B4-BE49-F238E27FC236}">
                <a16:creationId xmlns:a16="http://schemas.microsoft.com/office/drawing/2014/main" id="{EBF78181-C5A8-40C3-9F5B-830C2EDC1DC1}"/>
              </a:ext>
            </a:extLst>
          </p:cNvPr>
          <p:cNvSpPr txBox="1">
            <a:spLocks noGrp="1"/>
          </p:cNvSpPr>
          <p:nvPr>
            <p:ph type="body" sz="quarter" idx="10"/>
          </p:nvPr>
        </p:nvSpPr>
        <p:spPr>
          <a:xfrm>
            <a:off x="323850" y="287338"/>
            <a:ext cx="11572875" cy="723900"/>
          </a:xfrm>
          <a:prstGeom prst="rect">
            <a:avLst/>
          </a:prstGeom>
          <a:solidFill>
            <a:schemeClr val="bg1">
              <a:lumMod val="95000"/>
            </a:schemeClr>
          </a:solidFill>
          <a:effectLst/>
        </p:spPr>
        <p:txBody>
          <a:bodyPr wrap="square" anchor="ctr">
            <a:normAutofit/>
          </a:bodyPr>
          <a:lstStyle>
            <a:lvl1pPr marL="0" marR="0" indent="0" algn="ctr" defTabSz="914400" rtl="0" eaLnBrk="1" fontAlgn="auto" latinLnBrk="1" hangingPunct="1">
              <a:lnSpc>
                <a:spcPct val="90000"/>
              </a:lnSpc>
              <a:spcBef>
                <a:spcPts val="1000"/>
              </a:spcBef>
              <a:spcAft>
                <a:spcPts val="0"/>
              </a:spcAft>
              <a:buClrTx/>
              <a:buSzTx/>
              <a:buFontTx/>
              <a:buNone/>
              <a:tabLst/>
              <a:defRPr sz="12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800" b="1" dirty="0">
                <a:solidFill>
                  <a:schemeClr val="tx2">
                    <a:lumMod val="50000"/>
                  </a:schemeClr>
                </a:solidFill>
                <a:latin typeface="Bahnschrift" panose="020B0502040204020203" pitchFamily="34" charset="0"/>
              </a:rPr>
              <a:t>Biological Properties of Anticancer Peptides</a:t>
            </a:r>
          </a:p>
        </p:txBody>
      </p:sp>
    </p:spTree>
    <p:extLst>
      <p:ext uri="{BB962C8B-B14F-4D97-AF65-F5344CB8AC3E}">
        <p14:creationId xmlns:p14="http://schemas.microsoft.com/office/powerpoint/2010/main" val="32297547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Box 24"/>
          <p:cNvSpPr txBox="1"/>
          <p:nvPr/>
        </p:nvSpPr>
        <p:spPr>
          <a:xfrm>
            <a:off x="378544" y="6185212"/>
            <a:ext cx="11311561" cy="580159"/>
          </a:xfrm>
          <a:prstGeom prst="rect">
            <a:avLst/>
          </a:prstGeom>
          <a:noFill/>
        </p:spPr>
        <p:txBody>
          <a:bodyPr wrap="square" rtlCol="0">
            <a:spAutoFit/>
          </a:bodyPr>
          <a:lstStyle/>
          <a:p>
            <a:r>
              <a:rPr lang="en-US" sz="1000" b="1" dirty="0">
                <a:latin typeface="Merriweather" panose="00000500000000000000" pitchFamily="2" charset="0"/>
              </a:rPr>
              <a:t>1. Wan, Y., Z. Wang, and T.-Y. Lee, </a:t>
            </a:r>
            <a:r>
              <a:rPr lang="en-US" sz="1000" b="1" i="1" dirty="0">
                <a:latin typeface="Merriweather" panose="00000500000000000000" pitchFamily="2" charset="0"/>
              </a:rPr>
              <a:t>Incorporating support vector machine with sequential minimal optimization to identify anticancer peptides.</a:t>
            </a:r>
            <a:r>
              <a:rPr lang="en-US" sz="1000" b="1" dirty="0">
                <a:latin typeface="Merriweather" panose="00000500000000000000" pitchFamily="2" charset="0"/>
              </a:rPr>
              <a:t> BMC bioinformatics, 2021. 22(1): p. 1-16.</a:t>
            </a:r>
          </a:p>
          <a:p>
            <a:endParaRPr lang="en-US" sz="1170" b="1" dirty="0"/>
          </a:p>
        </p:txBody>
      </p:sp>
      <p:sp>
        <p:nvSpPr>
          <p:cNvPr id="26" name="TextBox 25"/>
          <p:cNvSpPr txBox="1"/>
          <p:nvPr/>
        </p:nvSpPr>
        <p:spPr>
          <a:xfrm>
            <a:off x="11690105" y="6316787"/>
            <a:ext cx="413242" cy="369332"/>
          </a:xfrm>
          <a:prstGeom prst="rect">
            <a:avLst/>
          </a:prstGeom>
          <a:noFill/>
        </p:spPr>
        <p:txBody>
          <a:bodyPr wrap="square" rtlCol="0">
            <a:spAutoFit/>
          </a:bodyPr>
          <a:lstStyle/>
          <a:p>
            <a:r>
              <a:rPr lang="en-US" dirty="0">
                <a:solidFill>
                  <a:schemeClr val="accent4">
                    <a:lumMod val="10000"/>
                  </a:schemeClr>
                </a:solidFill>
              </a:rPr>
              <a:t>5</a:t>
            </a:r>
          </a:p>
        </p:txBody>
      </p:sp>
      <p:sp>
        <p:nvSpPr>
          <p:cNvPr id="28" name="TextBox 27">
            <a:extLst>
              <a:ext uri="{FF2B5EF4-FFF2-40B4-BE49-F238E27FC236}">
                <a16:creationId xmlns:a16="http://schemas.microsoft.com/office/drawing/2014/main" id="{B0EA8946-BE4C-419B-96DE-862733502D3A}"/>
              </a:ext>
            </a:extLst>
          </p:cNvPr>
          <p:cNvSpPr txBox="1"/>
          <p:nvPr/>
        </p:nvSpPr>
        <p:spPr>
          <a:xfrm>
            <a:off x="228600" y="1285875"/>
            <a:ext cx="11573197" cy="2800767"/>
          </a:xfrm>
          <a:prstGeom prst="rect">
            <a:avLst/>
          </a:prstGeom>
          <a:noFill/>
        </p:spPr>
        <p:txBody>
          <a:bodyPr wrap="square" rtlCol="0">
            <a:spAutoFit/>
          </a:bodyPr>
          <a:lstStyle/>
          <a:p>
            <a:pPr marL="285750" indent="-285750">
              <a:buFontTx/>
              <a:buChar char="-"/>
            </a:pPr>
            <a:endParaRPr lang="en-US" sz="1600" dirty="0">
              <a:latin typeface="Georgia" panose="02040502050405020303" pitchFamily="18" charset="0"/>
            </a:endParaRPr>
          </a:p>
          <a:p>
            <a:pPr marL="285750" indent="-285750">
              <a:buFontTx/>
              <a:buChar char="-"/>
            </a:pPr>
            <a:r>
              <a:rPr lang="en-US" sz="1600" dirty="0">
                <a:latin typeface="Georgia" panose="02040502050405020303" pitchFamily="18" charset="0"/>
              </a:rPr>
              <a:t>Fi</a:t>
            </a:r>
            <a:r>
              <a:rPr lang="en-US" sz="1600" b="0" i="0" dirty="0">
                <a:effectLst/>
                <a:latin typeface="Georgia" panose="02040502050405020303" pitchFamily="18" charset="0"/>
              </a:rPr>
              <a:t>nding anticancer peptides by experiments could be both time-consuming and labor-intensive [1].</a:t>
            </a:r>
          </a:p>
          <a:p>
            <a:endParaRPr lang="en-US" sz="1600" b="0" i="0" dirty="0">
              <a:solidFill>
                <a:srgbClr val="333333"/>
              </a:solidFill>
              <a:effectLst/>
              <a:latin typeface="Georgia" panose="02040502050405020303" pitchFamily="18" charset="0"/>
            </a:endParaRPr>
          </a:p>
          <a:p>
            <a:pPr marL="285750" indent="-285750">
              <a:buFontTx/>
              <a:buChar char="-"/>
            </a:pPr>
            <a:endParaRPr lang="en-US" sz="1600" b="0" i="0" dirty="0">
              <a:solidFill>
                <a:srgbClr val="333333"/>
              </a:solidFill>
              <a:effectLst/>
              <a:latin typeface="Georgia" panose="02040502050405020303" pitchFamily="18" charset="0"/>
            </a:endParaRPr>
          </a:p>
          <a:p>
            <a:pPr marL="285750" indent="-285750">
              <a:buFontTx/>
              <a:buChar char="-"/>
            </a:pPr>
            <a:endParaRPr lang="en-US" sz="1600" dirty="0">
              <a:solidFill>
                <a:srgbClr val="333333"/>
              </a:solidFill>
              <a:latin typeface="Georgia" panose="02040502050405020303" pitchFamily="18" charset="0"/>
            </a:endParaRPr>
          </a:p>
          <a:p>
            <a:pPr marL="285750" indent="-285750">
              <a:buFontTx/>
              <a:buChar char="-"/>
            </a:pPr>
            <a:endParaRPr lang="en-US" sz="1600" b="0" i="0" dirty="0">
              <a:solidFill>
                <a:srgbClr val="333333"/>
              </a:solidFill>
              <a:effectLst/>
              <a:latin typeface="Georgia" panose="02040502050405020303" pitchFamily="18" charset="0"/>
            </a:endParaRPr>
          </a:p>
          <a:p>
            <a:pPr marL="285750" indent="-285750">
              <a:buFontTx/>
              <a:buChar char="-"/>
            </a:pPr>
            <a:endParaRPr lang="en-US" sz="1600" b="0" i="0" dirty="0">
              <a:solidFill>
                <a:srgbClr val="333333"/>
              </a:solidFill>
              <a:effectLst/>
              <a:latin typeface="Georgia" panose="02040502050405020303" pitchFamily="18" charset="0"/>
            </a:endParaRPr>
          </a:p>
          <a:p>
            <a:pPr marL="285750" indent="-285750">
              <a:buFontTx/>
              <a:buChar char="-"/>
            </a:pPr>
            <a:r>
              <a:rPr lang="en-US" sz="1600" b="0" i="0" dirty="0">
                <a:effectLst/>
                <a:latin typeface="Georgia" panose="02040502050405020303" pitchFamily="18" charset="0"/>
              </a:rPr>
              <a:t>To deal with this problem, computational identification before wet-lab experiments is necessary. Machine learning based methods could be of great help to classify and predict these special peptides!</a:t>
            </a:r>
          </a:p>
          <a:p>
            <a:pPr marL="285750" indent="-285750">
              <a:buFontTx/>
              <a:buChar char="-"/>
            </a:pPr>
            <a:endParaRPr lang="en-US" sz="1600" dirty="0">
              <a:solidFill>
                <a:srgbClr val="333333"/>
              </a:solidFill>
              <a:latin typeface="Georgia" panose="02040502050405020303" pitchFamily="18" charset="0"/>
            </a:endParaRPr>
          </a:p>
          <a:p>
            <a:pPr marL="742894" lvl="1" indent="-285750">
              <a:buFontTx/>
              <a:buChar char="-"/>
            </a:pPr>
            <a:endParaRPr lang="en-US" sz="1600" b="0" i="0" dirty="0">
              <a:solidFill>
                <a:srgbClr val="333333"/>
              </a:solidFill>
              <a:effectLst/>
              <a:latin typeface="Georgia" panose="02040502050405020303" pitchFamily="18" charset="0"/>
            </a:endParaRPr>
          </a:p>
        </p:txBody>
      </p:sp>
      <p:sp>
        <p:nvSpPr>
          <p:cNvPr id="9" name="Text Placeholder 1">
            <a:extLst>
              <a:ext uri="{FF2B5EF4-FFF2-40B4-BE49-F238E27FC236}">
                <a16:creationId xmlns:a16="http://schemas.microsoft.com/office/drawing/2014/main" id="{C2091DF4-CE4B-410F-84F2-ADCE94E4B344}"/>
              </a:ext>
            </a:extLst>
          </p:cNvPr>
          <p:cNvSpPr txBox="1">
            <a:spLocks noGrp="1"/>
          </p:cNvSpPr>
          <p:nvPr>
            <p:ph type="body" sz="quarter" idx="10"/>
          </p:nvPr>
        </p:nvSpPr>
        <p:spPr>
          <a:xfrm>
            <a:off x="323850" y="287338"/>
            <a:ext cx="11572875" cy="723900"/>
          </a:xfrm>
          <a:prstGeom prst="rect">
            <a:avLst/>
          </a:prstGeom>
          <a:solidFill>
            <a:schemeClr val="bg1">
              <a:lumMod val="95000"/>
            </a:schemeClr>
          </a:solidFill>
          <a:effectLst/>
        </p:spPr>
        <p:txBody>
          <a:bodyPr wrap="square" anchor="ctr">
            <a:normAutofit/>
          </a:bodyPr>
          <a:lstStyle>
            <a:lvl1pPr marL="0" marR="0" indent="0" algn="ctr" defTabSz="914400" rtl="0" eaLnBrk="1" fontAlgn="auto" latinLnBrk="1" hangingPunct="1">
              <a:lnSpc>
                <a:spcPct val="90000"/>
              </a:lnSpc>
              <a:spcBef>
                <a:spcPts val="1000"/>
              </a:spcBef>
              <a:spcAft>
                <a:spcPts val="0"/>
              </a:spcAft>
              <a:buClrTx/>
              <a:buSzTx/>
              <a:buFontTx/>
              <a:buNone/>
              <a:tabLst/>
              <a:defRPr sz="12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800" b="1" dirty="0">
                <a:solidFill>
                  <a:schemeClr val="tx2">
                    <a:lumMod val="50000"/>
                  </a:schemeClr>
                </a:solidFill>
                <a:latin typeface="Bahnschrift" panose="020B0502040204020203" pitchFamily="34" charset="0"/>
              </a:rPr>
              <a:t>Identifying Anticancer Peptides in Lab Experiments</a:t>
            </a:r>
          </a:p>
        </p:txBody>
      </p:sp>
    </p:spTree>
    <p:extLst>
      <p:ext uri="{BB962C8B-B14F-4D97-AF65-F5344CB8AC3E}">
        <p14:creationId xmlns:p14="http://schemas.microsoft.com/office/powerpoint/2010/main" val="8765934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Box 25"/>
          <p:cNvSpPr txBox="1"/>
          <p:nvPr/>
        </p:nvSpPr>
        <p:spPr>
          <a:xfrm>
            <a:off x="11690105" y="6316787"/>
            <a:ext cx="413242" cy="369332"/>
          </a:xfrm>
          <a:prstGeom prst="rect">
            <a:avLst/>
          </a:prstGeom>
          <a:noFill/>
        </p:spPr>
        <p:txBody>
          <a:bodyPr wrap="square" rtlCol="0">
            <a:spAutoFit/>
          </a:bodyPr>
          <a:lstStyle/>
          <a:p>
            <a:r>
              <a:rPr lang="en-US">
                <a:solidFill>
                  <a:schemeClr val="accent4">
                    <a:lumMod val="10000"/>
                  </a:schemeClr>
                </a:solidFill>
              </a:rPr>
              <a:t>6</a:t>
            </a:r>
            <a:endParaRPr lang="en-US" dirty="0">
              <a:solidFill>
                <a:schemeClr val="accent4">
                  <a:lumMod val="10000"/>
                </a:schemeClr>
              </a:solidFill>
            </a:endParaRPr>
          </a:p>
        </p:txBody>
      </p:sp>
      <p:sp>
        <p:nvSpPr>
          <p:cNvPr id="28" name="TextBox 27">
            <a:extLst>
              <a:ext uri="{FF2B5EF4-FFF2-40B4-BE49-F238E27FC236}">
                <a16:creationId xmlns:a16="http://schemas.microsoft.com/office/drawing/2014/main" id="{B0EA8946-BE4C-419B-96DE-862733502D3A}"/>
              </a:ext>
            </a:extLst>
          </p:cNvPr>
          <p:cNvSpPr txBox="1"/>
          <p:nvPr/>
        </p:nvSpPr>
        <p:spPr>
          <a:xfrm>
            <a:off x="228600" y="1285875"/>
            <a:ext cx="11573197" cy="1815882"/>
          </a:xfrm>
          <a:prstGeom prst="rect">
            <a:avLst/>
          </a:prstGeom>
          <a:noFill/>
        </p:spPr>
        <p:txBody>
          <a:bodyPr wrap="square" rtlCol="0">
            <a:spAutoFit/>
          </a:bodyPr>
          <a:lstStyle/>
          <a:p>
            <a:pPr marL="285750" indent="-285750">
              <a:buFontTx/>
              <a:buChar char="-"/>
            </a:pPr>
            <a:endParaRPr lang="en-US" sz="1600" dirty="0">
              <a:latin typeface="Georgia" panose="02040502050405020303" pitchFamily="18" charset="0"/>
            </a:endParaRPr>
          </a:p>
          <a:p>
            <a:pPr marL="285750" indent="-285750">
              <a:buFontTx/>
              <a:buChar char="-"/>
            </a:pPr>
            <a:r>
              <a:rPr lang="en-US" sz="1600" dirty="0">
                <a:latin typeface="Georgia" panose="02040502050405020303" pitchFamily="18" charset="0"/>
              </a:rPr>
              <a:t>Many computational efforts have been done. Notably, most of them aim to extract features from protein primary sequences only.</a:t>
            </a:r>
            <a:endParaRPr lang="en-US" sz="1600" dirty="0">
              <a:solidFill>
                <a:srgbClr val="333333"/>
              </a:solidFill>
              <a:latin typeface="Georgia" panose="02040502050405020303" pitchFamily="18" charset="0"/>
            </a:endParaRPr>
          </a:p>
          <a:p>
            <a:pPr marL="285750" indent="-285750">
              <a:buFontTx/>
              <a:buChar char="-"/>
            </a:pPr>
            <a:endParaRPr lang="en-US" sz="1600" dirty="0">
              <a:solidFill>
                <a:srgbClr val="333333"/>
              </a:solidFill>
              <a:latin typeface="Georgia" panose="02040502050405020303" pitchFamily="18" charset="0"/>
            </a:endParaRPr>
          </a:p>
          <a:p>
            <a:endParaRPr lang="fa-IR" sz="1600" dirty="0">
              <a:solidFill>
                <a:srgbClr val="333333"/>
              </a:solidFill>
              <a:latin typeface="Georgia" panose="02040502050405020303" pitchFamily="18" charset="0"/>
            </a:endParaRPr>
          </a:p>
          <a:p>
            <a:endParaRPr lang="en-US" sz="1600" dirty="0">
              <a:solidFill>
                <a:srgbClr val="333333"/>
              </a:solidFill>
              <a:latin typeface="Georgia" panose="02040502050405020303" pitchFamily="18" charset="0"/>
            </a:endParaRPr>
          </a:p>
          <a:p>
            <a:pPr marL="742894" lvl="1" indent="-285750">
              <a:buFontTx/>
              <a:buChar char="-"/>
            </a:pPr>
            <a:endParaRPr lang="en-US" sz="1600" b="0" i="0" dirty="0">
              <a:solidFill>
                <a:srgbClr val="333333"/>
              </a:solidFill>
              <a:effectLst/>
              <a:latin typeface="Georgia" panose="02040502050405020303" pitchFamily="18" charset="0"/>
            </a:endParaRPr>
          </a:p>
        </p:txBody>
      </p:sp>
      <p:graphicFrame>
        <p:nvGraphicFramePr>
          <p:cNvPr id="7" name="Diagram 6">
            <a:extLst>
              <a:ext uri="{FF2B5EF4-FFF2-40B4-BE49-F238E27FC236}">
                <a16:creationId xmlns:a16="http://schemas.microsoft.com/office/drawing/2014/main" id="{CB0087B6-236D-482B-98FD-2BF8A5AC5E2D}"/>
              </a:ext>
            </a:extLst>
          </p:cNvPr>
          <p:cNvGraphicFramePr/>
          <p:nvPr>
            <p:extLst>
              <p:ext uri="{D42A27DB-BD31-4B8C-83A1-F6EECF244321}">
                <p14:modId xmlns:p14="http://schemas.microsoft.com/office/powerpoint/2010/main" val="615421607"/>
              </p:ext>
            </p:extLst>
          </p:nvPr>
        </p:nvGraphicFramePr>
        <p:xfrm>
          <a:off x="1429423" y="2305051"/>
          <a:ext cx="9571952" cy="40117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Text Placeholder 1">
            <a:extLst>
              <a:ext uri="{FF2B5EF4-FFF2-40B4-BE49-F238E27FC236}">
                <a16:creationId xmlns:a16="http://schemas.microsoft.com/office/drawing/2014/main" id="{11AE3E86-4AF2-46A3-901B-E6239AED8708}"/>
              </a:ext>
            </a:extLst>
          </p:cNvPr>
          <p:cNvSpPr txBox="1">
            <a:spLocks noGrp="1"/>
          </p:cNvSpPr>
          <p:nvPr>
            <p:ph type="body" sz="quarter" idx="10"/>
          </p:nvPr>
        </p:nvSpPr>
        <p:spPr>
          <a:xfrm>
            <a:off x="323850" y="287338"/>
            <a:ext cx="11572875" cy="723900"/>
          </a:xfrm>
          <a:prstGeom prst="rect">
            <a:avLst/>
          </a:prstGeom>
          <a:solidFill>
            <a:schemeClr val="bg1">
              <a:lumMod val="95000"/>
            </a:schemeClr>
          </a:solidFill>
          <a:effectLst/>
        </p:spPr>
        <p:txBody>
          <a:bodyPr wrap="square" anchor="ctr">
            <a:normAutofit/>
          </a:bodyPr>
          <a:lstStyle>
            <a:lvl1pPr marL="0" marR="0" indent="0" algn="ctr" defTabSz="914400" rtl="0" eaLnBrk="1" fontAlgn="auto" latinLnBrk="1" hangingPunct="1">
              <a:lnSpc>
                <a:spcPct val="90000"/>
              </a:lnSpc>
              <a:spcBef>
                <a:spcPts val="1000"/>
              </a:spcBef>
              <a:spcAft>
                <a:spcPts val="0"/>
              </a:spcAft>
              <a:buClrTx/>
              <a:buSzTx/>
              <a:buFontTx/>
              <a:buNone/>
              <a:tabLst/>
              <a:defRPr sz="12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800" b="1" dirty="0">
                <a:solidFill>
                  <a:schemeClr val="tx2">
                    <a:lumMod val="50000"/>
                  </a:schemeClr>
                </a:solidFill>
                <a:latin typeface="Bahnschrift" panose="020B0502040204020203" pitchFamily="34" charset="0"/>
              </a:rPr>
              <a:t>Earlier Computational Researches in Identification of ACPs</a:t>
            </a:r>
          </a:p>
        </p:txBody>
      </p:sp>
    </p:spTree>
    <p:extLst>
      <p:ext uri="{BB962C8B-B14F-4D97-AF65-F5344CB8AC3E}">
        <p14:creationId xmlns:p14="http://schemas.microsoft.com/office/powerpoint/2010/main" val="18635451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Box 25"/>
          <p:cNvSpPr txBox="1"/>
          <p:nvPr/>
        </p:nvSpPr>
        <p:spPr>
          <a:xfrm>
            <a:off x="11690105" y="6345362"/>
            <a:ext cx="413242" cy="369332"/>
          </a:xfrm>
          <a:prstGeom prst="rect">
            <a:avLst/>
          </a:prstGeom>
          <a:noFill/>
        </p:spPr>
        <p:txBody>
          <a:bodyPr wrap="square" rtlCol="0">
            <a:spAutoFit/>
          </a:bodyPr>
          <a:lstStyle/>
          <a:p>
            <a:r>
              <a:rPr lang="en-US" dirty="0">
                <a:solidFill>
                  <a:schemeClr val="accent4">
                    <a:lumMod val="10000"/>
                  </a:schemeClr>
                </a:solidFill>
              </a:rPr>
              <a:t>7</a:t>
            </a:r>
          </a:p>
        </p:txBody>
      </p:sp>
      <p:sp>
        <p:nvSpPr>
          <p:cNvPr id="28" name="TextBox 27">
            <a:extLst>
              <a:ext uri="{FF2B5EF4-FFF2-40B4-BE49-F238E27FC236}">
                <a16:creationId xmlns:a16="http://schemas.microsoft.com/office/drawing/2014/main" id="{B0EA8946-BE4C-419B-96DE-862733502D3A}"/>
              </a:ext>
            </a:extLst>
          </p:cNvPr>
          <p:cNvSpPr txBox="1"/>
          <p:nvPr/>
        </p:nvSpPr>
        <p:spPr>
          <a:xfrm>
            <a:off x="228600" y="1285875"/>
            <a:ext cx="11573197" cy="5078313"/>
          </a:xfrm>
          <a:prstGeom prst="rect">
            <a:avLst/>
          </a:prstGeom>
          <a:noFill/>
        </p:spPr>
        <p:txBody>
          <a:bodyPr wrap="square" rtlCol="0">
            <a:spAutoFit/>
          </a:bodyPr>
          <a:lstStyle/>
          <a:p>
            <a:pPr marL="285750" indent="-285750">
              <a:buFontTx/>
              <a:buChar char="-"/>
            </a:pPr>
            <a:endParaRPr lang="en-US" dirty="0">
              <a:solidFill>
                <a:srgbClr val="333333"/>
              </a:solidFill>
              <a:latin typeface="Georgia" panose="02040502050405020303" pitchFamily="18" charset="0"/>
            </a:endParaRPr>
          </a:p>
          <a:p>
            <a:pPr marL="285750" indent="-285750">
              <a:buFontTx/>
              <a:buChar char="-"/>
            </a:pPr>
            <a:endParaRPr lang="en-US" dirty="0">
              <a:solidFill>
                <a:srgbClr val="333333"/>
              </a:solidFill>
              <a:latin typeface="Georgia" panose="02040502050405020303" pitchFamily="18" charset="0"/>
            </a:endParaRPr>
          </a:p>
          <a:p>
            <a:pPr marL="285750" indent="-285750">
              <a:buFontTx/>
              <a:buChar char="-"/>
            </a:pPr>
            <a:r>
              <a:rPr lang="en-US" dirty="0">
                <a:solidFill>
                  <a:srgbClr val="333333"/>
                </a:solidFill>
                <a:latin typeface="Georgia" panose="02040502050405020303" pitchFamily="18" charset="0"/>
              </a:rPr>
              <a:t>Finding a modern drug/treatment to cancer with low toxicity on normal cells and low drug resistance than existing treatments/drugs</a:t>
            </a:r>
          </a:p>
          <a:p>
            <a:pPr marL="285750" indent="-285750">
              <a:buFontTx/>
              <a:buChar char="-"/>
            </a:pPr>
            <a:endParaRPr lang="en-US" dirty="0">
              <a:solidFill>
                <a:srgbClr val="333333"/>
              </a:solidFill>
              <a:latin typeface="Georgia" panose="02040502050405020303" pitchFamily="18" charset="0"/>
            </a:endParaRPr>
          </a:p>
          <a:p>
            <a:pPr marL="285750" indent="-285750">
              <a:buFontTx/>
              <a:buChar char="-"/>
            </a:pPr>
            <a:endParaRPr lang="en-US" dirty="0">
              <a:solidFill>
                <a:srgbClr val="333333"/>
              </a:solidFill>
              <a:latin typeface="Georgia" panose="02040502050405020303" pitchFamily="18" charset="0"/>
            </a:endParaRPr>
          </a:p>
          <a:p>
            <a:pPr marL="285750" indent="-285750">
              <a:buFontTx/>
              <a:buChar char="-"/>
            </a:pPr>
            <a:endParaRPr lang="en-US" dirty="0">
              <a:solidFill>
                <a:srgbClr val="333333"/>
              </a:solidFill>
              <a:latin typeface="Georgia" panose="02040502050405020303" pitchFamily="18" charset="0"/>
            </a:endParaRPr>
          </a:p>
          <a:p>
            <a:pPr marL="285750" indent="-285750">
              <a:buFontTx/>
              <a:buChar char="-"/>
            </a:pPr>
            <a:endParaRPr lang="en-US" dirty="0">
              <a:solidFill>
                <a:srgbClr val="333333"/>
              </a:solidFill>
              <a:latin typeface="Georgia" panose="02040502050405020303" pitchFamily="18" charset="0"/>
            </a:endParaRPr>
          </a:p>
          <a:p>
            <a:pPr marL="285750" indent="-285750">
              <a:buFontTx/>
              <a:buChar char="-"/>
            </a:pPr>
            <a:r>
              <a:rPr lang="en-US" dirty="0">
                <a:solidFill>
                  <a:srgbClr val="333333"/>
                </a:solidFill>
                <a:latin typeface="Georgia" panose="02040502050405020303" pitchFamily="18" charset="0"/>
              </a:rPr>
              <a:t>Reduce financial and time costs of we-lab experiments to identify anticancer peptides</a:t>
            </a:r>
          </a:p>
          <a:p>
            <a:pPr marL="285750" indent="-285750">
              <a:buFontTx/>
              <a:buChar char="-"/>
            </a:pPr>
            <a:endParaRPr lang="en-US" dirty="0">
              <a:solidFill>
                <a:srgbClr val="333333"/>
              </a:solidFill>
              <a:latin typeface="Georgia" panose="02040502050405020303" pitchFamily="18" charset="0"/>
            </a:endParaRPr>
          </a:p>
          <a:p>
            <a:pPr marL="285750" indent="-285750">
              <a:buFontTx/>
              <a:buChar char="-"/>
            </a:pPr>
            <a:endParaRPr lang="en-US" dirty="0">
              <a:solidFill>
                <a:srgbClr val="333333"/>
              </a:solidFill>
              <a:latin typeface="Georgia" panose="02040502050405020303" pitchFamily="18" charset="0"/>
            </a:endParaRPr>
          </a:p>
          <a:p>
            <a:pPr marL="285750" indent="-285750">
              <a:buFontTx/>
              <a:buChar char="-"/>
            </a:pPr>
            <a:endParaRPr lang="en-US" dirty="0">
              <a:solidFill>
                <a:srgbClr val="333333"/>
              </a:solidFill>
              <a:latin typeface="Georgia" panose="02040502050405020303" pitchFamily="18" charset="0"/>
            </a:endParaRPr>
          </a:p>
          <a:p>
            <a:pPr marL="285750" indent="-285750">
              <a:buFontTx/>
              <a:buChar char="-"/>
            </a:pPr>
            <a:endParaRPr lang="en-US" dirty="0">
              <a:solidFill>
                <a:srgbClr val="333333"/>
              </a:solidFill>
              <a:latin typeface="Georgia" panose="02040502050405020303" pitchFamily="18" charset="0"/>
            </a:endParaRPr>
          </a:p>
          <a:p>
            <a:pPr marL="285750" indent="-285750">
              <a:buFontTx/>
              <a:buChar char="-"/>
            </a:pPr>
            <a:endParaRPr lang="en-US" dirty="0">
              <a:solidFill>
                <a:srgbClr val="333333"/>
              </a:solidFill>
              <a:latin typeface="Georgia" panose="02040502050405020303" pitchFamily="18" charset="0"/>
            </a:endParaRPr>
          </a:p>
          <a:p>
            <a:pPr marL="285750" indent="-285750">
              <a:buFontTx/>
              <a:buChar char="-"/>
            </a:pPr>
            <a:r>
              <a:rPr lang="en-US" dirty="0">
                <a:solidFill>
                  <a:srgbClr val="333333"/>
                </a:solidFill>
                <a:latin typeface="Georgia" panose="02040502050405020303" pitchFamily="18" charset="0"/>
              </a:rPr>
              <a:t>All by using computational methods, Machine Learning</a:t>
            </a:r>
          </a:p>
          <a:p>
            <a:endParaRPr lang="fa-IR" dirty="0">
              <a:solidFill>
                <a:srgbClr val="333333"/>
              </a:solidFill>
              <a:latin typeface="Georgia" panose="02040502050405020303" pitchFamily="18" charset="0"/>
            </a:endParaRPr>
          </a:p>
          <a:p>
            <a:endParaRPr lang="en-US" dirty="0">
              <a:solidFill>
                <a:srgbClr val="333333"/>
              </a:solidFill>
              <a:latin typeface="Georgia" panose="02040502050405020303" pitchFamily="18" charset="0"/>
            </a:endParaRPr>
          </a:p>
          <a:p>
            <a:pPr marL="742894" lvl="1" indent="-285750">
              <a:buFontTx/>
              <a:buChar char="-"/>
            </a:pPr>
            <a:endParaRPr lang="en-US" b="0" i="0" dirty="0">
              <a:solidFill>
                <a:srgbClr val="333333"/>
              </a:solidFill>
              <a:effectLst/>
              <a:latin typeface="Georgia" panose="02040502050405020303" pitchFamily="18" charset="0"/>
            </a:endParaRPr>
          </a:p>
        </p:txBody>
      </p:sp>
      <p:sp>
        <p:nvSpPr>
          <p:cNvPr id="6" name="Text Placeholder 1">
            <a:extLst>
              <a:ext uri="{FF2B5EF4-FFF2-40B4-BE49-F238E27FC236}">
                <a16:creationId xmlns:a16="http://schemas.microsoft.com/office/drawing/2014/main" id="{867AAA8A-A3CB-40BB-9DEB-5B726E47CB7E}"/>
              </a:ext>
            </a:extLst>
          </p:cNvPr>
          <p:cNvSpPr txBox="1">
            <a:spLocks noGrp="1"/>
          </p:cNvSpPr>
          <p:nvPr>
            <p:ph type="body" sz="quarter" idx="10"/>
          </p:nvPr>
        </p:nvSpPr>
        <p:spPr>
          <a:xfrm>
            <a:off x="323850" y="287338"/>
            <a:ext cx="11572875" cy="723900"/>
          </a:xfrm>
          <a:prstGeom prst="rect">
            <a:avLst/>
          </a:prstGeom>
          <a:solidFill>
            <a:schemeClr val="bg1">
              <a:lumMod val="95000"/>
            </a:schemeClr>
          </a:solidFill>
          <a:effectLst/>
        </p:spPr>
        <p:txBody>
          <a:bodyPr wrap="square" anchor="ctr">
            <a:normAutofit/>
          </a:bodyPr>
          <a:lstStyle>
            <a:lvl1pPr marL="0" marR="0" indent="0" algn="ctr" defTabSz="914400" rtl="0" eaLnBrk="1" fontAlgn="auto" latinLnBrk="1" hangingPunct="1">
              <a:lnSpc>
                <a:spcPct val="90000"/>
              </a:lnSpc>
              <a:spcBef>
                <a:spcPts val="1000"/>
              </a:spcBef>
              <a:spcAft>
                <a:spcPts val="0"/>
              </a:spcAft>
              <a:buClrTx/>
              <a:buSzTx/>
              <a:buFontTx/>
              <a:buNone/>
              <a:tabLst/>
              <a:defRPr sz="12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800" b="1" dirty="0">
                <a:solidFill>
                  <a:schemeClr val="tx2">
                    <a:lumMod val="50000"/>
                  </a:schemeClr>
                </a:solidFill>
                <a:latin typeface="Bahnschrift" panose="020B0502040204020203" pitchFamily="34" charset="0"/>
              </a:rPr>
              <a:t>GOAL of the Study</a:t>
            </a:r>
          </a:p>
        </p:txBody>
      </p:sp>
    </p:spTree>
    <p:extLst>
      <p:ext uri="{BB962C8B-B14F-4D97-AF65-F5344CB8AC3E}">
        <p14:creationId xmlns:p14="http://schemas.microsoft.com/office/powerpoint/2010/main" val="3101542395"/>
      </p:ext>
    </p:extLst>
  </p:cSld>
  <p:clrMapOvr>
    <a:masterClrMapping/>
  </p:clrMapOvr>
</p:sld>
</file>

<file path=ppt/theme/theme1.xml><?xml version="1.0" encoding="utf-8"?>
<a:theme xmlns:a="http://schemas.openxmlformats.org/drawingml/2006/main" name="Cover and End Slide Master">
  <a:themeElements>
    <a:clrScheme name="Genome Editing">
      <a:dk1>
        <a:sysClr val="windowText" lastClr="000000"/>
      </a:dk1>
      <a:lt1>
        <a:sysClr val="window" lastClr="FFFFFF"/>
      </a:lt1>
      <a:dk2>
        <a:srgbClr val="44546A"/>
      </a:dk2>
      <a:lt2>
        <a:srgbClr val="E7E6E6"/>
      </a:lt2>
      <a:accent1>
        <a:srgbClr val="39A5AE"/>
      </a:accent1>
      <a:accent2>
        <a:srgbClr val="2395A6"/>
      </a:accent2>
      <a:accent3>
        <a:srgbClr val="80DBE4"/>
      </a:accent3>
      <a:accent4>
        <a:srgbClr val="CDFEFD"/>
      </a:accent4>
      <a:accent5>
        <a:srgbClr val="FE8B44"/>
      </a:accent5>
      <a:accent6>
        <a:srgbClr val="FDC56F"/>
      </a:accent6>
      <a:hlink>
        <a:srgbClr val="CDFEFD"/>
      </a:hlink>
      <a:folHlink>
        <a:srgbClr val="CDFEFD"/>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Genome Editing">
      <a:dk1>
        <a:sysClr val="windowText" lastClr="000000"/>
      </a:dk1>
      <a:lt1>
        <a:sysClr val="window" lastClr="FFFFFF"/>
      </a:lt1>
      <a:dk2>
        <a:srgbClr val="44546A"/>
      </a:dk2>
      <a:lt2>
        <a:srgbClr val="E7E6E6"/>
      </a:lt2>
      <a:accent1>
        <a:srgbClr val="39A5AE"/>
      </a:accent1>
      <a:accent2>
        <a:srgbClr val="2395A6"/>
      </a:accent2>
      <a:accent3>
        <a:srgbClr val="80DBE4"/>
      </a:accent3>
      <a:accent4>
        <a:srgbClr val="CDFEFD"/>
      </a:accent4>
      <a:accent5>
        <a:srgbClr val="FE8B44"/>
      </a:accent5>
      <a:accent6>
        <a:srgbClr val="FDC56F"/>
      </a:accent6>
      <a:hlink>
        <a:srgbClr val="CDFEFD"/>
      </a:hlink>
      <a:folHlink>
        <a:srgbClr val="CDFEFD"/>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18815</TotalTime>
  <Words>2747</Words>
  <Application>Microsoft Office PowerPoint</Application>
  <PresentationFormat>Widescreen</PresentationFormat>
  <Paragraphs>987</Paragraphs>
  <Slides>39</Slides>
  <Notes>0</Notes>
  <HiddenSlides>0</HiddenSlides>
  <MMClips>0</MMClips>
  <ScaleCrop>false</ScaleCrop>
  <HeadingPairs>
    <vt:vector size="6" baseType="variant">
      <vt:variant>
        <vt:lpstr>Fonts Used</vt:lpstr>
      </vt:variant>
      <vt:variant>
        <vt:i4>13</vt:i4>
      </vt:variant>
      <vt:variant>
        <vt:lpstr>Theme</vt:lpstr>
      </vt:variant>
      <vt:variant>
        <vt:i4>3</vt:i4>
      </vt:variant>
      <vt:variant>
        <vt:lpstr>Slide Titles</vt:lpstr>
      </vt:variant>
      <vt:variant>
        <vt:i4>39</vt:i4>
      </vt:variant>
    </vt:vector>
  </HeadingPairs>
  <TitlesOfParts>
    <vt:vector size="55" baseType="lpstr">
      <vt:lpstr>Arial</vt:lpstr>
      <vt:lpstr>Arial (Body)</vt:lpstr>
      <vt:lpstr>B Nazanin</vt:lpstr>
      <vt:lpstr>Bahnschrift</vt:lpstr>
      <vt:lpstr>Calibri</vt:lpstr>
      <vt:lpstr>Calibri (Body)</vt:lpstr>
      <vt:lpstr>Cambria Math</vt:lpstr>
      <vt:lpstr>Garamond</vt:lpstr>
      <vt:lpstr>Georgia</vt:lpstr>
      <vt:lpstr>JetBrains Mono</vt:lpstr>
      <vt:lpstr>Merriweather</vt:lpstr>
      <vt:lpstr>Times New Roman</vt:lpstr>
      <vt:lpstr>Times New Roman (Headings CS)</vt: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Allppt.com;Googleslidesppt.com</dc:creator>
  <cp:lastModifiedBy>ASUS</cp:lastModifiedBy>
  <cp:revision>1252</cp:revision>
  <dcterms:created xsi:type="dcterms:W3CDTF">2018-04-24T17:14:44Z</dcterms:created>
  <dcterms:modified xsi:type="dcterms:W3CDTF">2022-01-25T17:41:04Z</dcterms:modified>
</cp:coreProperties>
</file>