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684395" y="607728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今の状態を保持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X=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軸，</a:t>
            </a:r>
            <a:r>
              <a:rPr kumimoji="1" lang="en-US" altLang="ja-JP" sz="1200" b="1" dirty="0"/>
              <a:t>Y=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軸，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Z=</a:t>
            </a:r>
            <a:r>
              <a:rPr kumimoji="1" lang="en-US" altLang="ja-JP" sz="1200" b="1" dirty="0" err="1"/>
              <a:t>PrevMouse</a:t>
            </a:r>
            <a:r>
              <a:rPr kumimoji="1" lang="ja-JP" altLang="en-US" sz="1200" b="1" dirty="0"/>
              <a:t>（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なら</a:t>
            </a:r>
            <a:r>
              <a:rPr kumimoji="1" lang="en-US" altLang="ja-JP" sz="1200" b="1" dirty="0"/>
              <a:t>Pressed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  <a:p>
            <a:r>
              <a:rPr lang="en-US" altLang="ja-JP" sz="1200" b="1" dirty="0"/>
              <a:t>W</a:t>
            </a:r>
            <a:r>
              <a:rPr kumimoji="1" lang="en-US" altLang="ja-JP" sz="12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293412" y="2682838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293413" y="385054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E78928-A15D-84D9-6B64-385F1218BF27}"/>
              </a:ext>
            </a:extLst>
          </p:cNvPr>
          <p:cNvSpPr/>
          <p:nvPr/>
        </p:nvSpPr>
        <p:spPr>
          <a:xfrm>
            <a:off x="908394" y="5816600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C8EAC65-90D1-E1C6-1A2E-F9DBA3CC91AE}"/>
              </a:ext>
            </a:extLst>
          </p:cNvPr>
          <p:cNvCxnSpPr>
            <a:cxnSpLocks/>
          </p:cNvCxnSpPr>
          <p:nvPr/>
        </p:nvCxnSpPr>
        <p:spPr>
          <a:xfrm>
            <a:off x="1111024" y="6046758"/>
            <a:ext cx="0" cy="317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3870FA-59AE-4331-C4DA-44D0AA95DC64}"/>
              </a:ext>
            </a:extLst>
          </p:cNvPr>
          <p:cNvSpPr txBox="1"/>
          <p:nvPr/>
        </p:nvSpPr>
        <p:spPr>
          <a:xfrm>
            <a:off x="726174" y="6381521"/>
            <a:ext cx="50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アゲハマのカウント</a:t>
            </a:r>
            <a:endParaRPr kumimoji="1" lang="en-US" altLang="ja-JP" sz="1200" b="1" dirty="0"/>
          </a:p>
          <a:p>
            <a:r>
              <a:rPr lang="en-US" altLang="ja-JP" sz="1200" b="1" dirty="0"/>
              <a:t>X=</a:t>
            </a:r>
            <a:r>
              <a:rPr lang="ja-JP" altLang="en-US" sz="1200" b="1" dirty="0"/>
              <a:t>黒のアゲハマ，</a:t>
            </a:r>
            <a:r>
              <a:rPr lang="en-US" altLang="ja-JP" sz="1200" b="1" dirty="0"/>
              <a:t>Y=</a:t>
            </a:r>
            <a:r>
              <a:rPr lang="ja-JP" altLang="en-US" sz="1200" b="1" dirty="0"/>
              <a:t>白のアゲハマ</a:t>
            </a:r>
            <a:endParaRPr lang="en-US" altLang="ja-JP" sz="12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A2FD71-6433-2199-3484-D56DD6630D92}"/>
              </a:ext>
            </a:extLst>
          </p:cNvPr>
          <p:cNvSpPr/>
          <p:nvPr/>
        </p:nvSpPr>
        <p:spPr>
          <a:xfrm>
            <a:off x="6625216" y="1540488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B0D5733-95AC-85BD-3ACC-9079DACD11E5}"/>
              </a:ext>
            </a:extLst>
          </p:cNvPr>
          <p:cNvSpPr txBox="1"/>
          <p:nvPr/>
        </p:nvSpPr>
        <p:spPr>
          <a:xfrm>
            <a:off x="7184601" y="1130024"/>
            <a:ext cx="4948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コウ用のキャッシュ</a:t>
            </a:r>
            <a:endParaRPr lang="en-US" altLang="ja-JP" sz="1200" b="1" dirty="0"/>
          </a:p>
          <a:p>
            <a:r>
              <a:rPr kumimoji="1" lang="en-US" altLang="ja-JP" sz="1200" b="1" dirty="0"/>
              <a:t>XY=1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つだけ石を取ったとき，取られた石の</a:t>
            </a:r>
            <a:r>
              <a:rPr kumimoji="1" lang="en-US" altLang="ja-JP" sz="1200" b="1" dirty="0" err="1"/>
              <a:t>BoardPos</a:t>
            </a:r>
            <a:endParaRPr kumimoji="1" lang="en-US" altLang="ja-JP" sz="1200" b="1" dirty="0"/>
          </a:p>
          <a:p>
            <a:r>
              <a:rPr lang="ja-JP" altLang="en-US" sz="1200" b="1" dirty="0"/>
              <a:t>　　（ここには打てない）</a:t>
            </a:r>
            <a:endParaRPr lang="en-US" altLang="ja-JP" sz="1200" b="1" dirty="0"/>
          </a:p>
          <a:p>
            <a:r>
              <a:rPr kumimoji="1" lang="ja-JP" altLang="en-US" sz="1200" b="1" dirty="0"/>
              <a:t>　　</a:t>
            </a:r>
            <a:r>
              <a:rPr kumimoji="1" lang="en-US" altLang="ja-JP" sz="1200" b="1" dirty="0"/>
              <a:t> 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つだけ石を取ったとき，以外のケースは</a:t>
            </a:r>
            <a:r>
              <a:rPr kumimoji="1" lang="en-US" altLang="ja-JP" sz="1200" b="1" dirty="0"/>
              <a:t>[0, 0]</a:t>
            </a:r>
            <a:endParaRPr lang="en-US" altLang="ja-JP" sz="1200" b="1" dirty="0"/>
          </a:p>
          <a:p>
            <a:r>
              <a:rPr lang="en-US" altLang="ja-JP" sz="1200" b="1" dirty="0"/>
              <a:t>W = </a:t>
            </a:r>
            <a:r>
              <a:rPr lang="ja-JP" altLang="en-US" sz="1200" b="1" dirty="0"/>
              <a:t>打てない手番（白</a:t>
            </a:r>
            <a:r>
              <a:rPr lang="en-US" altLang="ja-JP" sz="1200" b="1" dirty="0"/>
              <a:t>or</a:t>
            </a:r>
            <a:r>
              <a:rPr lang="ja-JP" altLang="en-US" sz="1200" b="1" dirty="0"/>
              <a:t>黒）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XY!=[0,0]</a:t>
            </a:r>
            <a:r>
              <a:rPr kumimoji="1" lang="ja-JP" altLang="en-US" sz="1200" b="1" dirty="0"/>
              <a:t>かつ</a:t>
            </a:r>
            <a:r>
              <a:rPr kumimoji="1" lang="en-US" altLang="ja-JP" sz="1200" b="1" dirty="0"/>
              <a:t>W</a:t>
            </a:r>
            <a:r>
              <a:rPr lang="en-US" altLang="ja-JP" sz="1200" b="1" dirty="0"/>
              <a:t>!=</a:t>
            </a:r>
            <a:r>
              <a:rPr lang="ja-JP" altLang="en-US" sz="1200" b="1" dirty="0"/>
              <a:t>今の手番 なら，もうコウが終わってるので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XY=[0,0]</a:t>
            </a:r>
            <a:r>
              <a:rPr kumimoji="1" lang="ja-JP" altLang="en-US" sz="1200" b="1" dirty="0"/>
              <a:t>にリセットする</a:t>
            </a:r>
            <a:endParaRPr kumimoji="1" lang="en-US" altLang="ja-JP" sz="12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290359-638C-DD2B-28B0-99BA48F6CCD5}"/>
              </a:ext>
            </a:extLst>
          </p:cNvPr>
          <p:cNvCxnSpPr>
            <a:cxnSpLocks/>
          </p:cNvCxnSpPr>
          <p:nvPr/>
        </p:nvCxnSpPr>
        <p:spPr>
          <a:xfrm flipV="1">
            <a:off x="6894866" y="1418440"/>
            <a:ext cx="289735" cy="2617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17136</TotalTime>
  <Words>422</Words>
  <Application>Microsoft Office PowerPoint</Application>
  <PresentationFormat>ワイド画面</PresentationFormat>
  <Paragraphs>63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21</cp:revision>
  <dcterms:created xsi:type="dcterms:W3CDTF">2022-07-09T10:18:30Z</dcterms:created>
  <dcterms:modified xsi:type="dcterms:W3CDTF">2022-07-21T10:05:50Z</dcterms:modified>
</cp:coreProperties>
</file>