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8161-EEC2-4EEB-B4D6-BAB18267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B4C7A-CA0A-470B-A6D5-7C01C8A5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E480-F19D-4B86-A368-FFB4EA38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4231-D087-4D96-AF6B-B98CA1A5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7C82-0CA6-49F5-BBAD-2687724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D769-57FD-4F4E-9374-798A0C2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62BFC-48B0-4DC2-B246-28885A30F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1CDEA-E601-432E-A470-F0DA4086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980B-1FCA-4B5A-8CFE-767FA365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F077-59DD-4E6F-9CBE-77C8B8E1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DDB73-E660-4731-9115-807CD8ADB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60217-A633-4D33-9130-1DD236D7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2A06-786E-495C-99E3-76EFD100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3CD2-390C-404E-BF1C-BC2C1B21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1779-4215-4115-A20A-5A89BA9A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F196-257B-4632-BDA4-EF49EA7B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DAC7-249C-4982-AA91-1DE30DED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B6FB-D4E5-471B-8801-295391A7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C3892-3D59-41F5-917B-32A40958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E34B-3203-44E2-937D-39BDDF37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0E7-28AD-4124-92BF-CBEC620C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86047-B93D-4C90-82C8-4DA521FD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5407-306D-445D-9EEF-3A0DA323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EF82-97C5-429E-BFBF-762E6A63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5FD8-ECCB-4D70-AAD8-A74567F2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34D9-CD94-4A7A-BDE3-E6ACDAB5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DF9C-43C9-4933-8719-D6FA7CEC8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B0123-4227-486D-8930-C78E317E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05356-8101-47A3-A4AC-1F482CA7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51A3-EC8C-4E11-AFCB-88160B3C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AD8B-7491-408F-B96E-6A2858A1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EA94-A74F-4B7B-9BA6-7FFDA654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776F-9DD2-4842-A98B-DB122DC5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843D4-FBA1-4D26-9525-422D91F3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DE1AF-CE89-49EF-B704-269870FAF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D5FBD-4BFF-4596-BBC3-F28CAEB08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9075A-9DD9-4325-8499-8F3F4FBA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E49B0-9568-42C3-BD92-73C1271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576BC-69F6-45B7-AE40-D2B73287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7D64-8857-4D9A-9725-D9A1B0CD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2261B-FE2C-49B8-9291-9DD41066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943F0-F5F1-4B74-B71F-DC88855E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1354F-7598-4DA1-AEF5-0DFE5EC4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914C1-4CD5-4A63-92DC-4B291733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47E3B-FE3B-4CEE-A203-C9E0DAA9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096E8-3015-47C9-A24E-60E1ADC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C922-4510-4DAC-A16C-DB6A8E55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BD1E-5636-4CC7-B5C2-E38DDE0F9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32CD1-C15C-4A97-AEAF-BF8EDA40A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B63FB-17F1-4F02-80D7-4619E232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01BE9-07E7-42D2-85B6-1F85469B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D46D-D77D-4BCA-9427-6CBCF43F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4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E1B9-7E78-467D-A1B5-D08BA2EC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7BB16-EB4B-4D94-A24B-6A3E43C3E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4676F-433E-4DF2-9F20-F4AE2C350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46F58-43A1-472B-B555-6B4B0AC0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BB7FC-F360-4738-8C9A-2757E8F8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D5403-F9A8-466F-ACD6-A9D6D22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6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B6A48-E475-42D3-84B5-7CF02FEF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0329-6B77-497D-8BF3-64DE3D2C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5D9E-1C67-47B8-AFB4-25231F1B6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129B-A346-48B7-941B-65B3EAF8AE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A5DC-9B83-4EC7-A6FD-EC43F0ED3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F821-0348-4D5C-9DE6-5CBF5F0B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42D6-1468-4853-84E6-C9A1086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3EBB5-5062-44FE-A7C3-0A586EA4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3" y="1215991"/>
            <a:ext cx="3215919" cy="427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7D7A8-F7C4-45BB-B7EF-F0D4FBB3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184" y="478275"/>
            <a:ext cx="7180193" cy="257690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479A7-39EB-4758-9DAC-10F789F22BA3}"/>
              </a:ext>
            </a:extLst>
          </p:cNvPr>
          <p:cNvSpPr txBox="1"/>
          <p:nvPr/>
        </p:nvSpPr>
        <p:spPr>
          <a:xfrm>
            <a:off x="5754950" y="1089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C5C5C"/>
                </a:solidFill>
                <a:effectLst/>
                <a:latin typeface="Calibri" panose="020F0502020204030204" pitchFamily="34" charset="0"/>
              </a:rPr>
              <a:t>EV charging infrastructure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1191C-E659-4AD8-BC05-58D8C2543F13}"/>
              </a:ext>
            </a:extLst>
          </p:cNvPr>
          <p:cNvSpPr txBox="1"/>
          <p:nvPr/>
        </p:nvSpPr>
        <p:spPr>
          <a:xfrm>
            <a:off x="1119427" y="744815"/>
            <a:ext cx="615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C5C5C"/>
                </a:solidFill>
                <a:effectLst/>
                <a:latin typeface="Calibri" panose="020F0502020204030204" pitchFamily="34" charset="0"/>
              </a:rPr>
              <a:t>EV  Virtual auto show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517D0-78A7-4225-8C60-67D2560A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330" y="3527771"/>
            <a:ext cx="4572396" cy="33302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04576E-D55C-4E24-A18E-FCBAA17C5E15}"/>
              </a:ext>
            </a:extLst>
          </p:cNvPr>
          <p:cNvSpPr txBox="1"/>
          <p:nvPr/>
        </p:nvSpPr>
        <p:spPr>
          <a:xfrm>
            <a:off x="5612906" y="3168920"/>
            <a:ext cx="304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C5C5C"/>
                </a:solidFill>
                <a:effectLst/>
                <a:latin typeface="Calibri" panose="020F0502020204030204" pitchFamily="34" charset="0"/>
              </a:rPr>
              <a:t>EV benefits from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3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F4FC9-967D-4A6B-8804-D490EA6C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2" y="1182752"/>
            <a:ext cx="4580017" cy="1988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AFBC21-321B-41DF-8239-4573379125DC}"/>
              </a:ext>
            </a:extLst>
          </p:cNvPr>
          <p:cNvSpPr txBox="1"/>
          <p:nvPr/>
        </p:nvSpPr>
        <p:spPr>
          <a:xfrm>
            <a:off x="1859220" y="749708"/>
            <a:ext cx="1611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C5C5C"/>
                </a:solidFill>
                <a:effectLst/>
                <a:latin typeface="Calibri" panose="020F0502020204030204" pitchFamily="34" charset="0"/>
              </a:rPr>
              <a:t>Rent an EV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6E150-C5C4-45C4-9AFE-4FCAF2E4B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" y="4151002"/>
            <a:ext cx="4435224" cy="2514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96037F-8AC2-41B4-971C-FF2A7CE4C9B2}"/>
              </a:ext>
            </a:extLst>
          </p:cNvPr>
          <p:cNvSpPr txBox="1"/>
          <p:nvPr/>
        </p:nvSpPr>
        <p:spPr>
          <a:xfrm>
            <a:off x="7416642" y="565042"/>
            <a:ext cx="1931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C5C5C"/>
                </a:solidFill>
                <a:effectLst/>
                <a:latin typeface="Calibri" panose="020F0502020204030204" pitchFamily="34" charset="0"/>
              </a:rPr>
              <a:t>EV service center 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CD63D8-2898-47EC-A22B-9F83E9135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35" y="1312303"/>
            <a:ext cx="3894157" cy="1729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91DF05-567A-4799-85DC-D376113CDAE1}"/>
              </a:ext>
            </a:extLst>
          </p:cNvPr>
          <p:cNvSpPr txBox="1"/>
          <p:nvPr/>
        </p:nvSpPr>
        <p:spPr>
          <a:xfrm>
            <a:off x="1103050" y="3686257"/>
            <a:ext cx="236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C5C5C"/>
                </a:solidFill>
                <a:effectLst/>
                <a:latin typeface="Calibri" panose="020F0502020204030204" pitchFamily="34" charset="0"/>
              </a:rPr>
              <a:t>EV battery support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EDDC9-9E54-4991-AF11-E216B4C56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901" y="4513097"/>
            <a:ext cx="3901778" cy="20651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4A3D73-6E0A-4063-A91C-EAA8A8C60D68}"/>
              </a:ext>
            </a:extLst>
          </p:cNvPr>
          <p:cNvSpPr txBox="1"/>
          <p:nvPr/>
        </p:nvSpPr>
        <p:spPr>
          <a:xfrm>
            <a:off x="7674377" y="3870923"/>
            <a:ext cx="2092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C5C5C"/>
                </a:solidFill>
                <a:effectLst/>
                <a:latin typeface="Calibri" panose="020F0502020204030204" pitchFamily="34" charset="0"/>
              </a:rPr>
              <a:t>EV Road assistance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6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87C93-4AD2-4DFD-9D2A-C491FD49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9" y="599418"/>
            <a:ext cx="5503735" cy="2891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6E298-38CF-4FE1-BC68-853FEB6157DA}"/>
              </a:ext>
            </a:extLst>
          </p:cNvPr>
          <p:cNvSpPr txBox="1"/>
          <p:nvPr/>
        </p:nvSpPr>
        <p:spPr>
          <a:xfrm>
            <a:off x="1415337" y="230086"/>
            <a:ext cx="146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C5C5C"/>
                </a:solidFill>
                <a:effectLst/>
                <a:latin typeface="Calibri" panose="020F0502020204030204" pitchFamily="34" charset="0"/>
              </a:rPr>
              <a:t>EV Statistics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D104B-6942-475C-9B25-55C9453E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4569"/>
            <a:ext cx="5942130" cy="47436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537FBD-483C-4891-BCD9-69C01D4ACB72}"/>
              </a:ext>
            </a:extLst>
          </p:cNvPr>
          <p:cNvSpPr txBox="1"/>
          <p:nvPr/>
        </p:nvSpPr>
        <p:spPr>
          <a:xfrm>
            <a:off x="7219765" y="45420"/>
            <a:ext cx="1893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C5C5C"/>
                </a:solidFill>
                <a:effectLst/>
                <a:latin typeface="Calibri" panose="020F0502020204030204" pitchFamily="34" charset="0"/>
              </a:rPr>
              <a:t>EV OEMs 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8AD170-1B02-44E8-B228-A1B34766238A}"/>
              </a:ext>
            </a:extLst>
          </p:cNvPr>
          <p:cNvGrpSpPr/>
          <p:nvPr/>
        </p:nvGrpSpPr>
        <p:grpSpPr>
          <a:xfrm>
            <a:off x="745276" y="1331001"/>
            <a:ext cx="4511431" cy="2171888"/>
            <a:chOff x="390169" y="4216244"/>
            <a:chExt cx="4511431" cy="21718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D2D64C-23C9-4709-B2C0-1DE6B8B10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169" y="4216244"/>
              <a:ext cx="4511431" cy="217188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1AC4D9-124C-4631-862F-F94AE7A14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009" y="5619073"/>
              <a:ext cx="1467265" cy="336927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3ED2F2B-0B26-4D69-AD03-B4FB293DD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671" y="1156904"/>
            <a:ext cx="3223539" cy="264436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CCF8D8-74F5-4B58-A3AC-BD1DF47D09D6}"/>
              </a:ext>
            </a:extLst>
          </p:cNvPr>
          <p:cNvSpPr txBox="1"/>
          <p:nvPr/>
        </p:nvSpPr>
        <p:spPr>
          <a:xfrm>
            <a:off x="2355411" y="61876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IN" b="0" i="0" u="none" strike="noStrike" dirty="0">
                <a:solidFill>
                  <a:srgbClr val="5C5C5C"/>
                </a:solidFill>
                <a:effectLst/>
                <a:latin typeface="Calibri" panose="020F0502020204030204" pitchFamily="34" charset="0"/>
              </a:rPr>
              <a:t>ICE Scrapping Policy / battery recycling Policy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6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Thiyagarajan D (C)</dc:creator>
  <cp:lastModifiedBy>Thiyagarajan D (C)</cp:lastModifiedBy>
  <cp:revision>4</cp:revision>
  <dcterms:created xsi:type="dcterms:W3CDTF">2022-12-08T04:27:09Z</dcterms:created>
  <dcterms:modified xsi:type="dcterms:W3CDTF">2022-12-08T04:56:29Z</dcterms:modified>
</cp:coreProperties>
</file>