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0"/>
  </p:notesMasterIdLst>
  <p:sldIdLst>
    <p:sldId id="256" r:id="rId2"/>
    <p:sldId id="257" r:id="rId3"/>
    <p:sldId id="258" r:id="rId4"/>
    <p:sldId id="259" r:id="rId5"/>
    <p:sldId id="271" r:id="rId6"/>
    <p:sldId id="260" r:id="rId7"/>
    <p:sldId id="272" r:id="rId8"/>
    <p:sldId id="273" r:id="rId9"/>
    <p:sldId id="261" r:id="rId10"/>
    <p:sldId id="262" r:id="rId11"/>
    <p:sldId id="268" r:id="rId12"/>
    <p:sldId id="263" r:id="rId13"/>
    <p:sldId id="264" r:id="rId14"/>
    <p:sldId id="265" r:id="rId15"/>
    <p:sldId id="269" r:id="rId16"/>
    <p:sldId id="270" r:id="rId17"/>
    <p:sldId id="266" r:id="rId18"/>
    <p:sldId id="267" r:id="rId19"/>
  </p:sldIdLst>
  <p:sldSz cx="9144000" cy="5143500" type="screen16x9"/>
  <p:notesSz cx="6858000" cy="9144000"/>
  <p:embeddedFontLst>
    <p:embeddedFont>
      <p:font typeface="Open Sans" panose="020B0604020202020204" charset="0"/>
      <p:regular r:id="rId21"/>
      <p:bold r:id="rId22"/>
      <p:italic r:id="rId23"/>
      <p:boldItalic r:id="rId24"/>
    </p:embeddedFont>
    <p:embeddedFont>
      <p:font typeface="Comic Sans MS" panose="030F0702030302020204" pitchFamily="66" charset="0"/>
      <p:regular r:id="rId25"/>
      <p:bold r:id="rId26"/>
      <p:italic r:id="rId27"/>
      <p:boldItalic r:id="rId28"/>
    </p:embeddedFont>
    <p:embeddedFont>
      <p:font typeface="Trebuchet MS" panose="020B0603020202020204" pitchFamily="34" charset="0"/>
      <p:regular r:id="rId29"/>
      <p:bold r:id="rId30"/>
      <p:italic r:id="rId31"/>
      <p:boldItalic r:id="rId32"/>
    </p:embeddedFont>
    <p:embeddedFont>
      <p:font typeface="Josefin Sans" panose="020B0604020202020204" charset="0"/>
      <p:regular r:id="rId33"/>
      <p:bold r:id="rId34"/>
      <p:italic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r:id="rId37" roundtripDataSignature="AMtx7mj2inbTnZGeohVR89M+m5t1YDqSf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5" d="100"/>
          <a:sy n="115" d="100"/>
        </p:scale>
        <p:origin x="684" y="10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1.fntdata"/><Relationship Id="rId34" Type="http://schemas.openxmlformats.org/officeDocument/2006/relationships/font" Target="fonts/font1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font" Target="fonts/font13.fntdata"/><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font" Target="fonts/font9.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font" Target="fonts/font12.fntdata"/><Relationship Id="rId37" Type="http://customschemas.google.com/relationships/presentationmetadata" Target="meta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36" Type="http://schemas.openxmlformats.org/officeDocument/2006/relationships/font" Target="fonts/font1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openxmlformats.org/officeDocument/2006/relationships/font" Target="fonts/font1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56410927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8" name="Google Shape;208;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591069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76" name="Google Shape;276;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1222356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76" name="Google Shape;276;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9995598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82" name="Google Shape;282;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225842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88" name="Google Shape;288;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4927658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7c213df198_1_4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95" name="Google Shape;295;g7c213df198_1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4674776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88" name="Google Shape;288;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2719797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88" name="Google Shape;288;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6523685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1" name="Google Shape;301;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7355681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06" name="Google Shape;306;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9643493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16" name="Google Shape;216;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650484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7c213df198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9" name="Google Shape;239;g7c213df198_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8460978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g7c213df198_1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1" name="Google Shape;251;g7c213df198_1_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8831137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7c213df198_1_6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63" name="Google Shape;263;g7c213df198_1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930563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7c213df198_1_6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63" name="Google Shape;263;g7c213df198_1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69156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7c213df198_1_6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63" name="Google Shape;263;g7c213df198_1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7271089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7c213df198_1_6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63" name="Google Shape;263;g7c213df198_1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5166276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7c213df198_1_5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69" name="Google Shape;269;g7c213df198_1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0736220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Image 1">
  <p:cSld name="Image 1">
    <p:spTree>
      <p:nvGrpSpPr>
        <p:cNvPr id="1" name="Shape 6"/>
        <p:cNvGrpSpPr/>
        <p:nvPr/>
      </p:nvGrpSpPr>
      <p:grpSpPr>
        <a:xfrm>
          <a:off x="0" y="0"/>
          <a:ext cx="0" cy="0"/>
          <a:chOff x="0" y="0"/>
          <a:chExt cx="0" cy="0"/>
        </a:xfrm>
      </p:grpSpPr>
      <p:sp>
        <p:nvSpPr>
          <p:cNvPr id="7" name="Google Shape;7;p21"/>
          <p:cNvSpPr>
            <a:spLocks noGrp="1"/>
          </p:cNvSpPr>
          <p:nvPr>
            <p:ph type="pic" idx="2"/>
          </p:nvPr>
        </p:nvSpPr>
        <p:spPr>
          <a:xfrm>
            <a:off x="1" y="1044287"/>
            <a:ext cx="5347800" cy="3054900"/>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Open Sans"/>
                <a:ea typeface="Open Sans"/>
                <a:cs typeface="Open Sans"/>
                <a:sym typeface="Open Sans"/>
              </a:defRPr>
            </a:lvl1pPr>
            <a:lvl2pPr marR="0" lvl="1"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2pPr>
            <a:lvl3pPr marR="0" lvl="2"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Open Sans"/>
                <a:ea typeface="Open Sans"/>
                <a:cs typeface="Open Sans"/>
                <a:sym typeface="Open Sans"/>
              </a:defRPr>
            </a:lvl3pPr>
            <a:lvl4pPr marR="0" lvl="3"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4pPr>
            <a:lvl5pPr marR="0" lvl="4"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5pPr>
            <a:lvl6pPr marR="0" lvl="5"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6pPr>
            <a:lvl7pPr marR="0" lvl="6"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7pPr>
            <a:lvl8pPr marR="0" lvl="7"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8pPr>
            <a:lvl9pPr marR="0" lvl="8"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Image 6">
  <p:cSld name="Image 6">
    <p:spTree>
      <p:nvGrpSpPr>
        <p:cNvPr id="1" name="Shape 87"/>
        <p:cNvGrpSpPr/>
        <p:nvPr/>
      </p:nvGrpSpPr>
      <p:grpSpPr>
        <a:xfrm>
          <a:off x="0" y="0"/>
          <a:ext cx="0" cy="0"/>
          <a:chOff x="0" y="0"/>
          <a:chExt cx="0" cy="0"/>
        </a:xfrm>
      </p:grpSpPr>
      <p:sp>
        <p:nvSpPr>
          <p:cNvPr id="88" name="Google Shape;88;p30"/>
          <p:cNvSpPr>
            <a:spLocks noGrp="1"/>
          </p:cNvSpPr>
          <p:nvPr>
            <p:ph type="pic" idx="2"/>
          </p:nvPr>
        </p:nvSpPr>
        <p:spPr>
          <a:xfrm>
            <a:off x="223838" y="2305050"/>
            <a:ext cx="4581600" cy="2105100"/>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Open Sans"/>
                <a:ea typeface="Open Sans"/>
                <a:cs typeface="Open Sans"/>
                <a:sym typeface="Open Sans"/>
              </a:defRPr>
            </a:lvl1pPr>
            <a:lvl2pPr marR="0" lvl="1"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2pPr>
            <a:lvl3pPr marR="0" lvl="2"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Open Sans"/>
                <a:ea typeface="Open Sans"/>
                <a:cs typeface="Open Sans"/>
                <a:sym typeface="Open Sans"/>
              </a:defRPr>
            </a:lvl3pPr>
            <a:lvl4pPr marR="0" lvl="3"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4pPr>
            <a:lvl5pPr marR="0" lvl="4"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5pPr>
            <a:lvl6pPr marR="0" lvl="5"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6pPr>
            <a:lvl7pPr marR="0" lvl="6"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7pPr>
            <a:lvl8pPr marR="0" lvl="7"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8pPr>
            <a:lvl9pPr marR="0" lvl="8"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9pPr>
          </a:lstStyle>
          <a:p>
            <a:endParaRPr/>
          </a:p>
        </p:txBody>
      </p:sp>
      <p:sp>
        <p:nvSpPr>
          <p:cNvPr id="89" name="Google Shape;89;p30"/>
          <p:cNvSpPr/>
          <p:nvPr/>
        </p:nvSpPr>
        <p:spPr>
          <a:xfrm>
            <a:off x="1814513" y="0"/>
            <a:ext cx="5514900" cy="105000"/>
          </a:xfrm>
          <a:prstGeom prst="rect">
            <a:avLst/>
          </a:prstGeom>
          <a:gradFill>
            <a:gsLst>
              <a:gs pos="0">
                <a:schemeClr val="accent1"/>
              </a:gs>
              <a:gs pos="100000">
                <a:schemeClr val="accent4"/>
              </a:gs>
            </a:gsLst>
            <a:lin ang="0" scaled="0"/>
          </a:gra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Open Sans"/>
              <a:ea typeface="Open Sans"/>
              <a:cs typeface="Open Sans"/>
              <a:sym typeface="Open Sans"/>
            </a:endParaRPr>
          </a:p>
        </p:txBody>
      </p:sp>
      <p:sp>
        <p:nvSpPr>
          <p:cNvPr id="90" name="Google Shape;90;p30"/>
          <p:cNvSpPr/>
          <p:nvPr/>
        </p:nvSpPr>
        <p:spPr>
          <a:xfrm>
            <a:off x="1814513" y="5091113"/>
            <a:ext cx="5514900" cy="52500"/>
          </a:xfrm>
          <a:prstGeom prst="rect">
            <a:avLst/>
          </a:prstGeom>
          <a:gradFill>
            <a:gsLst>
              <a:gs pos="0">
                <a:schemeClr val="accent1"/>
              </a:gs>
              <a:gs pos="100000">
                <a:schemeClr val="accent4"/>
              </a:gs>
            </a:gsLst>
            <a:lin ang="0" scaled="0"/>
          </a:gra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Open Sans"/>
              <a:ea typeface="Open Sans"/>
              <a:cs typeface="Open Sans"/>
              <a:sym typeface="Open Sans"/>
            </a:endParaRPr>
          </a:p>
        </p:txBody>
      </p:sp>
      <p:grpSp>
        <p:nvGrpSpPr>
          <p:cNvPr id="91" name="Google Shape;91;p30"/>
          <p:cNvGrpSpPr/>
          <p:nvPr/>
        </p:nvGrpSpPr>
        <p:grpSpPr>
          <a:xfrm>
            <a:off x="8141494" y="323850"/>
            <a:ext cx="735694" cy="640631"/>
            <a:chOff x="10880725" y="304800"/>
            <a:chExt cx="980925" cy="854175"/>
          </a:xfrm>
        </p:grpSpPr>
        <p:sp>
          <p:nvSpPr>
            <p:cNvPr id="92" name="Google Shape;92;p30"/>
            <p:cNvSpPr/>
            <p:nvPr/>
          </p:nvSpPr>
          <p:spPr>
            <a:xfrm>
              <a:off x="11210925" y="396875"/>
              <a:ext cx="558900" cy="558900"/>
            </a:xfrm>
            <a:prstGeom prst="ellipse">
              <a:avLst/>
            </a:prstGeom>
            <a:gradFill>
              <a:gsLst>
                <a:gs pos="0">
                  <a:schemeClr val="accent1"/>
                </a:gs>
                <a:gs pos="100000">
                  <a:schemeClr val="accent4"/>
                </a:gs>
              </a:gsLst>
              <a:lin ang="0" scaled="0"/>
            </a:gra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Open Sans"/>
                <a:ea typeface="Open Sans"/>
                <a:cs typeface="Open Sans"/>
                <a:sym typeface="Open Sans"/>
              </a:endParaRPr>
            </a:p>
          </p:txBody>
        </p:sp>
        <p:sp>
          <p:nvSpPr>
            <p:cNvPr id="93" name="Google Shape;93;p30"/>
            <p:cNvSpPr/>
            <p:nvPr/>
          </p:nvSpPr>
          <p:spPr>
            <a:xfrm>
              <a:off x="10880725" y="828675"/>
              <a:ext cx="330300" cy="330300"/>
            </a:xfrm>
            <a:prstGeom prst="ellipse">
              <a:avLst/>
            </a:prstGeom>
            <a:gradFill>
              <a:gsLst>
                <a:gs pos="0">
                  <a:schemeClr val="accent1"/>
                </a:gs>
                <a:gs pos="100000">
                  <a:schemeClr val="accent4"/>
                </a:gs>
              </a:gsLst>
              <a:lin ang="0" scaled="0"/>
            </a:gra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Open Sans"/>
                <a:ea typeface="Open Sans"/>
                <a:cs typeface="Open Sans"/>
                <a:sym typeface="Open Sans"/>
              </a:endParaRPr>
            </a:p>
          </p:txBody>
        </p:sp>
        <p:sp>
          <p:nvSpPr>
            <p:cNvPr id="94" name="Google Shape;94;p30"/>
            <p:cNvSpPr/>
            <p:nvPr/>
          </p:nvSpPr>
          <p:spPr>
            <a:xfrm>
              <a:off x="11118850" y="304800"/>
              <a:ext cx="742800" cy="742800"/>
            </a:xfrm>
            <a:prstGeom prst="arc">
              <a:avLst>
                <a:gd name="adj1" fmla="val 18037019"/>
                <a:gd name="adj2" fmla="val 7719588"/>
              </a:avLst>
            </a:prstGeom>
            <a:noFill/>
            <a:ln w="9525" cap="flat" cmpd="sng">
              <a:solidFill>
                <a:schemeClr val="accent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Open Sans"/>
                <a:ea typeface="Open Sans"/>
                <a:cs typeface="Open Sans"/>
                <a:sym typeface="Open Sans"/>
              </a:endParaRPr>
            </a:p>
          </p:txBody>
        </p:sp>
        <p:sp>
          <p:nvSpPr>
            <p:cNvPr id="95" name="Google Shape;95;p30"/>
            <p:cNvSpPr/>
            <p:nvPr/>
          </p:nvSpPr>
          <p:spPr>
            <a:xfrm>
              <a:off x="10880725" y="430212"/>
              <a:ext cx="238200" cy="238200"/>
            </a:xfrm>
            <a:prstGeom prst="ellipse">
              <a:avLst/>
            </a:prstGeom>
            <a:solidFill>
              <a:srgbClr val="A5A5A5"/>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Open Sans"/>
                <a:ea typeface="Open Sans"/>
                <a:cs typeface="Open Sans"/>
                <a:sym typeface="Open Sans"/>
              </a:endParaRPr>
            </a:p>
          </p:txBody>
        </p:sp>
      </p:grpSp>
      <p:sp>
        <p:nvSpPr>
          <p:cNvPr id="96" name="Google Shape;96;p30"/>
          <p:cNvSpPr txBox="1"/>
          <p:nvPr/>
        </p:nvSpPr>
        <p:spPr>
          <a:xfrm>
            <a:off x="2963868" y="4867275"/>
            <a:ext cx="3216300" cy="184800"/>
          </a:xfrm>
          <a:prstGeom prst="rect">
            <a:avLst/>
          </a:prstGeom>
          <a:noFill/>
          <a:ln>
            <a:noFill/>
          </a:ln>
        </p:spPr>
        <p:txBody>
          <a:bodyPr spcFirstLastPara="1" wrap="square" lIns="68575" tIns="34275" rIns="68575" bIns="34275" anchor="t" anchorCtr="0">
            <a:noAutofit/>
          </a:bodyPr>
          <a:lstStyle/>
          <a:p>
            <a:pPr marL="0" marR="0" lvl="0" indent="0" algn="ctr" rtl="0">
              <a:lnSpc>
                <a:spcPct val="100000"/>
              </a:lnSpc>
              <a:spcBef>
                <a:spcPts val="0"/>
              </a:spcBef>
              <a:spcAft>
                <a:spcPts val="0"/>
              </a:spcAft>
              <a:buClr>
                <a:srgbClr val="000000"/>
              </a:buClr>
              <a:buSzPts val="800"/>
              <a:buFont typeface="Arial"/>
              <a:buNone/>
            </a:pPr>
            <a:r>
              <a:rPr lang="en" sz="800" b="0" i="0" u="none" strike="noStrike" cap="none">
                <a:solidFill>
                  <a:srgbClr val="A5A5A5"/>
                </a:solidFill>
                <a:latin typeface="Open Sans"/>
                <a:ea typeface="Open Sans"/>
                <a:cs typeface="Open Sans"/>
                <a:sym typeface="Open Sans"/>
              </a:rPr>
              <a:t>Modern presentation template</a:t>
            </a:r>
            <a:endParaRPr sz="800" b="0" i="0" u="none" strike="noStrike" cap="none">
              <a:solidFill>
                <a:srgbClr val="A5A5A5"/>
              </a:solidFill>
              <a:latin typeface="Open Sans"/>
              <a:ea typeface="Open Sans"/>
              <a:cs typeface="Open Sans"/>
              <a:sym typeface="Open San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Image 7">
  <p:cSld name="Image 7">
    <p:spTree>
      <p:nvGrpSpPr>
        <p:cNvPr id="1" name="Shape 97"/>
        <p:cNvGrpSpPr/>
        <p:nvPr/>
      </p:nvGrpSpPr>
      <p:grpSpPr>
        <a:xfrm>
          <a:off x="0" y="0"/>
          <a:ext cx="0" cy="0"/>
          <a:chOff x="0" y="0"/>
          <a:chExt cx="0" cy="0"/>
        </a:xfrm>
      </p:grpSpPr>
      <p:sp>
        <p:nvSpPr>
          <p:cNvPr id="98" name="Google Shape;98;p31"/>
          <p:cNvSpPr>
            <a:spLocks noGrp="1"/>
          </p:cNvSpPr>
          <p:nvPr>
            <p:ph type="pic" idx="2"/>
          </p:nvPr>
        </p:nvSpPr>
        <p:spPr>
          <a:xfrm>
            <a:off x="6248400" y="1257300"/>
            <a:ext cx="1809600" cy="3114600"/>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Open Sans"/>
                <a:ea typeface="Open Sans"/>
                <a:cs typeface="Open Sans"/>
                <a:sym typeface="Open Sans"/>
              </a:defRPr>
            </a:lvl1pPr>
            <a:lvl2pPr marR="0" lvl="1"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2pPr>
            <a:lvl3pPr marR="0" lvl="2"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Open Sans"/>
                <a:ea typeface="Open Sans"/>
                <a:cs typeface="Open Sans"/>
                <a:sym typeface="Open Sans"/>
              </a:defRPr>
            </a:lvl3pPr>
            <a:lvl4pPr marR="0" lvl="3"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4pPr>
            <a:lvl5pPr marR="0" lvl="4"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5pPr>
            <a:lvl6pPr marR="0" lvl="5"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6pPr>
            <a:lvl7pPr marR="0" lvl="6"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7pPr>
            <a:lvl8pPr marR="0" lvl="7"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8pPr>
            <a:lvl9pPr marR="0" lvl="8"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9pPr>
          </a:lstStyle>
          <a:p>
            <a:endParaRPr/>
          </a:p>
        </p:txBody>
      </p:sp>
      <p:sp>
        <p:nvSpPr>
          <p:cNvPr id="99" name="Google Shape;99;p31"/>
          <p:cNvSpPr>
            <a:spLocks noGrp="1"/>
          </p:cNvSpPr>
          <p:nvPr>
            <p:ph type="pic" idx="3"/>
          </p:nvPr>
        </p:nvSpPr>
        <p:spPr>
          <a:xfrm>
            <a:off x="4391025" y="1257300"/>
            <a:ext cx="1809600" cy="3114600"/>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Open Sans"/>
                <a:ea typeface="Open Sans"/>
                <a:cs typeface="Open Sans"/>
                <a:sym typeface="Open Sans"/>
              </a:defRPr>
            </a:lvl1pPr>
            <a:lvl2pPr marR="0" lvl="1"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2pPr>
            <a:lvl3pPr marR="0" lvl="2"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Open Sans"/>
                <a:ea typeface="Open Sans"/>
                <a:cs typeface="Open Sans"/>
                <a:sym typeface="Open Sans"/>
              </a:defRPr>
            </a:lvl3pPr>
            <a:lvl4pPr marR="0" lvl="3"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4pPr>
            <a:lvl5pPr marR="0" lvl="4"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5pPr>
            <a:lvl6pPr marR="0" lvl="5"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6pPr>
            <a:lvl7pPr marR="0" lvl="6"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7pPr>
            <a:lvl8pPr marR="0" lvl="7"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8pPr>
            <a:lvl9pPr marR="0" lvl="8"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9pPr>
          </a:lstStyle>
          <a:p>
            <a:endParaRPr/>
          </a:p>
        </p:txBody>
      </p:sp>
      <p:sp>
        <p:nvSpPr>
          <p:cNvPr id="100" name="Google Shape;100;p31"/>
          <p:cNvSpPr/>
          <p:nvPr/>
        </p:nvSpPr>
        <p:spPr>
          <a:xfrm>
            <a:off x="1814513" y="0"/>
            <a:ext cx="5514900" cy="105000"/>
          </a:xfrm>
          <a:prstGeom prst="rect">
            <a:avLst/>
          </a:prstGeom>
          <a:gradFill>
            <a:gsLst>
              <a:gs pos="0">
                <a:schemeClr val="accent1"/>
              </a:gs>
              <a:gs pos="100000">
                <a:schemeClr val="accent4"/>
              </a:gs>
            </a:gsLst>
            <a:lin ang="0" scaled="0"/>
          </a:gra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Open Sans"/>
              <a:ea typeface="Open Sans"/>
              <a:cs typeface="Open Sans"/>
              <a:sym typeface="Open Sans"/>
            </a:endParaRPr>
          </a:p>
        </p:txBody>
      </p:sp>
      <p:sp>
        <p:nvSpPr>
          <p:cNvPr id="101" name="Google Shape;101;p31"/>
          <p:cNvSpPr/>
          <p:nvPr/>
        </p:nvSpPr>
        <p:spPr>
          <a:xfrm>
            <a:off x="1814513" y="5091113"/>
            <a:ext cx="5514900" cy="52500"/>
          </a:xfrm>
          <a:prstGeom prst="rect">
            <a:avLst/>
          </a:prstGeom>
          <a:gradFill>
            <a:gsLst>
              <a:gs pos="0">
                <a:schemeClr val="accent1"/>
              </a:gs>
              <a:gs pos="100000">
                <a:schemeClr val="accent4"/>
              </a:gs>
            </a:gsLst>
            <a:lin ang="0" scaled="0"/>
          </a:gra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Open Sans"/>
              <a:ea typeface="Open Sans"/>
              <a:cs typeface="Open Sans"/>
              <a:sym typeface="Open Sans"/>
            </a:endParaRPr>
          </a:p>
        </p:txBody>
      </p:sp>
      <p:grpSp>
        <p:nvGrpSpPr>
          <p:cNvPr id="102" name="Google Shape;102;p31"/>
          <p:cNvGrpSpPr/>
          <p:nvPr/>
        </p:nvGrpSpPr>
        <p:grpSpPr>
          <a:xfrm>
            <a:off x="8141494" y="323850"/>
            <a:ext cx="735694" cy="640631"/>
            <a:chOff x="10880725" y="304800"/>
            <a:chExt cx="980925" cy="854175"/>
          </a:xfrm>
        </p:grpSpPr>
        <p:sp>
          <p:nvSpPr>
            <p:cNvPr id="103" name="Google Shape;103;p31"/>
            <p:cNvSpPr/>
            <p:nvPr/>
          </p:nvSpPr>
          <p:spPr>
            <a:xfrm>
              <a:off x="11210925" y="396875"/>
              <a:ext cx="558900" cy="558900"/>
            </a:xfrm>
            <a:prstGeom prst="ellipse">
              <a:avLst/>
            </a:prstGeom>
            <a:gradFill>
              <a:gsLst>
                <a:gs pos="0">
                  <a:schemeClr val="accent1"/>
                </a:gs>
                <a:gs pos="100000">
                  <a:schemeClr val="accent4"/>
                </a:gs>
              </a:gsLst>
              <a:lin ang="0" scaled="0"/>
            </a:gra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Open Sans"/>
                <a:ea typeface="Open Sans"/>
                <a:cs typeface="Open Sans"/>
                <a:sym typeface="Open Sans"/>
              </a:endParaRPr>
            </a:p>
          </p:txBody>
        </p:sp>
        <p:sp>
          <p:nvSpPr>
            <p:cNvPr id="104" name="Google Shape;104;p31"/>
            <p:cNvSpPr/>
            <p:nvPr/>
          </p:nvSpPr>
          <p:spPr>
            <a:xfrm>
              <a:off x="10880725" y="828675"/>
              <a:ext cx="330300" cy="330300"/>
            </a:xfrm>
            <a:prstGeom prst="ellipse">
              <a:avLst/>
            </a:prstGeom>
            <a:gradFill>
              <a:gsLst>
                <a:gs pos="0">
                  <a:schemeClr val="accent1"/>
                </a:gs>
                <a:gs pos="100000">
                  <a:schemeClr val="accent4"/>
                </a:gs>
              </a:gsLst>
              <a:lin ang="0" scaled="0"/>
            </a:gra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Open Sans"/>
                <a:ea typeface="Open Sans"/>
                <a:cs typeface="Open Sans"/>
                <a:sym typeface="Open Sans"/>
              </a:endParaRPr>
            </a:p>
          </p:txBody>
        </p:sp>
        <p:sp>
          <p:nvSpPr>
            <p:cNvPr id="105" name="Google Shape;105;p31"/>
            <p:cNvSpPr/>
            <p:nvPr/>
          </p:nvSpPr>
          <p:spPr>
            <a:xfrm>
              <a:off x="11118850" y="304800"/>
              <a:ext cx="742800" cy="742800"/>
            </a:xfrm>
            <a:prstGeom prst="arc">
              <a:avLst>
                <a:gd name="adj1" fmla="val 18037019"/>
                <a:gd name="adj2" fmla="val 7719588"/>
              </a:avLst>
            </a:prstGeom>
            <a:noFill/>
            <a:ln w="9525" cap="flat" cmpd="sng">
              <a:solidFill>
                <a:schemeClr val="accent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Open Sans"/>
                <a:ea typeface="Open Sans"/>
                <a:cs typeface="Open Sans"/>
                <a:sym typeface="Open Sans"/>
              </a:endParaRPr>
            </a:p>
          </p:txBody>
        </p:sp>
        <p:sp>
          <p:nvSpPr>
            <p:cNvPr id="106" name="Google Shape;106;p31"/>
            <p:cNvSpPr/>
            <p:nvPr/>
          </p:nvSpPr>
          <p:spPr>
            <a:xfrm>
              <a:off x="10880725" y="430212"/>
              <a:ext cx="238200" cy="238200"/>
            </a:xfrm>
            <a:prstGeom prst="ellipse">
              <a:avLst/>
            </a:prstGeom>
            <a:solidFill>
              <a:srgbClr val="A5A5A5"/>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Open Sans"/>
                <a:ea typeface="Open Sans"/>
                <a:cs typeface="Open Sans"/>
                <a:sym typeface="Open Sans"/>
              </a:endParaRPr>
            </a:p>
          </p:txBody>
        </p:sp>
      </p:grpSp>
      <p:sp>
        <p:nvSpPr>
          <p:cNvPr id="107" name="Google Shape;107;p31"/>
          <p:cNvSpPr txBox="1"/>
          <p:nvPr/>
        </p:nvSpPr>
        <p:spPr>
          <a:xfrm>
            <a:off x="2963868" y="4867275"/>
            <a:ext cx="3216300" cy="184800"/>
          </a:xfrm>
          <a:prstGeom prst="rect">
            <a:avLst/>
          </a:prstGeom>
          <a:noFill/>
          <a:ln>
            <a:noFill/>
          </a:ln>
        </p:spPr>
        <p:txBody>
          <a:bodyPr spcFirstLastPara="1" wrap="square" lIns="68575" tIns="34275" rIns="68575" bIns="34275" anchor="t" anchorCtr="0">
            <a:noAutofit/>
          </a:bodyPr>
          <a:lstStyle/>
          <a:p>
            <a:pPr marL="0" marR="0" lvl="0" indent="0" algn="ctr" rtl="0">
              <a:lnSpc>
                <a:spcPct val="100000"/>
              </a:lnSpc>
              <a:spcBef>
                <a:spcPts val="0"/>
              </a:spcBef>
              <a:spcAft>
                <a:spcPts val="0"/>
              </a:spcAft>
              <a:buClr>
                <a:srgbClr val="000000"/>
              </a:buClr>
              <a:buSzPts val="800"/>
              <a:buFont typeface="Arial"/>
              <a:buNone/>
            </a:pPr>
            <a:r>
              <a:rPr lang="en" sz="800" b="0" i="0" u="none" strike="noStrike" cap="none">
                <a:solidFill>
                  <a:srgbClr val="A5A5A5"/>
                </a:solidFill>
                <a:latin typeface="Open Sans"/>
                <a:ea typeface="Open Sans"/>
                <a:cs typeface="Open Sans"/>
                <a:sym typeface="Open Sans"/>
              </a:rPr>
              <a:t>Modern presentation template</a:t>
            </a:r>
            <a:endParaRPr sz="800" b="0" i="0" u="none" strike="noStrike" cap="none">
              <a:solidFill>
                <a:srgbClr val="A5A5A5"/>
              </a:solidFill>
              <a:latin typeface="Open Sans"/>
              <a:ea typeface="Open Sans"/>
              <a:cs typeface="Open Sans"/>
              <a:sym typeface="Open Sans"/>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Image 8">
  <p:cSld name="Image 8">
    <p:spTree>
      <p:nvGrpSpPr>
        <p:cNvPr id="1" name="Shape 108"/>
        <p:cNvGrpSpPr/>
        <p:nvPr/>
      </p:nvGrpSpPr>
      <p:grpSpPr>
        <a:xfrm>
          <a:off x="0" y="0"/>
          <a:ext cx="0" cy="0"/>
          <a:chOff x="0" y="0"/>
          <a:chExt cx="0" cy="0"/>
        </a:xfrm>
      </p:grpSpPr>
      <p:sp>
        <p:nvSpPr>
          <p:cNvPr id="109" name="Google Shape;109;p32"/>
          <p:cNvSpPr>
            <a:spLocks noGrp="1"/>
          </p:cNvSpPr>
          <p:nvPr>
            <p:ph type="pic" idx="2"/>
          </p:nvPr>
        </p:nvSpPr>
        <p:spPr>
          <a:xfrm>
            <a:off x="6654420" y="1228725"/>
            <a:ext cx="2489700" cy="2656500"/>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Open Sans"/>
                <a:ea typeface="Open Sans"/>
                <a:cs typeface="Open Sans"/>
                <a:sym typeface="Open Sans"/>
              </a:defRPr>
            </a:lvl1pPr>
            <a:lvl2pPr marR="0" lvl="1"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2pPr>
            <a:lvl3pPr marR="0" lvl="2"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Open Sans"/>
                <a:ea typeface="Open Sans"/>
                <a:cs typeface="Open Sans"/>
                <a:sym typeface="Open Sans"/>
              </a:defRPr>
            </a:lvl3pPr>
            <a:lvl4pPr marR="0" lvl="3"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4pPr>
            <a:lvl5pPr marR="0" lvl="4"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5pPr>
            <a:lvl6pPr marR="0" lvl="5"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6pPr>
            <a:lvl7pPr marR="0" lvl="6"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7pPr>
            <a:lvl8pPr marR="0" lvl="7"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8pPr>
            <a:lvl9pPr marR="0" lvl="8"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9pPr>
          </a:lstStyle>
          <a:p>
            <a:endParaRPr/>
          </a:p>
        </p:txBody>
      </p:sp>
      <p:sp>
        <p:nvSpPr>
          <p:cNvPr id="110" name="Google Shape;110;p32"/>
          <p:cNvSpPr>
            <a:spLocks noGrp="1"/>
          </p:cNvSpPr>
          <p:nvPr>
            <p:ph type="pic" idx="3"/>
          </p:nvPr>
        </p:nvSpPr>
        <p:spPr>
          <a:xfrm>
            <a:off x="4133850" y="1958047"/>
            <a:ext cx="2489700" cy="2656500"/>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Open Sans"/>
                <a:ea typeface="Open Sans"/>
                <a:cs typeface="Open Sans"/>
                <a:sym typeface="Open Sans"/>
              </a:defRPr>
            </a:lvl1pPr>
            <a:lvl2pPr marR="0" lvl="1"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2pPr>
            <a:lvl3pPr marR="0" lvl="2"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Open Sans"/>
                <a:ea typeface="Open Sans"/>
                <a:cs typeface="Open Sans"/>
                <a:sym typeface="Open Sans"/>
              </a:defRPr>
            </a:lvl3pPr>
            <a:lvl4pPr marR="0" lvl="3"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4pPr>
            <a:lvl5pPr marR="0" lvl="4"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5pPr>
            <a:lvl6pPr marR="0" lvl="5"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6pPr>
            <a:lvl7pPr marR="0" lvl="6"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7pPr>
            <a:lvl8pPr marR="0" lvl="7"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8pPr>
            <a:lvl9pPr marR="0" lvl="8"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9pPr>
          </a:lstStyle>
          <a:p>
            <a:endParaRPr/>
          </a:p>
        </p:txBody>
      </p:sp>
      <p:sp>
        <p:nvSpPr>
          <p:cNvPr id="111" name="Google Shape;111;p32"/>
          <p:cNvSpPr/>
          <p:nvPr/>
        </p:nvSpPr>
        <p:spPr>
          <a:xfrm>
            <a:off x="1814513" y="0"/>
            <a:ext cx="5514900" cy="105000"/>
          </a:xfrm>
          <a:prstGeom prst="rect">
            <a:avLst/>
          </a:prstGeom>
          <a:gradFill>
            <a:gsLst>
              <a:gs pos="0">
                <a:schemeClr val="accent1"/>
              </a:gs>
              <a:gs pos="100000">
                <a:schemeClr val="accent4"/>
              </a:gs>
            </a:gsLst>
            <a:lin ang="0" scaled="0"/>
          </a:gra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Open Sans"/>
              <a:ea typeface="Open Sans"/>
              <a:cs typeface="Open Sans"/>
              <a:sym typeface="Open Sans"/>
            </a:endParaRPr>
          </a:p>
        </p:txBody>
      </p:sp>
      <p:sp>
        <p:nvSpPr>
          <p:cNvPr id="112" name="Google Shape;112;p32"/>
          <p:cNvSpPr/>
          <p:nvPr/>
        </p:nvSpPr>
        <p:spPr>
          <a:xfrm>
            <a:off x="1814513" y="5091113"/>
            <a:ext cx="5514900" cy="52500"/>
          </a:xfrm>
          <a:prstGeom prst="rect">
            <a:avLst/>
          </a:prstGeom>
          <a:gradFill>
            <a:gsLst>
              <a:gs pos="0">
                <a:schemeClr val="accent1"/>
              </a:gs>
              <a:gs pos="100000">
                <a:schemeClr val="accent4"/>
              </a:gs>
            </a:gsLst>
            <a:lin ang="0" scaled="0"/>
          </a:gra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Open Sans"/>
              <a:ea typeface="Open Sans"/>
              <a:cs typeface="Open Sans"/>
              <a:sym typeface="Open Sans"/>
            </a:endParaRPr>
          </a:p>
        </p:txBody>
      </p:sp>
      <p:grpSp>
        <p:nvGrpSpPr>
          <p:cNvPr id="113" name="Google Shape;113;p32"/>
          <p:cNvGrpSpPr/>
          <p:nvPr/>
        </p:nvGrpSpPr>
        <p:grpSpPr>
          <a:xfrm>
            <a:off x="8141494" y="323850"/>
            <a:ext cx="735694" cy="640631"/>
            <a:chOff x="10880725" y="304800"/>
            <a:chExt cx="980925" cy="854175"/>
          </a:xfrm>
        </p:grpSpPr>
        <p:sp>
          <p:nvSpPr>
            <p:cNvPr id="114" name="Google Shape;114;p32"/>
            <p:cNvSpPr/>
            <p:nvPr/>
          </p:nvSpPr>
          <p:spPr>
            <a:xfrm>
              <a:off x="11210925" y="396875"/>
              <a:ext cx="558900" cy="558900"/>
            </a:xfrm>
            <a:prstGeom prst="ellipse">
              <a:avLst/>
            </a:prstGeom>
            <a:gradFill>
              <a:gsLst>
                <a:gs pos="0">
                  <a:schemeClr val="accent1"/>
                </a:gs>
                <a:gs pos="100000">
                  <a:schemeClr val="accent4"/>
                </a:gs>
              </a:gsLst>
              <a:lin ang="0" scaled="0"/>
            </a:gra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Open Sans"/>
                <a:ea typeface="Open Sans"/>
                <a:cs typeface="Open Sans"/>
                <a:sym typeface="Open Sans"/>
              </a:endParaRPr>
            </a:p>
          </p:txBody>
        </p:sp>
        <p:sp>
          <p:nvSpPr>
            <p:cNvPr id="115" name="Google Shape;115;p32"/>
            <p:cNvSpPr/>
            <p:nvPr/>
          </p:nvSpPr>
          <p:spPr>
            <a:xfrm>
              <a:off x="10880725" y="828675"/>
              <a:ext cx="330300" cy="330300"/>
            </a:xfrm>
            <a:prstGeom prst="ellipse">
              <a:avLst/>
            </a:prstGeom>
            <a:gradFill>
              <a:gsLst>
                <a:gs pos="0">
                  <a:schemeClr val="accent1"/>
                </a:gs>
                <a:gs pos="100000">
                  <a:schemeClr val="accent4"/>
                </a:gs>
              </a:gsLst>
              <a:lin ang="0" scaled="0"/>
            </a:gra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Open Sans"/>
                <a:ea typeface="Open Sans"/>
                <a:cs typeface="Open Sans"/>
                <a:sym typeface="Open Sans"/>
              </a:endParaRPr>
            </a:p>
          </p:txBody>
        </p:sp>
        <p:sp>
          <p:nvSpPr>
            <p:cNvPr id="116" name="Google Shape;116;p32"/>
            <p:cNvSpPr/>
            <p:nvPr/>
          </p:nvSpPr>
          <p:spPr>
            <a:xfrm>
              <a:off x="11118850" y="304800"/>
              <a:ext cx="742800" cy="742800"/>
            </a:xfrm>
            <a:prstGeom prst="arc">
              <a:avLst>
                <a:gd name="adj1" fmla="val 18037019"/>
                <a:gd name="adj2" fmla="val 7719588"/>
              </a:avLst>
            </a:prstGeom>
            <a:noFill/>
            <a:ln w="9525" cap="flat" cmpd="sng">
              <a:solidFill>
                <a:schemeClr val="accent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Open Sans"/>
                <a:ea typeface="Open Sans"/>
                <a:cs typeface="Open Sans"/>
                <a:sym typeface="Open Sans"/>
              </a:endParaRPr>
            </a:p>
          </p:txBody>
        </p:sp>
        <p:sp>
          <p:nvSpPr>
            <p:cNvPr id="117" name="Google Shape;117;p32"/>
            <p:cNvSpPr/>
            <p:nvPr/>
          </p:nvSpPr>
          <p:spPr>
            <a:xfrm>
              <a:off x="10880725" y="430212"/>
              <a:ext cx="238200" cy="238200"/>
            </a:xfrm>
            <a:prstGeom prst="ellipse">
              <a:avLst/>
            </a:prstGeom>
            <a:solidFill>
              <a:srgbClr val="A5A5A5"/>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Open Sans"/>
                <a:ea typeface="Open Sans"/>
                <a:cs typeface="Open Sans"/>
                <a:sym typeface="Open Sans"/>
              </a:endParaRPr>
            </a:p>
          </p:txBody>
        </p:sp>
      </p:grpSp>
      <p:sp>
        <p:nvSpPr>
          <p:cNvPr id="118" name="Google Shape;118;p32"/>
          <p:cNvSpPr txBox="1"/>
          <p:nvPr/>
        </p:nvSpPr>
        <p:spPr>
          <a:xfrm>
            <a:off x="2963868" y="4867275"/>
            <a:ext cx="3216300" cy="184800"/>
          </a:xfrm>
          <a:prstGeom prst="rect">
            <a:avLst/>
          </a:prstGeom>
          <a:noFill/>
          <a:ln>
            <a:noFill/>
          </a:ln>
        </p:spPr>
        <p:txBody>
          <a:bodyPr spcFirstLastPara="1" wrap="square" lIns="68575" tIns="34275" rIns="68575" bIns="34275" anchor="t" anchorCtr="0">
            <a:noAutofit/>
          </a:bodyPr>
          <a:lstStyle/>
          <a:p>
            <a:pPr marL="0" marR="0" lvl="0" indent="0" algn="ctr" rtl="0">
              <a:lnSpc>
                <a:spcPct val="100000"/>
              </a:lnSpc>
              <a:spcBef>
                <a:spcPts val="0"/>
              </a:spcBef>
              <a:spcAft>
                <a:spcPts val="0"/>
              </a:spcAft>
              <a:buClr>
                <a:srgbClr val="000000"/>
              </a:buClr>
              <a:buSzPts val="800"/>
              <a:buFont typeface="Arial"/>
              <a:buNone/>
            </a:pPr>
            <a:r>
              <a:rPr lang="en" sz="800" b="0" i="0" u="none" strike="noStrike" cap="none">
                <a:solidFill>
                  <a:srgbClr val="A5A5A5"/>
                </a:solidFill>
                <a:latin typeface="Open Sans"/>
                <a:ea typeface="Open Sans"/>
                <a:cs typeface="Open Sans"/>
                <a:sym typeface="Open Sans"/>
              </a:rPr>
              <a:t>Modern presentation template</a:t>
            </a:r>
            <a:endParaRPr sz="800" b="0" i="0" u="none" strike="noStrike" cap="none">
              <a:solidFill>
                <a:srgbClr val="A5A5A5"/>
              </a:solidFill>
              <a:latin typeface="Open Sans"/>
              <a:ea typeface="Open Sans"/>
              <a:cs typeface="Open Sans"/>
              <a:sym typeface="Open Sans"/>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Image 9">
  <p:cSld name="Image 9">
    <p:spTree>
      <p:nvGrpSpPr>
        <p:cNvPr id="1" name="Shape 119"/>
        <p:cNvGrpSpPr/>
        <p:nvPr/>
      </p:nvGrpSpPr>
      <p:grpSpPr>
        <a:xfrm>
          <a:off x="0" y="0"/>
          <a:ext cx="0" cy="0"/>
          <a:chOff x="0" y="0"/>
          <a:chExt cx="0" cy="0"/>
        </a:xfrm>
      </p:grpSpPr>
      <p:sp>
        <p:nvSpPr>
          <p:cNvPr id="120" name="Google Shape;120;p33"/>
          <p:cNvSpPr>
            <a:spLocks noGrp="1"/>
          </p:cNvSpPr>
          <p:nvPr>
            <p:ph type="pic" idx="2"/>
          </p:nvPr>
        </p:nvSpPr>
        <p:spPr>
          <a:xfrm>
            <a:off x="0" y="2343150"/>
            <a:ext cx="3086100" cy="2276700"/>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Open Sans"/>
                <a:ea typeface="Open Sans"/>
                <a:cs typeface="Open Sans"/>
                <a:sym typeface="Open Sans"/>
              </a:defRPr>
            </a:lvl1pPr>
            <a:lvl2pPr marR="0" lvl="1"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2pPr>
            <a:lvl3pPr marR="0" lvl="2"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Open Sans"/>
                <a:ea typeface="Open Sans"/>
                <a:cs typeface="Open Sans"/>
                <a:sym typeface="Open Sans"/>
              </a:defRPr>
            </a:lvl3pPr>
            <a:lvl4pPr marR="0" lvl="3"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4pPr>
            <a:lvl5pPr marR="0" lvl="4"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5pPr>
            <a:lvl6pPr marR="0" lvl="5"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6pPr>
            <a:lvl7pPr marR="0" lvl="6"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7pPr>
            <a:lvl8pPr marR="0" lvl="7"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8pPr>
            <a:lvl9pPr marR="0" lvl="8"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9pPr>
          </a:lstStyle>
          <a:p>
            <a:endParaRPr/>
          </a:p>
        </p:txBody>
      </p:sp>
      <p:sp>
        <p:nvSpPr>
          <p:cNvPr id="121" name="Google Shape;121;p33"/>
          <p:cNvSpPr/>
          <p:nvPr/>
        </p:nvSpPr>
        <p:spPr>
          <a:xfrm>
            <a:off x="1814513" y="0"/>
            <a:ext cx="5514900" cy="105000"/>
          </a:xfrm>
          <a:prstGeom prst="rect">
            <a:avLst/>
          </a:prstGeom>
          <a:gradFill>
            <a:gsLst>
              <a:gs pos="0">
                <a:schemeClr val="accent1"/>
              </a:gs>
              <a:gs pos="100000">
                <a:schemeClr val="accent4"/>
              </a:gs>
            </a:gsLst>
            <a:lin ang="0" scaled="0"/>
          </a:gra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Open Sans"/>
              <a:ea typeface="Open Sans"/>
              <a:cs typeface="Open Sans"/>
              <a:sym typeface="Open Sans"/>
            </a:endParaRPr>
          </a:p>
        </p:txBody>
      </p:sp>
      <p:sp>
        <p:nvSpPr>
          <p:cNvPr id="122" name="Google Shape;122;p33"/>
          <p:cNvSpPr/>
          <p:nvPr/>
        </p:nvSpPr>
        <p:spPr>
          <a:xfrm>
            <a:off x="1814513" y="5091113"/>
            <a:ext cx="5514900" cy="52500"/>
          </a:xfrm>
          <a:prstGeom prst="rect">
            <a:avLst/>
          </a:prstGeom>
          <a:gradFill>
            <a:gsLst>
              <a:gs pos="0">
                <a:schemeClr val="accent1"/>
              </a:gs>
              <a:gs pos="100000">
                <a:schemeClr val="accent4"/>
              </a:gs>
            </a:gsLst>
            <a:lin ang="0" scaled="0"/>
          </a:gra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Open Sans"/>
              <a:ea typeface="Open Sans"/>
              <a:cs typeface="Open Sans"/>
              <a:sym typeface="Open Sans"/>
            </a:endParaRPr>
          </a:p>
        </p:txBody>
      </p:sp>
      <p:grpSp>
        <p:nvGrpSpPr>
          <p:cNvPr id="123" name="Google Shape;123;p33"/>
          <p:cNvGrpSpPr/>
          <p:nvPr/>
        </p:nvGrpSpPr>
        <p:grpSpPr>
          <a:xfrm>
            <a:off x="8141494" y="323850"/>
            <a:ext cx="735694" cy="640631"/>
            <a:chOff x="10880725" y="304800"/>
            <a:chExt cx="980925" cy="854175"/>
          </a:xfrm>
        </p:grpSpPr>
        <p:sp>
          <p:nvSpPr>
            <p:cNvPr id="124" name="Google Shape;124;p33"/>
            <p:cNvSpPr/>
            <p:nvPr/>
          </p:nvSpPr>
          <p:spPr>
            <a:xfrm>
              <a:off x="11210925" y="396875"/>
              <a:ext cx="558900" cy="558900"/>
            </a:xfrm>
            <a:prstGeom prst="ellipse">
              <a:avLst/>
            </a:prstGeom>
            <a:gradFill>
              <a:gsLst>
                <a:gs pos="0">
                  <a:schemeClr val="accent1"/>
                </a:gs>
                <a:gs pos="100000">
                  <a:schemeClr val="accent4"/>
                </a:gs>
              </a:gsLst>
              <a:lin ang="0" scaled="0"/>
            </a:gra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Open Sans"/>
                <a:ea typeface="Open Sans"/>
                <a:cs typeface="Open Sans"/>
                <a:sym typeface="Open Sans"/>
              </a:endParaRPr>
            </a:p>
          </p:txBody>
        </p:sp>
        <p:sp>
          <p:nvSpPr>
            <p:cNvPr id="125" name="Google Shape;125;p33"/>
            <p:cNvSpPr/>
            <p:nvPr/>
          </p:nvSpPr>
          <p:spPr>
            <a:xfrm>
              <a:off x="10880725" y="828675"/>
              <a:ext cx="330300" cy="330300"/>
            </a:xfrm>
            <a:prstGeom prst="ellipse">
              <a:avLst/>
            </a:prstGeom>
            <a:gradFill>
              <a:gsLst>
                <a:gs pos="0">
                  <a:schemeClr val="accent1"/>
                </a:gs>
                <a:gs pos="100000">
                  <a:schemeClr val="accent4"/>
                </a:gs>
              </a:gsLst>
              <a:lin ang="0" scaled="0"/>
            </a:gra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Open Sans"/>
                <a:ea typeface="Open Sans"/>
                <a:cs typeface="Open Sans"/>
                <a:sym typeface="Open Sans"/>
              </a:endParaRPr>
            </a:p>
          </p:txBody>
        </p:sp>
        <p:sp>
          <p:nvSpPr>
            <p:cNvPr id="126" name="Google Shape;126;p33"/>
            <p:cNvSpPr/>
            <p:nvPr/>
          </p:nvSpPr>
          <p:spPr>
            <a:xfrm>
              <a:off x="11118850" y="304800"/>
              <a:ext cx="742800" cy="742800"/>
            </a:xfrm>
            <a:prstGeom prst="arc">
              <a:avLst>
                <a:gd name="adj1" fmla="val 18037019"/>
                <a:gd name="adj2" fmla="val 7719588"/>
              </a:avLst>
            </a:prstGeom>
            <a:noFill/>
            <a:ln w="9525" cap="flat" cmpd="sng">
              <a:solidFill>
                <a:schemeClr val="accent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Open Sans"/>
                <a:ea typeface="Open Sans"/>
                <a:cs typeface="Open Sans"/>
                <a:sym typeface="Open Sans"/>
              </a:endParaRPr>
            </a:p>
          </p:txBody>
        </p:sp>
        <p:sp>
          <p:nvSpPr>
            <p:cNvPr id="127" name="Google Shape;127;p33"/>
            <p:cNvSpPr/>
            <p:nvPr/>
          </p:nvSpPr>
          <p:spPr>
            <a:xfrm>
              <a:off x="10880725" y="430212"/>
              <a:ext cx="238200" cy="238200"/>
            </a:xfrm>
            <a:prstGeom prst="ellipse">
              <a:avLst/>
            </a:prstGeom>
            <a:solidFill>
              <a:srgbClr val="A5A5A5"/>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Open Sans"/>
                <a:ea typeface="Open Sans"/>
                <a:cs typeface="Open Sans"/>
                <a:sym typeface="Open Sans"/>
              </a:endParaRPr>
            </a:p>
          </p:txBody>
        </p:sp>
      </p:grpSp>
      <p:sp>
        <p:nvSpPr>
          <p:cNvPr id="128" name="Google Shape;128;p33"/>
          <p:cNvSpPr txBox="1"/>
          <p:nvPr/>
        </p:nvSpPr>
        <p:spPr>
          <a:xfrm>
            <a:off x="2963868" y="4867275"/>
            <a:ext cx="3216300" cy="184800"/>
          </a:xfrm>
          <a:prstGeom prst="rect">
            <a:avLst/>
          </a:prstGeom>
          <a:noFill/>
          <a:ln>
            <a:noFill/>
          </a:ln>
        </p:spPr>
        <p:txBody>
          <a:bodyPr spcFirstLastPara="1" wrap="square" lIns="68575" tIns="34275" rIns="68575" bIns="34275" anchor="t" anchorCtr="0">
            <a:noAutofit/>
          </a:bodyPr>
          <a:lstStyle/>
          <a:p>
            <a:pPr marL="0" marR="0" lvl="0" indent="0" algn="ctr" rtl="0">
              <a:lnSpc>
                <a:spcPct val="100000"/>
              </a:lnSpc>
              <a:spcBef>
                <a:spcPts val="0"/>
              </a:spcBef>
              <a:spcAft>
                <a:spcPts val="0"/>
              </a:spcAft>
              <a:buClr>
                <a:srgbClr val="000000"/>
              </a:buClr>
              <a:buSzPts val="800"/>
              <a:buFont typeface="Arial"/>
              <a:buNone/>
            </a:pPr>
            <a:r>
              <a:rPr lang="en" sz="800" b="0" i="0" u="none" strike="noStrike" cap="none">
                <a:solidFill>
                  <a:srgbClr val="A5A5A5"/>
                </a:solidFill>
                <a:latin typeface="Open Sans"/>
                <a:ea typeface="Open Sans"/>
                <a:cs typeface="Open Sans"/>
                <a:sym typeface="Open Sans"/>
              </a:rPr>
              <a:t>Modern presentation template</a:t>
            </a:r>
            <a:endParaRPr sz="800" b="0" i="0" u="none" strike="noStrike" cap="none">
              <a:solidFill>
                <a:srgbClr val="A5A5A5"/>
              </a:solidFill>
              <a:latin typeface="Open Sans"/>
              <a:ea typeface="Open Sans"/>
              <a:cs typeface="Open Sans"/>
              <a:sym typeface="Open Sans"/>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Image 10">
  <p:cSld name="Image 10">
    <p:spTree>
      <p:nvGrpSpPr>
        <p:cNvPr id="1" name="Shape 129"/>
        <p:cNvGrpSpPr/>
        <p:nvPr/>
      </p:nvGrpSpPr>
      <p:grpSpPr>
        <a:xfrm>
          <a:off x="0" y="0"/>
          <a:ext cx="0" cy="0"/>
          <a:chOff x="0" y="0"/>
          <a:chExt cx="0" cy="0"/>
        </a:xfrm>
      </p:grpSpPr>
      <p:sp>
        <p:nvSpPr>
          <p:cNvPr id="130" name="Google Shape;130;p34"/>
          <p:cNvSpPr>
            <a:spLocks noGrp="1"/>
          </p:cNvSpPr>
          <p:nvPr>
            <p:ph type="pic" idx="2"/>
          </p:nvPr>
        </p:nvSpPr>
        <p:spPr>
          <a:xfrm>
            <a:off x="2200275" y="828675"/>
            <a:ext cx="2028900" cy="3800400"/>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Open Sans"/>
                <a:ea typeface="Open Sans"/>
                <a:cs typeface="Open Sans"/>
                <a:sym typeface="Open Sans"/>
              </a:defRPr>
            </a:lvl1pPr>
            <a:lvl2pPr marR="0" lvl="1"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2pPr>
            <a:lvl3pPr marR="0" lvl="2"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Open Sans"/>
                <a:ea typeface="Open Sans"/>
                <a:cs typeface="Open Sans"/>
                <a:sym typeface="Open Sans"/>
              </a:defRPr>
            </a:lvl3pPr>
            <a:lvl4pPr marR="0" lvl="3"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4pPr>
            <a:lvl5pPr marR="0" lvl="4"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5pPr>
            <a:lvl6pPr marR="0" lvl="5"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6pPr>
            <a:lvl7pPr marR="0" lvl="6"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7pPr>
            <a:lvl8pPr marR="0" lvl="7"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8pPr>
            <a:lvl9pPr marR="0" lvl="8"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9pPr>
          </a:lstStyle>
          <a:p>
            <a:endParaRPr/>
          </a:p>
        </p:txBody>
      </p:sp>
      <p:sp>
        <p:nvSpPr>
          <p:cNvPr id="131" name="Google Shape;131;p34"/>
          <p:cNvSpPr>
            <a:spLocks noGrp="1"/>
          </p:cNvSpPr>
          <p:nvPr>
            <p:ph type="pic" idx="3"/>
          </p:nvPr>
        </p:nvSpPr>
        <p:spPr>
          <a:xfrm>
            <a:off x="133350" y="828675"/>
            <a:ext cx="2028900" cy="3800400"/>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Open Sans"/>
                <a:ea typeface="Open Sans"/>
                <a:cs typeface="Open Sans"/>
                <a:sym typeface="Open Sans"/>
              </a:defRPr>
            </a:lvl1pPr>
            <a:lvl2pPr marR="0" lvl="1"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2pPr>
            <a:lvl3pPr marR="0" lvl="2"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Open Sans"/>
                <a:ea typeface="Open Sans"/>
                <a:cs typeface="Open Sans"/>
                <a:sym typeface="Open Sans"/>
              </a:defRPr>
            </a:lvl3pPr>
            <a:lvl4pPr marR="0" lvl="3"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4pPr>
            <a:lvl5pPr marR="0" lvl="4"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5pPr>
            <a:lvl6pPr marR="0" lvl="5"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6pPr>
            <a:lvl7pPr marR="0" lvl="6"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7pPr>
            <a:lvl8pPr marR="0" lvl="7"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8pPr>
            <a:lvl9pPr marR="0" lvl="8"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9pPr>
          </a:lstStyle>
          <a:p>
            <a:endParaRPr/>
          </a:p>
        </p:txBody>
      </p:sp>
      <p:sp>
        <p:nvSpPr>
          <p:cNvPr id="132" name="Google Shape;132;p34"/>
          <p:cNvSpPr/>
          <p:nvPr/>
        </p:nvSpPr>
        <p:spPr>
          <a:xfrm>
            <a:off x="1814513" y="0"/>
            <a:ext cx="5514900" cy="105000"/>
          </a:xfrm>
          <a:prstGeom prst="rect">
            <a:avLst/>
          </a:prstGeom>
          <a:gradFill>
            <a:gsLst>
              <a:gs pos="0">
                <a:schemeClr val="accent1"/>
              </a:gs>
              <a:gs pos="100000">
                <a:schemeClr val="accent4"/>
              </a:gs>
            </a:gsLst>
            <a:lin ang="0" scaled="0"/>
          </a:gra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Open Sans"/>
              <a:ea typeface="Open Sans"/>
              <a:cs typeface="Open Sans"/>
              <a:sym typeface="Open Sans"/>
            </a:endParaRPr>
          </a:p>
        </p:txBody>
      </p:sp>
      <p:sp>
        <p:nvSpPr>
          <p:cNvPr id="133" name="Google Shape;133;p34"/>
          <p:cNvSpPr/>
          <p:nvPr/>
        </p:nvSpPr>
        <p:spPr>
          <a:xfrm>
            <a:off x="1814513" y="5091113"/>
            <a:ext cx="5514900" cy="52500"/>
          </a:xfrm>
          <a:prstGeom prst="rect">
            <a:avLst/>
          </a:prstGeom>
          <a:gradFill>
            <a:gsLst>
              <a:gs pos="0">
                <a:schemeClr val="accent1"/>
              </a:gs>
              <a:gs pos="100000">
                <a:schemeClr val="accent4"/>
              </a:gs>
            </a:gsLst>
            <a:lin ang="0" scaled="0"/>
          </a:gra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Open Sans"/>
              <a:ea typeface="Open Sans"/>
              <a:cs typeface="Open Sans"/>
              <a:sym typeface="Open Sans"/>
            </a:endParaRPr>
          </a:p>
        </p:txBody>
      </p:sp>
      <p:grpSp>
        <p:nvGrpSpPr>
          <p:cNvPr id="134" name="Google Shape;134;p34"/>
          <p:cNvGrpSpPr/>
          <p:nvPr/>
        </p:nvGrpSpPr>
        <p:grpSpPr>
          <a:xfrm>
            <a:off x="8141494" y="323850"/>
            <a:ext cx="735694" cy="640631"/>
            <a:chOff x="10880725" y="304800"/>
            <a:chExt cx="980925" cy="854175"/>
          </a:xfrm>
        </p:grpSpPr>
        <p:sp>
          <p:nvSpPr>
            <p:cNvPr id="135" name="Google Shape;135;p34"/>
            <p:cNvSpPr/>
            <p:nvPr/>
          </p:nvSpPr>
          <p:spPr>
            <a:xfrm>
              <a:off x="11210925" y="396875"/>
              <a:ext cx="558900" cy="558900"/>
            </a:xfrm>
            <a:prstGeom prst="ellipse">
              <a:avLst/>
            </a:prstGeom>
            <a:gradFill>
              <a:gsLst>
                <a:gs pos="0">
                  <a:schemeClr val="accent1"/>
                </a:gs>
                <a:gs pos="100000">
                  <a:schemeClr val="accent4"/>
                </a:gs>
              </a:gsLst>
              <a:lin ang="0" scaled="0"/>
            </a:gra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Open Sans"/>
                <a:ea typeface="Open Sans"/>
                <a:cs typeface="Open Sans"/>
                <a:sym typeface="Open Sans"/>
              </a:endParaRPr>
            </a:p>
          </p:txBody>
        </p:sp>
        <p:sp>
          <p:nvSpPr>
            <p:cNvPr id="136" name="Google Shape;136;p34"/>
            <p:cNvSpPr/>
            <p:nvPr/>
          </p:nvSpPr>
          <p:spPr>
            <a:xfrm>
              <a:off x="10880725" y="828675"/>
              <a:ext cx="330300" cy="330300"/>
            </a:xfrm>
            <a:prstGeom prst="ellipse">
              <a:avLst/>
            </a:prstGeom>
            <a:gradFill>
              <a:gsLst>
                <a:gs pos="0">
                  <a:schemeClr val="accent1"/>
                </a:gs>
                <a:gs pos="100000">
                  <a:schemeClr val="accent4"/>
                </a:gs>
              </a:gsLst>
              <a:lin ang="0" scaled="0"/>
            </a:gra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Open Sans"/>
                <a:ea typeface="Open Sans"/>
                <a:cs typeface="Open Sans"/>
                <a:sym typeface="Open Sans"/>
              </a:endParaRPr>
            </a:p>
          </p:txBody>
        </p:sp>
        <p:sp>
          <p:nvSpPr>
            <p:cNvPr id="137" name="Google Shape;137;p34"/>
            <p:cNvSpPr/>
            <p:nvPr/>
          </p:nvSpPr>
          <p:spPr>
            <a:xfrm>
              <a:off x="11118850" y="304800"/>
              <a:ext cx="742800" cy="742800"/>
            </a:xfrm>
            <a:prstGeom prst="arc">
              <a:avLst>
                <a:gd name="adj1" fmla="val 18037019"/>
                <a:gd name="adj2" fmla="val 7719588"/>
              </a:avLst>
            </a:prstGeom>
            <a:noFill/>
            <a:ln w="9525" cap="flat" cmpd="sng">
              <a:solidFill>
                <a:schemeClr val="accent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Open Sans"/>
                <a:ea typeface="Open Sans"/>
                <a:cs typeface="Open Sans"/>
                <a:sym typeface="Open Sans"/>
              </a:endParaRPr>
            </a:p>
          </p:txBody>
        </p:sp>
        <p:sp>
          <p:nvSpPr>
            <p:cNvPr id="138" name="Google Shape;138;p34"/>
            <p:cNvSpPr/>
            <p:nvPr/>
          </p:nvSpPr>
          <p:spPr>
            <a:xfrm>
              <a:off x="10880725" y="430212"/>
              <a:ext cx="238200" cy="238200"/>
            </a:xfrm>
            <a:prstGeom prst="ellipse">
              <a:avLst/>
            </a:prstGeom>
            <a:solidFill>
              <a:srgbClr val="A5A5A5"/>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Open Sans"/>
                <a:ea typeface="Open Sans"/>
                <a:cs typeface="Open Sans"/>
                <a:sym typeface="Open Sans"/>
              </a:endParaRPr>
            </a:p>
          </p:txBody>
        </p:sp>
      </p:grpSp>
      <p:sp>
        <p:nvSpPr>
          <p:cNvPr id="139" name="Google Shape;139;p34"/>
          <p:cNvSpPr txBox="1"/>
          <p:nvPr/>
        </p:nvSpPr>
        <p:spPr>
          <a:xfrm>
            <a:off x="2963868" y="4867275"/>
            <a:ext cx="3216300" cy="184800"/>
          </a:xfrm>
          <a:prstGeom prst="rect">
            <a:avLst/>
          </a:prstGeom>
          <a:noFill/>
          <a:ln>
            <a:noFill/>
          </a:ln>
        </p:spPr>
        <p:txBody>
          <a:bodyPr spcFirstLastPara="1" wrap="square" lIns="68575" tIns="34275" rIns="68575" bIns="34275" anchor="t" anchorCtr="0">
            <a:noAutofit/>
          </a:bodyPr>
          <a:lstStyle/>
          <a:p>
            <a:pPr marL="0" marR="0" lvl="0" indent="0" algn="ctr" rtl="0">
              <a:lnSpc>
                <a:spcPct val="100000"/>
              </a:lnSpc>
              <a:spcBef>
                <a:spcPts val="0"/>
              </a:spcBef>
              <a:spcAft>
                <a:spcPts val="0"/>
              </a:spcAft>
              <a:buClr>
                <a:srgbClr val="000000"/>
              </a:buClr>
              <a:buSzPts val="800"/>
              <a:buFont typeface="Arial"/>
              <a:buNone/>
            </a:pPr>
            <a:r>
              <a:rPr lang="en" sz="800" b="0" i="0" u="none" strike="noStrike" cap="none">
                <a:solidFill>
                  <a:srgbClr val="A5A5A5"/>
                </a:solidFill>
                <a:latin typeface="Open Sans"/>
                <a:ea typeface="Open Sans"/>
                <a:cs typeface="Open Sans"/>
                <a:sym typeface="Open Sans"/>
              </a:rPr>
              <a:t>Modern presentation template</a:t>
            </a:r>
            <a:endParaRPr sz="800" b="0" i="0" u="none" strike="noStrike" cap="none">
              <a:solidFill>
                <a:srgbClr val="A5A5A5"/>
              </a:solidFill>
              <a:latin typeface="Open Sans"/>
              <a:ea typeface="Open Sans"/>
              <a:cs typeface="Open Sans"/>
              <a:sym typeface="Open Sans"/>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Image 11">
  <p:cSld name="Image 11">
    <p:spTree>
      <p:nvGrpSpPr>
        <p:cNvPr id="1" name="Shape 140"/>
        <p:cNvGrpSpPr/>
        <p:nvPr/>
      </p:nvGrpSpPr>
      <p:grpSpPr>
        <a:xfrm>
          <a:off x="0" y="0"/>
          <a:ext cx="0" cy="0"/>
          <a:chOff x="0" y="0"/>
          <a:chExt cx="0" cy="0"/>
        </a:xfrm>
      </p:grpSpPr>
      <p:sp>
        <p:nvSpPr>
          <p:cNvPr id="141" name="Google Shape;141;p35"/>
          <p:cNvSpPr>
            <a:spLocks noGrp="1"/>
          </p:cNvSpPr>
          <p:nvPr>
            <p:ph type="pic" idx="2"/>
          </p:nvPr>
        </p:nvSpPr>
        <p:spPr>
          <a:xfrm>
            <a:off x="2238375" y="193336"/>
            <a:ext cx="4667100" cy="2207100"/>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Open Sans"/>
                <a:ea typeface="Open Sans"/>
                <a:cs typeface="Open Sans"/>
                <a:sym typeface="Open Sans"/>
              </a:defRPr>
            </a:lvl1pPr>
            <a:lvl2pPr marR="0" lvl="1"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2pPr>
            <a:lvl3pPr marR="0" lvl="2"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Open Sans"/>
                <a:ea typeface="Open Sans"/>
                <a:cs typeface="Open Sans"/>
                <a:sym typeface="Open Sans"/>
              </a:defRPr>
            </a:lvl3pPr>
            <a:lvl4pPr marR="0" lvl="3"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4pPr>
            <a:lvl5pPr marR="0" lvl="4"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5pPr>
            <a:lvl6pPr marR="0" lvl="5"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6pPr>
            <a:lvl7pPr marR="0" lvl="6"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7pPr>
            <a:lvl8pPr marR="0" lvl="7"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8pPr>
            <a:lvl9pPr marR="0" lvl="8"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9pPr>
          </a:lstStyle>
          <a:p>
            <a:endParaRPr/>
          </a:p>
        </p:txBody>
      </p:sp>
      <p:sp>
        <p:nvSpPr>
          <p:cNvPr id="142" name="Google Shape;142;p35"/>
          <p:cNvSpPr/>
          <p:nvPr/>
        </p:nvSpPr>
        <p:spPr>
          <a:xfrm>
            <a:off x="1814513" y="0"/>
            <a:ext cx="5514900" cy="105000"/>
          </a:xfrm>
          <a:prstGeom prst="rect">
            <a:avLst/>
          </a:prstGeom>
          <a:gradFill>
            <a:gsLst>
              <a:gs pos="0">
                <a:schemeClr val="accent1"/>
              </a:gs>
              <a:gs pos="100000">
                <a:schemeClr val="accent4"/>
              </a:gs>
            </a:gsLst>
            <a:lin ang="0" scaled="0"/>
          </a:gra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Open Sans"/>
              <a:ea typeface="Open Sans"/>
              <a:cs typeface="Open Sans"/>
              <a:sym typeface="Open Sans"/>
            </a:endParaRPr>
          </a:p>
        </p:txBody>
      </p:sp>
      <p:sp>
        <p:nvSpPr>
          <p:cNvPr id="143" name="Google Shape;143;p35"/>
          <p:cNvSpPr/>
          <p:nvPr/>
        </p:nvSpPr>
        <p:spPr>
          <a:xfrm>
            <a:off x="1814513" y="5091113"/>
            <a:ext cx="5514900" cy="52500"/>
          </a:xfrm>
          <a:prstGeom prst="rect">
            <a:avLst/>
          </a:prstGeom>
          <a:gradFill>
            <a:gsLst>
              <a:gs pos="0">
                <a:schemeClr val="accent1"/>
              </a:gs>
              <a:gs pos="100000">
                <a:schemeClr val="accent4"/>
              </a:gs>
            </a:gsLst>
            <a:lin ang="0" scaled="0"/>
          </a:gra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Open Sans"/>
              <a:ea typeface="Open Sans"/>
              <a:cs typeface="Open Sans"/>
              <a:sym typeface="Open Sans"/>
            </a:endParaRPr>
          </a:p>
        </p:txBody>
      </p:sp>
      <p:grpSp>
        <p:nvGrpSpPr>
          <p:cNvPr id="144" name="Google Shape;144;p35"/>
          <p:cNvGrpSpPr/>
          <p:nvPr/>
        </p:nvGrpSpPr>
        <p:grpSpPr>
          <a:xfrm>
            <a:off x="8141494" y="323850"/>
            <a:ext cx="735694" cy="640631"/>
            <a:chOff x="10880725" y="304800"/>
            <a:chExt cx="980925" cy="854175"/>
          </a:xfrm>
        </p:grpSpPr>
        <p:sp>
          <p:nvSpPr>
            <p:cNvPr id="145" name="Google Shape;145;p35"/>
            <p:cNvSpPr/>
            <p:nvPr/>
          </p:nvSpPr>
          <p:spPr>
            <a:xfrm>
              <a:off x="11210925" y="396875"/>
              <a:ext cx="558900" cy="558900"/>
            </a:xfrm>
            <a:prstGeom prst="ellipse">
              <a:avLst/>
            </a:prstGeom>
            <a:gradFill>
              <a:gsLst>
                <a:gs pos="0">
                  <a:schemeClr val="accent1"/>
                </a:gs>
                <a:gs pos="100000">
                  <a:schemeClr val="accent4"/>
                </a:gs>
              </a:gsLst>
              <a:lin ang="0" scaled="0"/>
            </a:gra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Open Sans"/>
                <a:ea typeface="Open Sans"/>
                <a:cs typeface="Open Sans"/>
                <a:sym typeface="Open Sans"/>
              </a:endParaRPr>
            </a:p>
          </p:txBody>
        </p:sp>
        <p:sp>
          <p:nvSpPr>
            <p:cNvPr id="146" name="Google Shape;146;p35"/>
            <p:cNvSpPr/>
            <p:nvPr/>
          </p:nvSpPr>
          <p:spPr>
            <a:xfrm>
              <a:off x="10880725" y="828675"/>
              <a:ext cx="330300" cy="330300"/>
            </a:xfrm>
            <a:prstGeom prst="ellipse">
              <a:avLst/>
            </a:prstGeom>
            <a:gradFill>
              <a:gsLst>
                <a:gs pos="0">
                  <a:schemeClr val="accent1"/>
                </a:gs>
                <a:gs pos="100000">
                  <a:schemeClr val="accent4"/>
                </a:gs>
              </a:gsLst>
              <a:lin ang="0" scaled="0"/>
            </a:gra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Open Sans"/>
                <a:ea typeface="Open Sans"/>
                <a:cs typeface="Open Sans"/>
                <a:sym typeface="Open Sans"/>
              </a:endParaRPr>
            </a:p>
          </p:txBody>
        </p:sp>
        <p:sp>
          <p:nvSpPr>
            <p:cNvPr id="147" name="Google Shape;147;p35"/>
            <p:cNvSpPr/>
            <p:nvPr/>
          </p:nvSpPr>
          <p:spPr>
            <a:xfrm>
              <a:off x="11118850" y="304800"/>
              <a:ext cx="742800" cy="742800"/>
            </a:xfrm>
            <a:prstGeom prst="arc">
              <a:avLst>
                <a:gd name="adj1" fmla="val 18037019"/>
                <a:gd name="adj2" fmla="val 7719588"/>
              </a:avLst>
            </a:prstGeom>
            <a:noFill/>
            <a:ln w="9525" cap="flat" cmpd="sng">
              <a:solidFill>
                <a:schemeClr val="accent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Open Sans"/>
                <a:ea typeface="Open Sans"/>
                <a:cs typeface="Open Sans"/>
                <a:sym typeface="Open Sans"/>
              </a:endParaRPr>
            </a:p>
          </p:txBody>
        </p:sp>
        <p:sp>
          <p:nvSpPr>
            <p:cNvPr id="148" name="Google Shape;148;p35"/>
            <p:cNvSpPr/>
            <p:nvPr/>
          </p:nvSpPr>
          <p:spPr>
            <a:xfrm>
              <a:off x="10880725" y="430212"/>
              <a:ext cx="238200" cy="238200"/>
            </a:xfrm>
            <a:prstGeom prst="ellipse">
              <a:avLst/>
            </a:prstGeom>
            <a:solidFill>
              <a:srgbClr val="A5A5A5"/>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Open Sans"/>
                <a:ea typeface="Open Sans"/>
                <a:cs typeface="Open Sans"/>
                <a:sym typeface="Open Sans"/>
              </a:endParaRPr>
            </a:p>
          </p:txBody>
        </p:sp>
      </p:grpSp>
      <p:sp>
        <p:nvSpPr>
          <p:cNvPr id="149" name="Google Shape;149;p35"/>
          <p:cNvSpPr txBox="1"/>
          <p:nvPr/>
        </p:nvSpPr>
        <p:spPr>
          <a:xfrm>
            <a:off x="2963868" y="4867275"/>
            <a:ext cx="3216300" cy="184800"/>
          </a:xfrm>
          <a:prstGeom prst="rect">
            <a:avLst/>
          </a:prstGeom>
          <a:noFill/>
          <a:ln>
            <a:noFill/>
          </a:ln>
        </p:spPr>
        <p:txBody>
          <a:bodyPr spcFirstLastPara="1" wrap="square" lIns="68575" tIns="34275" rIns="68575" bIns="34275" anchor="t" anchorCtr="0">
            <a:noAutofit/>
          </a:bodyPr>
          <a:lstStyle/>
          <a:p>
            <a:pPr marL="0" marR="0" lvl="0" indent="0" algn="ctr" rtl="0">
              <a:lnSpc>
                <a:spcPct val="100000"/>
              </a:lnSpc>
              <a:spcBef>
                <a:spcPts val="0"/>
              </a:spcBef>
              <a:spcAft>
                <a:spcPts val="0"/>
              </a:spcAft>
              <a:buClr>
                <a:srgbClr val="000000"/>
              </a:buClr>
              <a:buSzPts val="800"/>
              <a:buFont typeface="Arial"/>
              <a:buNone/>
            </a:pPr>
            <a:r>
              <a:rPr lang="en" sz="800" b="0" i="0" u="none" strike="noStrike" cap="none">
                <a:solidFill>
                  <a:srgbClr val="A5A5A5"/>
                </a:solidFill>
                <a:latin typeface="Open Sans"/>
                <a:ea typeface="Open Sans"/>
                <a:cs typeface="Open Sans"/>
                <a:sym typeface="Open Sans"/>
              </a:rPr>
              <a:t>Modern presentation template</a:t>
            </a:r>
            <a:endParaRPr sz="800" b="0" i="0" u="none" strike="noStrike" cap="none">
              <a:solidFill>
                <a:srgbClr val="A5A5A5"/>
              </a:solidFill>
              <a:latin typeface="Open Sans"/>
              <a:ea typeface="Open Sans"/>
              <a:cs typeface="Open Sans"/>
              <a:sym typeface="Open Sans"/>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Image 12">
  <p:cSld name="Image 12">
    <p:spTree>
      <p:nvGrpSpPr>
        <p:cNvPr id="1" name="Shape 150"/>
        <p:cNvGrpSpPr/>
        <p:nvPr/>
      </p:nvGrpSpPr>
      <p:grpSpPr>
        <a:xfrm>
          <a:off x="0" y="0"/>
          <a:ext cx="0" cy="0"/>
          <a:chOff x="0" y="0"/>
          <a:chExt cx="0" cy="0"/>
        </a:xfrm>
      </p:grpSpPr>
      <p:sp>
        <p:nvSpPr>
          <p:cNvPr id="151" name="Google Shape;151;p36"/>
          <p:cNvSpPr>
            <a:spLocks noGrp="1"/>
          </p:cNvSpPr>
          <p:nvPr>
            <p:ph type="pic" idx="2"/>
          </p:nvPr>
        </p:nvSpPr>
        <p:spPr>
          <a:xfrm>
            <a:off x="133350" y="533400"/>
            <a:ext cx="3143100" cy="3991200"/>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Open Sans"/>
                <a:ea typeface="Open Sans"/>
                <a:cs typeface="Open Sans"/>
                <a:sym typeface="Open Sans"/>
              </a:defRPr>
            </a:lvl1pPr>
            <a:lvl2pPr marR="0" lvl="1"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2pPr>
            <a:lvl3pPr marR="0" lvl="2"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Open Sans"/>
                <a:ea typeface="Open Sans"/>
                <a:cs typeface="Open Sans"/>
                <a:sym typeface="Open Sans"/>
              </a:defRPr>
            </a:lvl3pPr>
            <a:lvl4pPr marR="0" lvl="3"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4pPr>
            <a:lvl5pPr marR="0" lvl="4"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5pPr>
            <a:lvl6pPr marR="0" lvl="5"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6pPr>
            <a:lvl7pPr marR="0" lvl="6"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7pPr>
            <a:lvl8pPr marR="0" lvl="7"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8pPr>
            <a:lvl9pPr marR="0" lvl="8"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9pPr>
          </a:lstStyle>
          <a:p>
            <a:endParaRPr/>
          </a:p>
        </p:txBody>
      </p:sp>
      <p:sp>
        <p:nvSpPr>
          <p:cNvPr id="152" name="Google Shape;152;p36"/>
          <p:cNvSpPr/>
          <p:nvPr/>
        </p:nvSpPr>
        <p:spPr>
          <a:xfrm>
            <a:off x="1814513" y="0"/>
            <a:ext cx="5514900" cy="105000"/>
          </a:xfrm>
          <a:prstGeom prst="rect">
            <a:avLst/>
          </a:prstGeom>
          <a:gradFill>
            <a:gsLst>
              <a:gs pos="0">
                <a:schemeClr val="accent1"/>
              </a:gs>
              <a:gs pos="100000">
                <a:schemeClr val="accent4"/>
              </a:gs>
            </a:gsLst>
            <a:lin ang="0" scaled="0"/>
          </a:gra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Open Sans"/>
              <a:ea typeface="Open Sans"/>
              <a:cs typeface="Open Sans"/>
              <a:sym typeface="Open Sans"/>
            </a:endParaRPr>
          </a:p>
        </p:txBody>
      </p:sp>
      <p:sp>
        <p:nvSpPr>
          <p:cNvPr id="153" name="Google Shape;153;p36"/>
          <p:cNvSpPr/>
          <p:nvPr/>
        </p:nvSpPr>
        <p:spPr>
          <a:xfrm>
            <a:off x="1814513" y="5091113"/>
            <a:ext cx="5514900" cy="52500"/>
          </a:xfrm>
          <a:prstGeom prst="rect">
            <a:avLst/>
          </a:prstGeom>
          <a:gradFill>
            <a:gsLst>
              <a:gs pos="0">
                <a:schemeClr val="accent1"/>
              </a:gs>
              <a:gs pos="100000">
                <a:schemeClr val="accent4"/>
              </a:gs>
            </a:gsLst>
            <a:lin ang="0" scaled="0"/>
          </a:gra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Open Sans"/>
              <a:ea typeface="Open Sans"/>
              <a:cs typeface="Open Sans"/>
              <a:sym typeface="Open Sans"/>
            </a:endParaRPr>
          </a:p>
        </p:txBody>
      </p:sp>
      <p:grpSp>
        <p:nvGrpSpPr>
          <p:cNvPr id="154" name="Google Shape;154;p36"/>
          <p:cNvGrpSpPr/>
          <p:nvPr/>
        </p:nvGrpSpPr>
        <p:grpSpPr>
          <a:xfrm>
            <a:off x="8141494" y="323850"/>
            <a:ext cx="735694" cy="640631"/>
            <a:chOff x="10880725" y="304800"/>
            <a:chExt cx="980925" cy="854175"/>
          </a:xfrm>
        </p:grpSpPr>
        <p:sp>
          <p:nvSpPr>
            <p:cNvPr id="155" name="Google Shape;155;p36"/>
            <p:cNvSpPr/>
            <p:nvPr/>
          </p:nvSpPr>
          <p:spPr>
            <a:xfrm>
              <a:off x="11210925" y="396875"/>
              <a:ext cx="558900" cy="558900"/>
            </a:xfrm>
            <a:prstGeom prst="ellipse">
              <a:avLst/>
            </a:prstGeom>
            <a:gradFill>
              <a:gsLst>
                <a:gs pos="0">
                  <a:schemeClr val="accent1"/>
                </a:gs>
                <a:gs pos="100000">
                  <a:schemeClr val="accent4"/>
                </a:gs>
              </a:gsLst>
              <a:lin ang="0" scaled="0"/>
            </a:gra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Open Sans"/>
                <a:ea typeface="Open Sans"/>
                <a:cs typeface="Open Sans"/>
                <a:sym typeface="Open Sans"/>
              </a:endParaRPr>
            </a:p>
          </p:txBody>
        </p:sp>
        <p:sp>
          <p:nvSpPr>
            <p:cNvPr id="156" name="Google Shape;156;p36"/>
            <p:cNvSpPr/>
            <p:nvPr/>
          </p:nvSpPr>
          <p:spPr>
            <a:xfrm>
              <a:off x="10880725" y="828675"/>
              <a:ext cx="330300" cy="330300"/>
            </a:xfrm>
            <a:prstGeom prst="ellipse">
              <a:avLst/>
            </a:prstGeom>
            <a:gradFill>
              <a:gsLst>
                <a:gs pos="0">
                  <a:schemeClr val="accent1"/>
                </a:gs>
                <a:gs pos="100000">
                  <a:schemeClr val="accent4"/>
                </a:gs>
              </a:gsLst>
              <a:lin ang="0" scaled="0"/>
            </a:gra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Open Sans"/>
                <a:ea typeface="Open Sans"/>
                <a:cs typeface="Open Sans"/>
                <a:sym typeface="Open Sans"/>
              </a:endParaRPr>
            </a:p>
          </p:txBody>
        </p:sp>
        <p:sp>
          <p:nvSpPr>
            <p:cNvPr id="157" name="Google Shape;157;p36"/>
            <p:cNvSpPr/>
            <p:nvPr/>
          </p:nvSpPr>
          <p:spPr>
            <a:xfrm>
              <a:off x="11118850" y="304800"/>
              <a:ext cx="742800" cy="742800"/>
            </a:xfrm>
            <a:prstGeom prst="arc">
              <a:avLst>
                <a:gd name="adj1" fmla="val 18037019"/>
                <a:gd name="adj2" fmla="val 7719588"/>
              </a:avLst>
            </a:prstGeom>
            <a:noFill/>
            <a:ln w="9525" cap="flat" cmpd="sng">
              <a:solidFill>
                <a:schemeClr val="accent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Open Sans"/>
                <a:ea typeface="Open Sans"/>
                <a:cs typeface="Open Sans"/>
                <a:sym typeface="Open Sans"/>
              </a:endParaRPr>
            </a:p>
          </p:txBody>
        </p:sp>
        <p:sp>
          <p:nvSpPr>
            <p:cNvPr id="158" name="Google Shape;158;p36"/>
            <p:cNvSpPr/>
            <p:nvPr/>
          </p:nvSpPr>
          <p:spPr>
            <a:xfrm>
              <a:off x="10880725" y="430212"/>
              <a:ext cx="238200" cy="238200"/>
            </a:xfrm>
            <a:prstGeom prst="ellipse">
              <a:avLst/>
            </a:prstGeom>
            <a:solidFill>
              <a:srgbClr val="A5A5A5"/>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Open Sans"/>
                <a:ea typeface="Open Sans"/>
                <a:cs typeface="Open Sans"/>
                <a:sym typeface="Open Sans"/>
              </a:endParaRPr>
            </a:p>
          </p:txBody>
        </p:sp>
      </p:grpSp>
      <p:sp>
        <p:nvSpPr>
          <p:cNvPr id="159" name="Google Shape;159;p36"/>
          <p:cNvSpPr txBox="1"/>
          <p:nvPr/>
        </p:nvSpPr>
        <p:spPr>
          <a:xfrm>
            <a:off x="2963868" y="4867275"/>
            <a:ext cx="3216300" cy="184800"/>
          </a:xfrm>
          <a:prstGeom prst="rect">
            <a:avLst/>
          </a:prstGeom>
          <a:noFill/>
          <a:ln>
            <a:noFill/>
          </a:ln>
        </p:spPr>
        <p:txBody>
          <a:bodyPr spcFirstLastPara="1" wrap="square" lIns="68575" tIns="34275" rIns="68575" bIns="34275" anchor="t" anchorCtr="0">
            <a:noAutofit/>
          </a:bodyPr>
          <a:lstStyle/>
          <a:p>
            <a:pPr marL="0" marR="0" lvl="0" indent="0" algn="ctr" rtl="0">
              <a:lnSpc>
                <a:spcPct val="100000"/>
              </a:lnSpc>
              <a:spcBef>
                <a:spcPts val="0"/>
              </a:spcBef>
              <a:spcAft>
                <a:spcPts val="0"/>
              </a:spcAft>
              <a:buClr>
                <a:srgbClr val="000000"/>
              </a:buClr>
              <a:buSzPts val="800"/>
              <a:buFont typeface="Arial"/>
              <a:buNone/>
            </a:pPr>
            <a:r>
              <a:rPr lang="en" sz="800" b="0" i="0" u="none" strike="noStrike" cap="none">
                <a:solidFill>
                  <a:srgbClr val="A5A5A5"/>
                </a:solidFill>
                <a:latin typeface="Open Sans"/>
                <a:ea typeface="Open Sans"/>
                <a:cs typeface="Open Sans"/>
                <a:sym typeface="Open Sans"/>
              </a:rPr>
              <a:t>Modern presentation template</a:t>
            </a:r>
            <a:endParaRPr sz="800" b="0" i="0" u="none" strike="noStrike" cap="none">
              <a:solidFill>
                <a:srgbClr val="A5A5A5"/>
              </a:solidFill>
              <a:latin typeface="Open Sans"/>
              <a:ea typeface="Open Sans"/>
              <a:cs typeface="Open Sans"/>
              <a:sym typeface="Open Sans"/>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Image 13">
  <p:cSld name="Image 13">
    <p:spTree>
      <p:nvGrpSpPr>
        <p:cNvPr id="1" name="Shape 160"/>
        <p:cNvGrpSpPr/>
        <p:nvPr/>
      </p:nvGrpSpPr>
      <p:grpSpPr>
        <a:xfrm>
          <a:off x="0" y="0"/>
          <a:ext cx="0" cy="0"/>
          <a:chOff x="0" y="0"/>
          <a:chExt cx="0" cy="0"/>
        </a:xfrm>
      </p:grpSpPr>
      <p:sp>
        <p:nvSpPr>
          <p:cNvPr id="161" name="Google Shape;161;p37"/>
          <p:cNvSpPr>
            <a:spLocks noGrp="1"/>
          </p:cNvSpPr>
          <p:nvPr>
            <p:ph type="pic" idx="2"/>
          </p:nvPr>
        </p:nvSpPr>
        <p:spPr>
          <a:xfrm>
            <a:off x="4605338" y="2324100"/>
            <a:ext cx="3924300" cy="2362200"/>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Open Sans"/>
                <a:ea typeface="Open Sans"/>
                <a:cs typeface="Open Sans"/>
                <a:sym typeface="Open Sans"/>
              </a:defRPr>
            </a:lvl1pPr>
            <a:lvl2pPr marR="0" lvl="1"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2pPr>
            <a:lvl3pPr marR="0" lvl="2"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Open Sans"/>
                <a:ea typeface="Open Sans"/>
                <a:cs typeface="Open Sans"/>
                <a:sym typeface="Open Sans"/>
              </a:defRPr>
            </a:lvl3pPr>
            <a:lvl4pPr marR="0" lvl="3"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4pPr>
            <a:lvl5pPr marR="0" lvl="4"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5pPr>
            <a:lvl6pPr marR="0" lvl="5"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6pPr>
            <a:lvl7pPr marR="0" lvl="6"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7pPr>
            <a:lvl8pPr marR="0" lvl="7"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8pPr>
            <a:lvl9pPr marR="0" lvl="8"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9pPr>
          </a:lstStyle>
          <a:p>
            <a:endParaRPr/>
          </a:p>
        </p:txBody>
      </p:sp>
      <p:sp>
        <p:nvSpPr>
          <p:cNvPr id="162" name="Google Shape;162;p37"/>
          <p:cNvSpPr>
            <a:spLocks noGrp="1"/>
          </p:cNvSpPr>
          <p:nvPr>
            <p:ph type="pic" idx="3"/>
          </p:nvPr>
        </p:nvSpPr>
        <p:spPr>
          <a:xfrm>
            <a:off x="614363" y="2324100"/>
            <a:ext cx="3924300" cy="2362200"/>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Open Sans"/>
                <a:ea typeface="Open Sans"/>
                <a:cs typeface="Open Sans"/>
                <a:sym typeface="Open Sans"/>
              </a:defRPr>
            </a:lvl1pPr>
            <a:lvl2pPr marR="0" lvl="1"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2pPr>
            <a:lvl3pPr marR="0" lvl="2"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Open Sans"/>
                <a:ea typeface="Open Sans"/>
                <a:cs typeface="Open Sans"/>
                <a:sym typeface="Open Sans"/>
              </a:defRPr>
            </a:lvl3pPr>
            <a:lvl4pPr marR="0" lvl="3"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4pPr>
            <a:lvl5pPr marR="0" lvl="4"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5pPr>
            <a:lvl6pPr marR="0" lvl="5"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6pPr>
            <a:lvl7pPr marR="0" lvl="6"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7pPr>
            <a:lvl8pPr marR="0" lvl="7"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8pPr>
            <a:lvl9pPr marR="0" lvl="8"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9pPr>
          </a:lstStyle>
          <a:p>
            <a:endParaRPr/>
          </a:p>
        </p:txBody>
      </p:sp>
      <p:sp>
        <p:nvSpPr>
          <p:cNvPr id="163" name="Google Shape;163;p37"/>
          <p:cNvSpPr/>
          <p:nvPr/>
        </p:nvSpPr>
        <p:spPr>
          <a:xfrm>
            <a:off x="1814513" y="0"/>
            <a:ext cx="5514900" cy="105000"/>
          </a:xfrm>
          <a:prstGeom prst="rect">
            <a:avLst/>
          </a:prstGeom>
          <a:gradFill>
            <a:gsLst>
              <a:gs pos="0">
                <a:schemeClr val="accent1"/>
              </a:gs>
              <a:gs pos="100000">
                <a:schemeClr val="accent4"/>
              </a:gs>
            </a:gsLst>
            <a:lin ang="0" scaled="0"/>
          </a:gra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Open Sans"/>
              <a:ea typeface="Open Sans"/>
              <a:cs typeface="Open Sans"/>
              <a:sym typeface="Open Sans"/>
            </a:endParaRPr>
          </a:p>
        </p:txBody>
      </p:sp>
      <p:sp>
        <p:nvSpPr>
          <p:cNvPr id="164" name="Google Shape;164;p37"/>
          <p:cNvSpPr/>
          <p:nvPr/>
        </p:nvSpPr>
        <p:spPr>
          <a:xfrm>
            <a:off x="1814513" y="5091113"/>
            <a:ext cx="5514900" cy="52500"/>
          </a:xfrm>
          <a:prstGeom prst="rect">
            <a:avLst/>
          </a:prstGeom>
          <a:gradFill>
            <a:gsLst>
              <a:gs pos="0">
                <a:schemeClr val="accent1"/>
              </a:gs>
              <a:gs pos="100000">
                <a:schemeClr val="accent4"/>
              </a:gs>
            </a:gsLst>
            <a:lin ang="0" scaled="0"/>
          </a:gra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Open Sans"/>
              <a:ea typeface="Open Sans"/>
              <a:cs typeface="Open Sans"/>
              <a:sym typeface="Open Sans"/>
            </a:endParaRPr>
          </a:p>
        </p:txBody>
      </p:sp>
      <p:grpSp>
        <p:nvGrpSpPr>
          <p:cNvPr id="165" name="Google Shape;165;p37"/>
          <p:cNvGrpSpPr/>
          <p:nvPr/>
        </p:nvGrpSpPr>
        <p:grpSpPr>
          <a:xfrm>
            <a:off x="8141494" y="323850"/>
            <a:ext cx="735694" cy="640631"/>
            <a:chOff x="10880725" y="304800"/>
            <a:chExt cx="980925" cy="854175"/>
          </a:xfrm>
        </p:grpSpPr>
        <p:sp>
          <p:nvSpPr>
            <p:cNvPr id="166" name="Google Shape;166;p37"/>
            <p:cNvSpPr/>
            <p:nvPr/>
          </p:nvSpPr>
          <p:spPr>
            <a:xfrm>
              <a:off x="11210925" y="396875"/>
              <a:ext cx="558900" cy="558900"/>
            </a:xfrm>
            <a:prstGeom prst="ellipse">
              <a:avLst/>
            </a:prstGeom>
            <a:gradFill>
              <a:gsLst>
                <a:gs pos="0">
                  <a:schemeClr val="accent1"/>
                </a:gs>
                <a:gs pos="100000">
                  <a:schemeClr val="accent4"/>
                </a:gs>
              </a:gsLst>
              <a:lin ang="0" scaled="0"/>
            </a:gra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Open Sans"/>
                <a:ea typeface="Open Sans"/>
                <a:cs typeface="Open Sans"/>
                <a:sym typeface="Open Sans"/>
              </a:endParaRPr>
            </a:p>
          </p:txBody>
        </p:sp>
        <p:sp>
          <p:nvSpPr>
            <p:cNvPr id="167" name="Google Shape;167;p37"/>
            <p:cNvSpPr/>
            <p:nvPr/>
          </p:nvSpPr>
          <p:spPr>
            <a:xfrm>
              <a:off x="10880725" y="828675"/>
              <a:ext cx="330300" cy="330300"/>
            </a:xfrm>
            <a:prstGeom prst="ellipse">
              <a:avLst/>
            </a:prstGeom>
            <a:gradFill>
              <a:gsLst>
                <a:gs pos="0">
                  <a:schemeClr val="accent1"/>
                </a:gs>
                <a:gs pos="100000">
                  <a:schemeClr val="accent4"/>
                </a:gs>
              </a:gsLst>
              <a:lin ang="0" scaled="0"/>
            </a:gra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Open Sans"/>
                <a:ea typeface="Open Sans"/>
                <a:cs typeface="Open Sans"/>
                <a:sym typeface="Open Sans"/>
              </a:endParaRPr>
            </a:p>
          </p:txBody>
        </p:sp>
        <p:sp>
          <p:nvSpPr>
            <p:cNvPr id="168" name="Google Shape;168;p37"/>
            <p:cNvSpPr/>
            <p:nvPr/>
          </p:nvSpPr>
          <p:spPr>
            <a:xfrm>
              <a:off x="11118850" y="304800"/>
              <a:ext cx="742800" cy="742800"/>
            </a:xfrm>
            <a:prstGeom prst="arc">
              <a:avLst>
                <a:gd name="adj1" fmla="val 18037019"/>
                <a:gd name="adj2" fmla="val 7719588"/>
              </a:avLst>
            </a:prstGeom>
            <a:noFill/>
            <a:ln w="9525" cap="flat" cmpd="sng">
              <a:solidFill>
                <a:schemeClr val="accent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Open Sans"/>
                <a:ea typeface="Open Sans"/>
                <a:cs typeface="Open Sans"/>
                <a:sym typeface="Open Sans"/>
              </a:endParaRPr>
            </a:p>
          </p:txBody>
        </p:sp>
        <p:sp>
          <p:nvSpPr>
            <p:cNvPr id="169" name="Google Shape;169;p37"/>
            <p:cNvSpPr/>
            <p:nvPr/>
          </p:nvSpPr>
          <p:spPr>
            <a:xfrm>
              <a:off x="10880725" y="430212"/>
              <a:ext cx="238200" cy="238200"/>
            </a:xfrm>
            <a:prstGeom prst="ellipse">
              <a:avLst/>
            </a:prstGeom>
            <a:solidFill>
              <a:srgbClr val="A5A5A5"/>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Open Sans"/>
                <a:ea typeface="Open Sans"/>
                <a:cs typeface="Open Sans"/>
                <a:sym typeface="Open Sans"/>
              </a:endParaRPr>
            </a:p>
          </p:txBody>
        </p:sp>
      </p:grpSp>
      <p:sp>
        <p:nvSpPr>
          <p:cNvPr id="170" name="Google Shape;170;p37"/>
          <p:cNvSpPr txBox="1"/>
          <p:nvPr/>
        </p:nvSpPr>
        <p:spPr>
          <a:xfrm>
            <a:off x="2963868" y="4867275"/>
            <a:ext cx="3216300" cy="184800"/>
          </a:xfrm>
          <a:prstGeom prst="rect">
            <a:avLst/>
          </a:prstGeom>
          <a:noFill/>
          <a:ln>
            <a:noFill/>
          </a:ln>
        </p:spPr>
        <p:txBody>
          <a:bodyPr spcFirstLastPara="1" wrap="square" lIns="68575" tIns="34275" rIns="68575" bIns="34275" anchor="t" anchorCtr="0">
            <a:noAutofit/>
          </a:bodyPr>
          <a:lstStyle/>
          <a:p>
            <a:pPr marL="0" marR="0" lvl="0" indent="0" algn="ctr" rtl="0">
              <a:lnSpc>
                <a:spcPct val="100000"/>
              </a:lnSpc>
              <a:spcBef>
                <a:spcPts val="0"/>
              </a:spcBef>
              <a:spcAft>
                <a:spcPts val="0"/>
              </a:spcAft>
              <a:buClr>
                <a:srgbClr val="000000"/>
              </a:buClr>
              <a:buSzPts val="800"/>
              <a:buFont typeface="Arial"/>
              <a:buNone/>
            </a:pPr>
            <a:r>
              <a:rPr lang="en" sz="800" b="0" i="0" u="none" strike="noStrike" cap="none">
                <a:solidFill>
                  <a:srgbClr val="A5A5A5"/>
                </a:solidFill>
                <a:latin typeface="Open Sans"/>
                <a:ea typeface="Open Sans"/>
                <a:cs typeface="Open Sans"/>
                <a:sym typeface="Open Sans"/>
              </a:rPr>
              <a:t>Modern presentation template</a:t>
            </a:r>
            <a:endParaRPr sz="800" b="0" i="0" u="none" strike="noStrike" cap="none">
              <a:solidFill>
                <a:srgbClr val="A5A5A5"/>
              </a:solidFill>
              <a:latin typeface="Open Sans"/>
              <a:ea typeface="Open Sans"/>
              <a:cs typeface="Open Sans"/>
              <a:sym typeface="Open Sans"/>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Image 14">
  <p:cSld name="Image 14">
    <p:spTree>
      <p:nvGrpSpPr>
        <p:cNvPr id="1" name="Shape 171"/>
        <p:cNvGrpSpPr/>
        <p:nvPr/>
      </p:nvGrpSpPr>
      <p:grpSpPr>
        <a:xfrm>
          <a:off x="0" y="0"/>
          <a:ext cx="0" cy="0"/>
          <a:chOff x="0" y="0"/>
          <a:chExt cx="0" cy="0"/>
        </a:xfrm>
      </p:grpSpPr>
      <p:sp>
        <p:nvSpPr>
          <p:cNvPr id="172" name="Google Shape;172;p38"/>
          <p:cNvSpPr>
            <a:spLocks noGrp="1"/>
          </p:cNvSpPr>
          <p:nvPr>
            <p:ph type="pic" idx="2"/>
          </p:nvPr>
        </p:nvSpPr>
        <p:spPr>
          <a:xfrm>
            <a:off x="4962525" y="344574"/>
            <a:ext cx="2762400" cy="3008400"/>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Open Sans"/>
                <a:ea typeface="Open Sans"/>
                <a:cs typeface="Open Sans"/>
                <a:sym typeface="Open Sans"/>
              </a:defRPr>
            </a:lvl1pPr>
            <a:lvl2pPr marR="0" lvl="1"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2pPr>
            <a:lvl3pPr marR="0" lvl="2"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Open Sans"/>
                <a:ea typeface="Open Sans"/>
                <a:cs typeface="Open Sans"/>
                <a:sym typeface="Open Sans"/>
              </a:defRPr>
            </a:lvl3pPr>
            <a:lvl4pPr marR="0" lvl="3"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4pPr>
            <a:lvl5pPr marR="0" lvl="4"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5pPr>
            <a:lvl6pPr marR="0" lvl="5"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6pPr>
            <a:lvl7pPr marR="0" lvl="6"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7pPr>
            <a:lvl8pPr marR="0" lvl="7"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8pPr>
            <a:lvl9pPr marR="0" lvl="8"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9pPr>
          </a:lstStyle>
          <a:p>
            <a:endParaRPr/>
          </a:p>
        </p:txBody>
      </p:sp>
      <p:sp>
        <p:nvSpPr>
          <p:cNvPr id="173" name="Google Shape;173;p38"/>
          <p:cNvSpPr/>
          <p:nvPr/>
        </p:nvSpPr>
        <p:spPr>
          <a:xfrm>
            <a:off x="1814513" y="0"/>
            <a:ext cx="5514900" cy="105000"/>
          </a:xfrm>
          <a:prstGeom prst="rect">
            <a:avLst/>
          </a:prstGeom>
          <a:gradFill>
            <a:gsLst>
              <a:gs pos="0">
                <a:schemeClr val="accent1"/>
              </a:gs>
              <a:gs pos="100000">
                <a:schemeClr val="accent4"/>
              </a:gs>
            </a:gsLst>
            <a:lin ang="0" scaled="0"/>
          </a:gra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Open Sans"/>
              <a:ea typeface="Open Sans"/>
              <a:cs typeface="Open Sans"/>
              <a:sym typeface="Open Sans"/>
            </a:endParaRPr>
          </a:p>
        </p:txBody>
      </p:sp>
      <p:sp>
        <p:nvSpPr>
          <p:cNvPr id="174" name="Google Shape;174;p38"/>
          <p:cNvSpPr/>
          <p:nvPr/>
        </p:nvSpPr>
        <p:spPr>
          <a:xfrm>
            <a:off x="1814513" y="5091113"/>
            <a:ext cx="5514900" cy="52500"/>
          </a:xfrm>
          <a:prstGeom prst="rect">
            <a:avLst/>
          </a:prstGeom>
          <a:gradFill>
            <a:gsLst>
              <a:gs pos="0">
                <a:schemeClr val="accent1"/>
              </a:gs>
              <a:gs pos="100000">
                <a:schemeClr val="accent4"/>
              </a:gs>
            </a:gsLst>
            <a:lin ang="0" scaled="0"/>
          </a:gra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Open Sans"/>
              <a:ea typeface="Open Sans"/>
              <a:cs typeface="Open Sans"/>
              <a:sym typeface="Open Sans"/>
            </a:endParaRPr>
          </a:p>
        </p:txBody>
      </p:sp>
      <p:grpSp>
        <p:nvGrpSpPr>
          <p:cNvPr id="175" name="Google Shape;175;p38"/>
          <p:cNvGrpSpPr/>
          <p:nvPr/>
        </p:nvGrpSpPr>
        <p:grpSpPr>
          <a:xfrm>
            <a:off x="8141494" y="323850"/>
            <a:ext cx="735694" cy="640631"/>
            <a:chOff x="10880725" y="304800"/>
            <a:chExt cx="980925" cy="854175"/>
          </a:xfrm>
        </p:grpSpPr>
        <p:sp>
          <p:nvSpPr>
            <p:cNvPr id="176" name="Google Shape;176;p38"/>
            <p:cNvSpPr/>
            <p:nvPr/>
          </p:nvSpPr>
          <p:spPr>
            <a:xfrm>
              <a:off x="11210925" y="396875"/>
              <a:ext cx="558900" cy="558900"/>
            </a:xfrm>
            <a:prstGeom prst="ellipse">
              <a:avLst/>
            </a:prstGeom>
            <a:gradFill>
              <a:gsLst>
                <a:gs pos="0">
                  <a:schemeClr val="accent1"/>
                </a:gs>
                <a:gs pos="100000">
                  <a:schemeClr val="accent4"/>
                </a:gs>
              </a:gsLst>
              <a:lin ang="0" scaled="0"/>
            </a:gra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Open Sans"/>
                <a:ea typeface="Open Sans"/>
                <a:cs typeface="Open Sans"/>
                <a:sym typeface="Open Sans"/>
              </a:endParaRPr>
            </a:p>
          </p:txBody>
        </p:sp>
        <p:sp>
          <p:nvSpPr>
            <p:cNvPr id="177" name="Google Shape;177;p38"/>
            <p:cNvSpPr/>
            <p:nvPr/>
          </p:nvSpPr>
          <p:spPr>
            <a:xfrm>
              <a:off x="10880725" y="828675"/>
              <a:ext cx="330300" cy="330300"/>
            </a:xfrm>
            <a:prstGeom prst="ellipse">
              <a:avLst/>
            </a:prstGeom>
            <a:gradFill>
              <a:gsLst>
                <a:gs pos="0">
                  <a:schemeClr val="accent1"/>
                </a:gs>
                <a:gs pos="100000">
                  <a:schemeClr val="accent4"/>
                </a:gs>
              </a:gsLst>
              <a:lin ang="0" scaled="0"/>
            </a:gra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Open Sans"/>
                <a:ea typeface="Open Sans"/>
                <a:cs typeface="Open Sans"/>
                <a:sym typeface="Open Sans"/>
              </a:endParaRPr>
            </a:p>
          </p:txBody>
        </p:sp>
        <p:sp>
          <p:nvSpPr>
            <p:cNvPr id="178" name="Google Shape;178;p38"/>
            <p:cNvSpPr/>
            <p:nvPr/>
          </p:nvSpPr>
          <p:spPr>
            <a:xfrm>
              <a:off x="11118850" y="304800"/>
              <a:ext cx="742800" cy="742800"/>
            </a:xfrm>
            <a:prstGeom prst="arc">
              <a:avLst>
                <a:gd name="adj1" fmla="val 18037019"/>
                <a:gd name="adj2" fmla="val 7719588"/>
              </a:avLst>
            </a:prstGeom>
            <a:noFill/>
            <a:ln w="9525" cap="flat" cmpd="sng">
              <a:solidFill>
                <a:schemeClr val="accent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Open Sans"/>
                <a:ea typeface="Open Sans"/>
                <a:cs typeface="Open Sans"/>
                <a:sym typeface="Open Sans"/>
              </a:endParaRPr>
            </a:p>
          </p:txBody>
        </p:sp>
        <p:sp>
          <p:nvSpPr>
            <p:cNvPr id="179" name="Google Shape;179;p38"/>
            <p:cNvSpPr/>
            <p:nvPr/>
          </p:nvSpPr>
          <p:spPr>
            <a:xfrm>
              <a:off x="10880725" y="430212"/>
              <a:ext cx="238200" cy="238200"/>
            </a:xfrm>
            <a:prstGeom prst="ellipse">
              <a:avLst/>
            </a:prstGeom>
            <a:solidFill>
              <a:srgbClr val="A5A5A5"/>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Open Sans"/>
                <a:ea typeface="Open Sans"/>
                <a:cs typeface="Open Sans"/>
                <a:sym typeface="Open Sans"/>
              </a:endParaRPr>
            </a:p>
          </p:txBody>
        </p:sp>
      </p:grpSp>
      <p:sp>
        <p:nvSpPr>
          <p:cNvPr id="180" name="Google Shape;180;p38"/>
          <p:cNvSpPr txBox="1"/>
          <p:nvPr/>
        </p:nvSpPr>
        <p:spPr>
          <a:xfrm>
            <a:off x="2963868" y="4867275"/>
            <a:ext cx="3216300" cy="184800"/>
          </a:xfrm>
          <a:prstGeom prst="rect">
            <a:avLst/>
          </a:prstGeom>
          <a:noFill/>
          <a:ln>
            <a:noFill/>
          </a:ln>
        </p:spPr>
        <p:txBody>
          <a:bodyPr spcFirstLastPara="1" wrap="square" lIns="68575" tIns="34275" rIns="68575" bIns="34275" anchor="t" anchorCtr="0">
            <a:noAutofit/>
          </a:bodyPr>
          <a:lstStyle/>
          <a:p>
            <a:pPr marL="0" marR="0" lvl="0" indent="0" algn="ctr" rtl="0">
              <a:lnSpc>
                <a:spcPct val="100000"/>
              </a:lnSpc>
              <a:spcBef>
                <a:spcPts val="0"/>
              </a:spcBef>
              <a:spcAft>
                <a:spcPts val="0"/>
              </a:spcAft>
              <a:buClr>
                <a:srgbClr val="000000"/>
              </a:buClr>
              <a:buSzPts val="800"/>
              <a:buFont typeface="Arial"/>
              <a:buNone/>
            </a:pPr>
            <a:r>
              <a:rPr lang="en" sz="800" b="0" i="0" u="none" strike="noStrike" cap="none">
                <a:solidFill>
                  <a:srgbClr val="A5A5A5"/>
                </a:solidFill>
                <a:latin typeface="Open Sans"/>
                <a:ea typeface="Open Sans"/>
                <a:cs typeface="Open Sans"/>
                <a:sym typeface="Open Sans"/>
              </a:rPr>
              <a:t>Modern presentation template</a:t>
            </a:r>
            <a:endParaRPr sz="800" b="0" i="0" u="none" strike="noStrike" cap="none">
              <a:solidFill>
                <a:srgbClr val="A5A5A5"/>
              </a:solidFill>
              <a:latin typeface="Open Sans"/>
              <a:ea typeface="Open Sans"/>
              <a:cs typeface="Open Sans"/>
              <a:sym typeface="Open Sans"/>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Image 15">
  <p:cSld name="Image 15">
    <p:spTree>
      <p:nvGrpSpPr>
        <p:cNvPr id="1" name="Shape 181"/>
        <p:cNvGrpSpPr/>
        <p:nvPr/>
      </p:nvGrpSpPr>
      <p:grpSpPr>
        <a:xfrm>
          <a:off x="0" y="0"/>
          <a:ext cx="0" cy="0"/>
          <a:chOff x="0" y="0"/>
          <a:chExt cx="0" cy="0"/>
        </a:xfrm>
      </p:grpSpPr>
      <p:sp>
        <p:nvSpPr>
          <p:cNvPr id="182" name="Google Shape;182;p39"/>
          <p:cNvSpPr>
            <a:spLocks noGrp="1"/>
          </p:cNvSpPr>
          <p:nvPr>
            <p:ph type="pic" idx="2"/>
          </p:nvPr>
        </p:nvSpPr>
        <p:spPr>
          <a:xfrm>
            <a:off x="3305175" y="2314575"/>
            <a:ext cx="1990800" cy="2333700"/>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Open Sans"/>
                <a:ea typeface="Open Sans"/>
                <a:cs typeface="Open Sans"/>
                <a:sym typeface="Open Sans"/>
              </a:defRPr>
            </a:lvl1pPr>
            <a:lvl2pPr marR="0" lvl="1"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2pPr>
            <a:lvl3pPr marR="0" lvl="2"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Open Sans"/>
                <a:ea typeface="Open Sans"/>
                <a:cs typeface="Open Sans"/>
                <a:sym typeface="Open Sans"/>
              </a:defRPr>
            </a:lvl3pPr>
            <a:lvl4pPr marR="0" lvl="3"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4pPr>
            <a:lvl5pPr marR="0" lvl="4"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5pPr>
            <a:lvl6pPr marR="0" lvl="5"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6pPr>
            <a:lvl7pPr marR="0" lvl="6"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7pPr>
            <a:lvl8pPr marR="0" lvl="7"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8pPr>
            <a:lvl9pPr marR="0" lvl="8"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9pPr>
          </a:lstStyle>
          <a:p>
            <a:endParaRPr/>
          </a:p>
        </p:txBody>
      </p:sp>
      <p:sp>
        <p:nvSpPr>
          <p:cNvPr id="183" name="Google Shape;183;p39"/>
          <p:cNvSpPr>
            <a:spLocks noGrp="1"/>
          </p:cNvSpPr>
          <p:nvPr>
            <p:ph type="pic" idx="3"/>
          </p:nvPr>
        </p:nvSpPr>
        <p:spPr>
          <a:xfrm>
            <a:off x="228600" y="2714625"/>
            <a:ext cx="3000300" cy="1933800"/>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Open Sans"/>
                <a:ea typeface="Open Sans"/>
                <a:cs typeface="Open Sans"/>
                <a:sym typeface="Open Sans"/>
              </a:defRPr>
            </a:lvl1pPr>
            <a:lvl2pPr marR="0" lvl="1"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2pPr>
            <a:lvl3pPr marR="0" lvl="2"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Open Sans"/>
                <a:ea typeface="Open Sans"/>
                <a:cs typeface="Open Sans"/>
                <a:sym typeface="Open Sans"/>
              </a:defRPr>
            </a:lvl3pPr>
            <a:lvl4pPr marR="0" lvl="3"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4pPr>
            <a:lvl5pPr marR="0" lvl="4"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5pPr>
            <a:lvl6pPr marR="0" lvl="5"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6pPr>
            <a:lvl7pPr marR="0" lvl="6"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7pPr>
            <a:lvl8pPr marR="0" lvl="7"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8pPr>
            <a:lvl9pPr marR="0" lvl="8"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9pPr>
          </a:lstStyle>
          <a:p>
            <a:endParaRPr/>
          </a:p>
        </p:txBody>
      </p:sp>
      <p:sp>
        <p:nvSpPr>
          <p:cNvPr id="184" name="Google Shape;184;p39"/>
          <p:cNvSpPr>
            <a:spLocks noGrp="1"/>
          </p:cNvSpPr>
          <p:nvPr>
            <p:ph type="pic" idx="4"/>
          </p:nvPr>
        </p:nvSpPr>
        <p:spPr>
          <a:xfrm>
            <a:off x="228600" y="523875"/>
            <a:ext cx="3000300" cy="2124000"/>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Open Sans"/>
                <a:ea typeface="Open Sans"/>
                <a:cs typeface="Open Sans"/>
                <a:sym typeface="Open Sans"/>
              </a:defRPr>
            </a:lvl1pPr>
            <a:lvl2pPr marR="0" lvl="1"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2pPr>
            <a:lvl3pPr marR="0" lvl="2"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Open Sans"/>
                <a:ea typeface="Open Sans"/>
                <a:cs typeface="Open Sans"/>
                <a:sym typeface="Open Sans"/>
              </a:defRPr>
            </a:lvl3pPr>
            <a:lvl4pPr marR="0" lvl="3"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4pPr>
            <a:lvl5pPr marR="0" lvl="4"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5pPr>
            <a:lvl6pPr marR="0" lvl="5"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6pPr>
            <a:lvl7pPr marR="0" lvl="6"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7pPr>
            <a:lvl8pPr marR="0" lvl="7"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8pPr>
            <a:lvl9pPr marR="0" lvl="8"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9pPr>
          </a:lstStyle>
          <a:p>
            <a:endParaRPr/>
          </a:p>
        </p:txBody>
      </p:sp>
      <p:sp>
        <p:nvSpPr>
          <p:cNvPr id="185" name="Google Shape;185;p39"/>
          <p:cNvSpPr/>
          <p:nvPr/>
        </p:nvSpPr>
        <p:spPr>
          <a:xfrm>
            <a:off x="1814513" y="0"/>
            <a:ext cx="5514900" cy="105000"/>
          </a:xfrm>
          <a:prstGeom prst="rect">
            <a:avLst/>
          </a:prstGeom>
          <a:gradFill>
            <a:gsLst>
              <a:gs pos="0">
                <a:schemeClr val="accent1"/>
              </a:gs>
              <a:gs pos="100000">
                <a:schemeClr val="accent4"/>
              </a:gs>
            </a:gsLst>
            <a:lin ang="0" scaled="0"/>
          </a:gra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Open Sans"/>
              <a:ea typeface="Open Sans"/>
              <a:cs typeface="Open Sans"/>
              <a:sym typeface="Open Sans"/>
            </a:endParaRPr>
          </a:p>
        </p:txBody>
      </p:sp>
      <p:sp>
        <p:nvSpPr>
          <p:cNvPr id="186" name="Google Shape;186;p39"/>
          <p:cNvSpPr/>
          <p:nvPr/>
        </p:nvSpPr>
        <p:spPr>
          <a:xfrm>
            <a:off x="1814513" y="5091113"/>
            <a:ext cx="5514900" cy="52500"/>
          </a:xfrm>
          <a:prstGeom prst="rect">
            <a:avLst/>
          </a:prstGeom>
          <a:gradFill>
            <a:gsLst>
              <a:gs pos="0">
                <a:schemeClr val="accent1"/>
              </a:gs>
              <a:gs pos="100000">
                <a:schemeClr val="accent4"/>
              </a:gs>
            </a:gsLst>
            <a:lin ang="0" scaled="0"/>
          </a:gra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Open Sans"/>
              <a:ea typeface="Open Sans"/>
              <a:cs typeface="Open Sans"/>
              <a:sym typeface="Open Sans"/>
            </a:endParaRPr>
          </a:p>
        </p:txBody>
      </p:sp>
      <p:grpSp>
        <p:nvGrpSpPr>
          <p:cNvPr id="187" name="Google Shape;187;p39"/>
          <p:cNvGrpSpPr/>
          <p:nvPr/>
        </p:nvGrpSpPr>
        <p:grpSpPr>
          <a:xfrm>
            <a:off x="8141494" y="323850"/>
            <a:ext cx="735694" cy="640631"/>
            <a:chOff x="10880725" y="304800"/>
            <a:chExt cx="980925" cy="854175"/>
          </a:xfrm>
        </p:grpSpPr>
        <p:sp>
          <p:nvSpPr>
            <p:cNvPr id="188" name="Google Shape;188;p39"/>
            <p:cNvSpPr/>
            <p:nvPr/>
          </p:nvSpPr>
          <p:spPr>
            <a:xfrm>
              <a:off x="11210925" y="396875"/>
              <a:ext cx="558900" cy="558900"/>
            </a:xfrm>
            <a:prstGeom prst="ellipse">
              <a:avLst/>
            </a:prstGeom>
            <a:gradFill>
              <a:gsLst>
                <a:gs pos="0">
                  <a:schemeClr val="accent1"/>
                </a:gs>
                <a:gs pos="100000">
                  <a:schemeClr val="accent4"/>
                </a:gs>
              </a:gsLst>
              <a:lin ang="0" scaled="0"/>
            </a:gra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Open Sans"/>
                <a:ea typeface="Open Sans"/>
                <a:cs typeface="Open Sans"/>
                <a:sym typeface="Open Sans"/>
              </a:endParaRPr>
            </a:p>
          </p:txBody>
        </p:sp>
        <p:sp>
          <p:nvSpPr>
            <p:cNvPr id="189" name="Google Shape;189;p39"/>
            <p:cNvSpPr/>
            <p:nvPr/>
          </p:nvSpPr>
          <p:spPr>
            <a:xfrm>
              <a:off x="10880725" y="828675"/>
              <a:ext cx="330300" cy="330300"/>
            </a:xfrm>
            <a:prstGeom prst="ellipse">
              <a:avLst/>
            </a:prstGeom>
            <a:gradFill>
              <a:gsLst>
                <a:gs pos="0">
                  <a:schemeClr val="accent1"/>
                </a:gs>
                <a:gs pos="100000">
                  <a:schemeClr val="accent4"/>
                </a:gs>
              </a:gsLst>
              <a:lin ang="0" scaled="0"/>
            </a:gra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Open Sans"/>
                <a:ea typeface="Open Sans"/>
                <a:cs typeface="Open Sans"/>
                <a:sym typeface="Open Sans"/>
              </a:endParaRPr>
            </a:p>
          </p:txBody>
        </p:sp>
        <p:sp>
          <p:nvSpPr>
            <p:cNvPr id="190" name="Google Shape;190;p39"/>
            <p:cNvSpPr/>
            <p:nvPr/>
          </p:nvSpPr>
          <p:spPr>
            <a:xfrm>
              <a:off x="11118850" y="304800"/>
              <a:ext cx="742800" cy="742800"/>
            </a:xfrm>
            <a:prstGeom prst="arc">
              <a:avLst>
                <a:gd name="adj1" fmla="val 18037019"/>
                <a:gd name="adj2" fmla="val 7719588"/>
              </a:avLst>
            </a:prstGeom>
            <a:noFill/>
            <a:ln w="9525" cap="flat" cmpd="sng">
              <a:solidFill>
                <a:schemeClr val="accent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Open Sans"/>
                <a:ea typeface="Open Sans"/>
                <a:cs typeface="Open Sans"/>
                <a:sym typeface="Open Sans"/>
              </a:endParaRPr>
            </a:p>
          </p:txBody>
        </p:sp>
        <p:sp>
          <p:nvSpPr>
            <p:cNvPr id="191" name="Google Shape;191;p39"/>
            <p:cNvSpPr/>
            <p:nvPr/>
          </p:nvSpPr>
          <p:spPr>
            <a:xfrm>
              <a:off x="10880725" y="430212"/>
              <a:ext cx="238200" cy="238200"/>
            </a:xfrm>
            <a:prstGeom prst="ellipse">
              <a:avLst/>
            </a:prstGeom>
            <a:solidFill>
              <a:srgbClr val="A5A5A5"/>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Open Sans"/>
                <a:ea typeface="Open Sans"/>
                <a:cs typeface="Open Sans"/>
                <a:sym typeface="Open Sans"/>
              </a:endParaRPr>
            </a:p>
          </p:txBody>
        </p:sp>
      </p:grpSp>
      <p:sp>
        <p:nvSpPr>
          <p:cNvPr id="192" name="Google Shape;192;p39"/>
          <p:cNvSpPr txBox="1"/>
          <p:nvPr/>
        </p:nvSpPr>
        <p:spPr>
          <a:xfrm>
            <a:off x="2963868" y="4867275"/>
            <a:ext cx="3216300" cy="184800"/>
          </a:xfrm>
          <a:prstGeom prst="rect">
            <a:avLst/>
          </a:prstGeom>
          <a:noFill/>
          <a:ln>
            <a:noFill/>
          </a:ln>
        </p:spPr>
        <p:txBody>
          <a:bodyPr spcFirstLastPara="1" wrap="square" lIns="68575" tIns="34275" rIns="68575" bIns="34275" anchor="t" anchorCtr="0">
            <a:noAutofit/>
          </a:bodyPr>
          <a:lstStyle/>
          <a:p>
            <a:pPr marL="0" marR="0" lvl="0" indent="0" algn="ctr" rtl="0">
              <a:lnSpc>
                <a:spcPct val="100000"/>
              </a:lnSpc>
              <a:spcBef>
                <a:spcPts val="0"/>
              </a:spcBef>
              <a:spcAft>
                <a:spcPts val="0"/>
              </a:spcAft>
              <a:buClr>
                <a:srgbClr val="000000"/>
              </a:buClr>
              <a:buSzPts val="800"/>
              <a:buFont typeface="Arial"/>
              <a:buNone/>
            </a:pPr>
            <a:r>
              <a:rPr lang="en" sz="800" b="0" i="0" u="none" strike="noStrike" cap="none">
                <a:solidFill>
                  <a:srgbClr val="A5A5A5"/>
                </a:solidFill>
                <a:latin typeface="Open Sans"/>
                <a:ea typeface="Open Sans"/>
                <a:cs typeface="Open Sans"/>
                <a:sym typeface="Open Sans"/>
              </a:rPr>
              <a:t>Modern presentation template</a:t>
            </a:r>
            <a:endParaRPr sz="800" b="0" i="0" u="none" strike="noStrike" cap="none">
              <a:solidFill>
                <a:srgbClr val="A5A5A5"/>
              </a:solidFill>
              <a:latin typeface="Open Sans"/>
              <a:ea typeface="Open Sans"/>
              <a:cs typeface="Open Sans"/>
              <a:sym typeface="Open San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8"/>
        <p:cNvGrpSpPr/>
        <p:nvPr/>
      </p:nvGrpSpPr>
      <p:grpSpPr>
        <a:xfrm>
          <a:off x="0" y="0"/>
          <a:ext cx="0" cy="0"/>
          <a:chOff x="0" y="0"/>
          <a:chExt cx="0" cy="0"/>
        </a:xfrm>
      </p:grpSpPr>
      <p:sp>
        <p:nvSpPr>
          <p:cNvPr id="9" name="Google Shape;9;p22"/>
          <p:cNvSpPr/>
          <p:nvPr/>
        </p:nvSpPr>
        <p:spPr>
          <a:xfrm>
            <a:off x="1814513" y="0"/>
            <a:ext cx="5514900" cy="105000"/>
          </a:xfrm>
          <a:prstGeom prst="rect">
            <a:avLst/>
          </a:prstGeom>
          <a:gradFill>
            <a:gsLst>
              <a:gs pos="0">
                <a:schemeClr val="accent1"/>
              </a:gs>
              <a:gs pos="100000">
                <a:schemeClr val="accent4"/>
              </a:gs>
            </a:gsLst>
            <a:lin ang="0" scaled="0"/>
          </a:gra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Open Sans"/>
              <a:ea typeface="Open Sans"/>
              <a:cs typeface="Open Sans"/>
              <a:sym typeface="Open Sans"/>
            </a:endParaRPr>
          </a:p>
        </p:txBody>
      </p:sp>
      <p:sp>
        <p:nvSpPr>
          <p:cNvPr id="10" name="Google Shape;10;p22"/>
          <p:cNvSpPr/>
          <p:nvPr/>
        </p:nvSpPr>
        <p:spPr>
          <a:xfrm>
            <a:off x="1814513" y="5091113"/>
            <a:ext cx="5514900" cy="52500"/>
          </a:xfrm>
          <a:prstGeom prst="rect">
            <a:avLst/>
          </a:prstGeom>
          <a:gradFill>
            <a:gsLst>
              <a:gs pos="0">
                <a:schemeClr val="accent1"/>
              </a:gs>
              <a:gs pos="100000">
                <a:schemeClr val="accent4"/>
              </a:gs>
            </a:gsLst>
            <a:lin ang="0" scaled="0"/>
          </a:gra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Open Sans"/>
              <a:ea typeface="Open Sans"/>
              <a:cs typeface="Open Sans"/>
              <a:sym typeface="Open Sans"/>
            </a:endParaRPr>
          </a:p>
        </p:txBody>
      </p:sp>
      <p:grpSp>
        <p:nvGrpSpPr>
          <p:cNvPr id="11" name="Google Shape;11;p22"/>
          <p:cNvGrpSpPr/>
          <p:nvPr/>
        </p:nvGrpSpPr>
        <p:grpSpPr>
          <a:xfrm>
            <a:off x="8141494" y="323850"/>
            <a:ext cx="735694" cy="640631"/>
            <a:chOff x="10880725" y="304800"/>
            <a:chExt cx="980925" cy="854175"/>
          </a:xfrm>
        </p:grpSpPr>
        <p:sp>
          <p:nvSpPr>
            <p:cNvPr id="12" name="Google Shape;12;p22"/>
            <p:cNvSpPr/>
            <p:nvPr/>
          </p:nvSpPr>
          <p:spPr>
            <a:xfrm>
              <a:off x="11210925" y="396875"/>
              <a:ext cx="558900" cy="558900"/>
            </a:xfrm>
            <a:prstGeom prst="ellipse">
              <a:avLst/>
            </a:prstGeom>
            <a:gradFill>
              <a:gsLst>
                <a:gs pos="0">
                  <a:schemeClr val="accent1"/>
                </a:gs>
                <a:gs pos="100000">
                  <a:schemeClr val="accent4"/>
                </a:gs>
              </a:gsLst>
              <a:lin ang="0" scaled="0"/>
            </a:gra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Open Sans"/>
                <a:ea typeface="Open Sans"/>
                <a:cs typeface="Open Sans"/>
                <a:sym typeface="Open Sans"/>
              </a:endParaRPr>
            </a:p>
          </p:txBody>
        </p:sp>
        <p:sp>
          <p:nvSpPr>
            <p:cNvPr id="13" name="Google Shape;13;p22"/>
            <p:cNvSpPr/>
            <p:nvPr/>
          </p:nvSpPr>
          <p:spPr>
            <a:xfrm>
              <a:off x="10880725" y="828675"/>
              <a:ext cx="330300" cy="330300"/>
            </a:xfrm>
            <a:prstGeom prst="ellipse">
              <a:avLst/>
            </a:prstGeom>
            <a:gradFill>
              <a:gsLst>
                <a:gs pos="0">
                  <a:schemeClr val="accent1"/>
                </a:gs>
                <a:gs pos="100000">
                  <a:schemeClr val="accent4"/>
                </a:gs>
              </a:gsLst>
              <a:lin ang="0" scaled="0"/>
            </a:gra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Open Sans"/>
                <a:ea typeface="Open Sans"/>
                <a:cs typeface="Open Sans"/>
                <a:sym typeface="Open Sans"/>
              </a:endParaRPr>
            </a:p>
          </p:txBody>
        </p:sp>
        <p:sp>
          <p:nvSpPr>
            <p:cNvPr id="14" name="Google Shape;14;p22"/>
            <p:cNvSpPr/>
            <p:nvPr/>
          </p:nvSpPr>
          <p:spPr>
            <a:xfrm>
              <a:off x="11118850" y="304800"/>
              <a:ext cx="742800" cy="742800"/>
            </a:xfrm>
            <a:prstGeom prst="arc">
              <a:avLst>
                <a:gd name="adj1" fmla="val 18037019"/>
                <a:gd name="adj2" fmla="val 7719588"/>
              </a:avLst>
            </a:prstGeom>
            <a:noFill/>
            <a:ln w="9525" cap="flat" cmpd="sng">
              <a:solidFill>
                <a:schemeClr val="accent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Open Sans"/>
                <a:ea typeface="Open Sans"/>
                <a:cs typeface="Open Sans"/>
                <a:sym typeface="Open Sans"/>
              </a:endParaRPr>
            </a:p>
          </p:txBody>
        </p:sp>
        <p:sp>
          <p:nvSpPr>
            <p:cNvPr id="15" name="Google Shape;15;p22"/>
            <p:cNvSpPr/>
            <p:nvPr/>
          </p:nvSpPr>
          <p:spPr>
            <a:xfrm>
              <a:off x="10880725" y="430212"/>
              <a:ext cx="238200" cy="238200"/>
            </a:xfrm>
            <a:prstGeom prst="ellipse">
              <a:avLst/>
            </a:prstGeom>
            <a:solidFill>
              <a:srgbClr val="A5A5A5"/>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Open Sans"/>
                <a:ea typeface="Open Sans"/>
                <a:cs typeface="Open Sans"/>
                <a:sym typeface="Open Sans"/>
              </a:endParaRPr>
            </a:p>
          </p:txBody>
        </p:sp>
      </p:grpSp>
      <p:sp>
        <p:nvSpPr>
          <p:cNvPr id="16" name="Google Shape;16;p22"/>
          <p:cNvSpPr txBox="1"/>
          <p:nvPr/>
        </p:nvSpPr>
        <p:spPr>
          <a:xfrm>
            <a:off x="2963868" y="4867275"/>
            <a:ext cx="3216300" cy="184800"/>
          </a:xfrm>
          <a:prstGeom prst="rect">
            <a:avLst/>
          </a:prstGeom>
          <a:noFill/>
          <a:ln>
            <a:noFill/>
          </a:ln>
        </p:spPr>
        <p:txBody>
          <a:bodyPr spcFirstLastPara="1" wrap="square" lIns="68575" tIns="34275" rIns="68575" bIns="34275" anchor="t" anchorCtr="0">
            <a:noAutofit/>
          </a:bodyPr>
          <a:lstStyle/>
          <a:p>
            <a:pPr marL="0" marR="0" lvl="0" indent="0" algn="ctr" rtl="0">
              <a:lnSpc>
                <a:spcPct val="100000"/>
              </a:lnSpc>
              <a:spcBef>
                <a:spcPts val="0"/>
              </a:spcBef>
              <a:spcAft>
                <a:spcPts val="0"/>
              </a:spcAft>
              <a:buClr>
                <a:srgbClr val="000000"/>
              </a:buClr>
              <a:buSzPts val="800"/>
              <a:buFont typeface="Arial"/>
              <a:buNone/>
            </a:pPr>
            <a:r>
              <a:rPr lang="en" sz="800" b="0" i="0" u="none" strike="noStrike" cap="none">
                <a:solidFill>
                  <a:srgbClr val="A5A5A5"/>
                </a:solidFill>
                <a:latin typeface="Open Sans"/>
                <a:ea typeface="Open Sans"/>
                <a:cs typeface="Open Sans"/>
                <a:sym typeface="Open Sans"/>
              </a:rPr>
              <a:t>Modern presentation template</a:t>
            </a:r>
            <a:endParaRPr sz="800" b="0" i="0" u="none" strike="noStrike" cap="none">
              <a:solidFill>
                <a:srgbClr val="A5A5A5"/>
              </a:solidFill>
              <a:latin typeface="Open Sans"/>
              <a:ea typeface="Open Sans"/>
              <a:cs typeface="Open Sans"/>
              <a:sym typeface="Open Sans"/>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Image 16">
  <p:cSld name="Image 16">
    <p:spTree>
      <p:nvGrpSpPr>
        <p:cNvPr id="1" name="Shape 193"/>
        <p:cNvGrpSpPr/>
        <p:nvPr/>
      </p:nvGrpSpPr>
      <p:grpSpPr>
        <a:xfrm>
          <a:off x="0" y="0"/>
          <a:ext cx="0" cy="0"/>
          <a:chOff x="0" y="0"/>
          <a:chExt cx="0" cy="0"/>
        </a:xfrm>
      </p:grpSpPr>
      <p:sp>
        <p:nvSpPr>
          <p:cNvPr id="194" name="Google Shape;194;p40"/>
          <p:cNvSpPr>
            <a:spLocks noGrp="1"/>
          </p:cNvSpPr>
          <p:nvPr>
            <p:ph type="pic" idx="2"/>
          </p:nvPr>
        </p:nvSpPr>
        <p:spPr>
          <a:xfrm>
            <a:off x="1525174" y="3413288"/>
            <a:ext cx="1113600" cy="1113600"/>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Open Sans"/>
                <a:ea typeface="Open Sans"/>
                <a:cs typeface="Open Sans"/>
                <a:sym typeface="Open Sans"/>
              </a:defRPr>
            </a:lvl1pPr>
            <a:lvl2pPr marR="0" lvl="1"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2pPr>
            <a:lvl3pPr marR="0" lvl="2"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Open Sans"/>
                <a:ea typeface="Open Sans"/>
                <a:cs typeface="Open Sans"/>
                <a:sym typeface="Open Sans"/>
              </a:defRPr>
            </a:lvl3pPr>
            <a:lvl4pPr marR="0" lvl="3"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4pPr>
            <a:lvl5pPr marR="0" lvl="4"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5pPr>
            <a:lvl6pPr marR="0" lvl="5"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6pPr>
            <a:lvl7pPr marR="0" lvl="6"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7pPr>
            <a:lvl8pPr marR="0" lvl="7"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8pPr>
            <a:lvl9pPr marR="0" lvl="8"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9pPr>
          </a:lstStyle>
          <a:p>
            <a:endParaRPr/>
          </a:p>
        </p:txBody>
      </p:sp>
      <p:sp>
        <p:nvSpPr>
          <p:cNvPr id="195" name="Google Shape;195;p40"/>
          <p:cNvSpPr>
            <a:spLocks noGrp="1"/>
          </p:cNvSpPr>
          <p:nvPr>
            <p:ph type="pic" idx="3"/>
          </p:nvPr>
        </p:nvSpPr>
        <p:spPr>
          <a:xfrm>
            <a:off x="2638776" y="2202469"/>
            <a:ext cx="1551300" cy="1551300"/>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Open Sans"/>
                <a:ea typeface="Open Sans"/>
                <a:cs typeface="Open Sans"/>
                <a:sym typeface="Open Sans"/>
              </a:defRPr>
            </a:lvl1pPr>
            <a:lvl2pPr marR="0" lvl="1"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2pPr>
            <a:lvl3pPr marR="0" lvl="2"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Open Sans"/>
                <a:ea typeface="Open Sans"/>
                <a:cs typeface="Open Sans"/>
                <a:sym typeface="Open Sans"/>
              </a:defRPr>
            </a:lvl3pPr>
            <a:lvl4pPr marR="0" lvl="3"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4pPr>
            <a:lvl5pPr marR="0" lvl="4"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5pPr>
            <a:lvl6pPr marR="0" lvl="5"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6pPr>
            <a:lvl7pPr marR="0" lvl="6"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7pPr>
            <a:lvl8pPr marR="0" lvl="7"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8pPr>
            <a:lvl9pPr marR="0" lvl="8"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9pPr>
          </a:lstStyle>
          <a:p>
            <a:endParaRPr/>
          </a:p>
        </p:txBody>
      </p:sp>
      <p:sp>
        <p:nvSpPr>
          <p:cNvPr id="196" name="Google Shape;196;p40"/>
          <p:cNvSpPr>
            <a:spLocks noGrp="1"/>
          </p:cNvSpPr>
          <p:nvPr>
            <p:ph type="pic" idx="4"/>
          </p:nvPr>
        </p:nvSpPr>
        <p:spPr>
          <a:xfrm>
            <a:off x="471488" y="1454849"/>
            <a:ext cx="1809600" cy="1809600"/>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Open Sans"/>
                <a:ea typeface="Open Sans"/>
                <a:cs typeface="Open Sans"/>
                <a:sym typeface="Open Sans"/>
              </a:defRPr>
            </a:lvl1pPr>
            <a:lvl2pPr marR="0" lvl="1"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2pPr>
            <a:lvl3pPr marR="0" lvl="2"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Open Sans"/>
                <a:ea typeface="Open Sans"/>
                <a:cs typeface="Open Sans"/>
                <a:sym typeface="Open Sans"/>
              </a:defRPr>
            </a:lvl3pPr>
            <a:lvl4pPr marR="0" lvl="3"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4pPr>
            <a:lvl5pPr marR="0" lvl="4"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5pPr>
            <a:lvl6pPr marR="0" lvl="5"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6pPr>
            <a:lvl7pPr marR="0" lvl="6"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7pPr>
            <a:lvl8pPr marR="0" lvl="7"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8pPr>
            <a:lvl9pPr marR="0" lvl="8"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9pPr>
          </a:lstStyle>
          <a:p>
            <a:endParaRPr/>
          </a:p>
        </p:txBody>
      </p:sp>
      <p:sp>
        <p:nvSpPr>
          <p:cNvPr id="197" name="Google Shape;197;p40"/>
          <p:cNvSpPr>
            <a:spLocks noGrp="1"/>
          </p:cNvSpPr>
          <p:nvPr>
            <p:ph type="pic" idx="5"/>
          </p:nvPr>
        </p:nvSpPr>
        <p:spPr>
          <a:xfrm>
            <a:off x="2257425" y="718947"/>
            <a:ext cx="1333500" cy="1333500"/>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Open Sans"/>
                <a:ea typeface="Open Sans"/>
                <a:cs typeface="Open Sans"/>
                <a:sym typeface="Open Sans"/>
              </a:defRPr>
            </a:lvl1pPr>
            <a:lvl2pPr marR="0" lvl="1"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2pPr>
            <a:lvl3pPr marR="0" lvl="2"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Open Sans"/>
                <a:ea typeface="Open Sans"/>
                <a:cs typeface="Open Sans"/>
                <a:sym typeface="Open Sans"/>
              </a:defRPr>
            </a:lvl3pPr>
            <a:lvl4pPr marR="0" lvl="3"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4pPr>
            <a:lvl5pPr marR="0" lvl="4"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5pPr>
            <a:lvl6pPr marR="0" lvl="5"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6pPr>
            <a:lvl7pPr marR="0" lvl="6"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7pPr>
            <a:lvl8pPr marR="0" lvl="7"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8pPr>
            <a:lvl9pPr marR="0" lvl="8"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9pPr>
          </a:lstStyle>
          <a:p>
            <a:endParaRPr/>
          </a:p>
        </p:txBody>
      </p:sp>
      <p:sp>
        <p:nvSpPr>
          <p:cNvPr id="198" name="Google Shape;198;p40"/>
          <p:cNvSpPr/>
          <p:nvPr/>
        </p:nvSpPr>
        <p:spPr>
          <a:xfrm>
            <a:off x="1814513" y="0"/>
            <a:ext cx="5514900" cy="105000"/>
          </a:xfrm>
          <a:prstGeom prst="rect">
            <a:avLst/>
          </a:prstGeom>
          <a:gradFill>
            <a:gsLst>
              <a:gs pos="0">
                <a:schemeClr val="accent1"/>
              </a:gs>
              <a:gs pos="100000">
                <a:schemeClr val="accent4"/>
              </a:gs>
            </a:gsLst>
            <a:lin ang="0" scaled="0"/>
          </a:gra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Open Sans"/>
              <a:ea typeface="Open Sans"/>
              <a:cs typeface="Open Sans"/>
              <a:sym typeface="Open Sans"/>
            </a:endParaRPr>
          </a:p>
        </p:txBody>
      </p:sp>
      <p:sp>
        <p:nvSpPr>
          <p:cNvPr id="199" name="Google Shape;199;p40"/>
          <p:cNvSpPr/>
          <p:nvPr/>
        </p:nvSpPr>
        <p:spPr>
          <a:xfrm>
            <a:off x="1814513" y="5091113"/>
            <a:ext cx="5514900" cy="52500"/>
          </a:xfrm>
          <a:prstGeom prst="rect">
            <a:avLst/>
          </a:prstGeom>
          <a:gradFill>
            <a:gsLst>
              <a:gs pos="0">
                <a:schemeClr val="accent1"/>
              </a:gs>
              <a:gs pos="100000">
                <a:schemeClr val="accent4"/>
              </a:gs>
            </a:gsLst>
            <a:lin ang="0" scaled="0"/>
          </a:gra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Open Sans"/>
              <a:ea typeface="Open Sans"/>
              <a:cs typeface="Open Sans"/>
              <a:sym typeface="Open Sans"/>
            </a:endParaRPr>
          </a:p>
        </p:txBody>
      </p:sp>
      <p:grpSp>
        <p:nvGrpSpPr>
          <p:cNvPr id="200" name="Google Shape;200;p40"/>
          <p:cNvGrpSpPr/>
          <p:nvPr/>
        </p:nvGrpSpPr>
        <p:grpSpPr>
          <a:xfrm>
            <a:off x="8141494" y="323850"/>
            <a:ext cx="735694" cy="640631"/>
            <a:chOff x="10880725" y="304800"/>
            <a:chExt cx="980925" cy="854175"/>
          </a:xfrm>
        </p:grpSpPr>
        <p:sp>
          <p:nvSpPr>
            <p:cNvPr id="201" name="Google Shape;201;p40"/>
            <p:cNvSpPr/>
            <p:nvPr/>
          </p:nvSpPr>
          <p:spPr>
            <a:xfrm>
              <a:off x="11210925" y="396875"/>
              <a:ext cx="558900" cy="558900"/>
            </a:xfrm>
            <a:prstGeom prst="ellipse">
              <a:avLst/>
            </a:prstGeom>
            <a:gradFill>
              <a:gsLst>
                <a:gs pos="0">
                  <a:schemeClr val="accent1"/>
                </a:gs>
                <a:gs pos="100000">
                  <a:schemeClr val="accent4"/>
                </a:gs>
              </a:gsLst>
              <a:lin ang="0" scaled="0"/>
            </a:gra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Open Sans"/>
                <a:ea typeface="Open Sans"/>
                <a:cs typeface="Open Sans"/>
                <a:sym typeface="Open Sans"/>
              </a:endParaRPr>
            </a:p>
          </p:txBody>
        </p:sp>
        <p:sp>
          <p:nvSpPr>
            <p:cNvPr id="202" name="Google Shape;202;p40"/>
            <p:cNvSpPr/>
            <p:nvPr/>
          </p:nvSpPr>
          <p:spPr>
            <a:xfrm>
              <a:off x="10880725" y="828675"/>
              <a:ext cx="330300" cy="330300"/>
            </a:xfrm>
            <a:prstGeom prst="ellipse">
              <a:avLst/>
            </a:prstGeom>
            <a:gradFill>
              <a:gsLst>
                <a:gs pos="0">
                  <a:schemeClr val="accent1"/>
                </a:gs>
                <a:gs pos="100000">
                  <a:schemeClr val="accent4"/>
                </a:gs>
              </a:gsLst>
              <a:lin ang="0" scaled="0"/>
            </a:gra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Open Sans"/>
                <a:ea typeface="Open Sans"/>
                <a:cs typeface="Open Sans"/>
                <a:sym typeface="Open Sans"/>
              </a:endParaRPr>
            </a:p>
          </p:txBody>
        </p:sp>
        <p:sp>
          <p:nvSpPr>
            <p:cNvPr id="203" name="Google Shape;203;p40"/>
            <p:cNvSpPr/>
            <p:nvPr/>
          </p:nvSpPr>
          <p:spPr>
            <a:xfrm>
              <a:off x="11118850" y="304800"/>
              <a:ext cx="742800" cy="742800"/>
            </a:xfrm>
            <a:prstGeom prst="arc">
              <a:avLst>
                <a:gd name="adj1" fmla="val 18037019"/>
                <a:gd name="adj2" fmla="val 7719588"/>
              </a:avLst>
            </a:prstGeom>
            <a:noFill/>
            <a:ln w="9525" cap="flat" cmpd="sng">
              <a:solidFill>
                <a:schemeClr val="accent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Open Sans"/>
                <a:ea typeface="Open Sans"/>
                <a:cs typeface="Open Sans"/>
                <a:sym typeface="Open Sans"/>
              </a:endParaRPr>
            </a:p>
          </p:txBody>
        </p:sp>
        <p:sp>
          <p:nvSpPr>
            <p:cNvPr id="204" name="Google Shape;204;p40"/>
            <p:cNvSpPr/>
            <p:nvPr/>
          </p:nvSpPr>
          <p:spPr>
            <a:xfrm>
              <a:off x="10880725" y="430212"/>
              <a:ext cx="238200" cy="238200"/>
            </a:xfrm>
            <a:prstGeom prst="ellipse">
              <a:avLst/>
            </a:prstGeom>
            <a:solidFill>
              <a:srgbClr val="A5A5A5"/>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Open Sans"/>
                <a:ea typeface="Open Sans"/>
                <a:cs typeface="Open Sans"/>
                <a:sym typeface="Open Sans"/>
              </a:endParaRPr>
            </a:p>
          </p:txBody>
        </p:sp>
      </p:grpSp>
      <p:sp>
        <p:nvSpPr>
          <p:cNvPr id="205" name="Google Shape;205;p40"/>
          <p:cNvSpPr txBox="1"/>
          <p:nvPr/>
        </p:nvSpPr>
        <p:spPr>
          <a:xfrm>
            <a:off x="2963868" y="4867275"/>
            <a:ext cx="3216300" cy="184800"/>
          </a:xfrm>
          <a:prstGeom prst="rect">
            <a:avLst/>
          </a:prstGeom>
          <a:noFill/>
          <a:ln>
            <a:noFill/>
          </a:ln>
        </p:spPr>
        <p:txBody>
          <a:bodyPr spcFirstLastPara="1" wrap="square" lIns="68575" tIns="34275" rIns="68575" bIns="34275" anchor="t" anchorCtr="0">
            <a:noAutofit/>
          </a:bodyPr>
          <a:lstStyle/>
          <a:p>
            <a:pPr marL="0" marR="0" lvl="0" indent="0" algn="ctr" rtl="0">
              <a:lnSpc>
                <a:spcPct val="100000"/>
              </a:lnSpc>
              <a:spcBef>
                <a:spcPts val="0"/>
              </a:spcBef>
              <a:spcAft>
                <a:spcPts val="0"/>
              </a:spcAft>
              <a:buClr>
                <a:srgbClr val="000000"/>
              </a:buClr>
              <a:buSzPts val="800"/>
              <a:buFont typeface="Arial"/>
              <a:buNone/>
            </a:pPr>
            <a:r>
              <a:rPr lang="en" sz="800" b="0" i="0" u="none" strike="noStrike" cap="none">
                <a:solidFill>
                  <a:srgbClr val="A5A5A5"/>
                </a:solidFill>
                <a:latin typeface="Open Sans"/>
                <a:ea typeface="Open Sans"/>
                <a:cs typeface="Open Sans"/>
                <a:sym typeface="Open Sans"/>
              </a:rPr>
              <a:t>Modern presentation template</a:t>
            </a:r>
            <a:endParaRPr sz="800" b="0" i="0" u="none" strike="noStrike" cap="none">
              <a:solidFill>
                <a:srgbClr val="A5A5A5"/>
              </a:solidFill>
              <a:latin typeface="Open Sans"/>
              <a:ea typeface="Open Sans"/>
              <a:cs typeface="Open Sans"/>
              <a:sym typeface="Open San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Image 18">
  <p:cSld name="Image 18">
    <p:spTree>
      <p:nvGrpSpPr>
        <p:cNvPr id="1" name="Shape 17"/>
        <p:cNvGrpSpPr/>
        <p:nvPr/>
      </p:nvGrpSpPr>
      <p:grpSpPr>
        <a:xfrm>
          <a:off x="0" y="0"/>
          <a:ext cx="0" cy="0"/>
          <a:chOff x="0" y="0"/>
          <a:chExt cx="0" cy="0"/>
        </a:xfrm>
      </p:grpSpPr>
      <p:sp>
        <p:nvSpPr>
          <p:cNvPr id="18" name="Google Shape;18;p24"/>
          <p:cNvSpPr>
            <a:spLocks noGrp="1"/>
          </p:cNvSpPr>
          <p:nvPr>
            <p:ph type="pic" idx="2"/>
          </p:nvPr>
        </p:nvSpPr>
        <p:spPr>
          <a:xfrm>
            <a:off x="6534860" y="3260261"/>
            <a:ext cx="1880700" cy="1216500"/>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Open Sans"/>
                <a:ea typeface="Open Sans"/>
                <a:cs typeface="Open Sans"/>
                <a:sym typeface="Open Sans"/>
              </a:defRPr>
            </a:lvl1pPr>
            <a:lvl2pPr marR="0" lvl="1"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2pPr>
            <a:lvl3pPr marR="0" lvl="2"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Open Sans"/>
                <a:ea typeface="Open Sans"/>
                <a:cs typeface="Open Sans"/>
                <a:sym typeface="Open Sans"/>
              </a:defRPr>
            </a:lvl3pPr>
            <a:lvl4pPr marR="0" lvl="3"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4pPr>
            <a:lvl5pPr marR="0" lvl="4"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5pPr>
            <a:lvl6pPr marR="0" lvl="5"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6pPr>
            <a:lvl7pPr marR="0" lvl="6"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7pPr>
            <a:lvl8pPr marR="0" lvl="7"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8pPr>
            <a:lvl9pPr marR="0" lvl="8"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9pPr>
          </a:lstStyle>
          <a:p>
            <a:endParaRPr/>
          </a:p>
        </p:txBody>
      </p:sp>
      <p:sp>
        <p:nvSpPr>
          <p:cNvPr id="19" name="Google Shape;19;p24"/>
          <p:cNvSpPr>
            <a:spLocks noGrp="1"/>
          </p:cNvSpPr>
          <p:nvPr>
            <p:ph type="pic" idx="3"/>
          </p:nvPr>
        </p:nvSpPr>
        <p:spPr>
          <a:xfrm>
            <a:off x="4599398" y="3260261"/>
            <a:ext cx="1880700" cy="1216500"/>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Open Sans"/>
                <a:ea typeface="Open Sans"/>
                <a:cs typeface="Open Sans"/>
                <a:sym typeface="Open Sans"/>
              </a:defRPr>
            </a:lvl1pPr>
            <a:lvl2pPr marR="0" lvl="1"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2pPr>
            <a:lvl3pPr marR="0" lvl="2"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Open Sans"/>
                <a:ea typeface="Open Sans"/>
                <a:cs typeface="Open Sans"/>
                <a:sym typeface="Open Sans"/>
              </a:defRPr>
            </a:lvl3pPr>
            <a:lvl4pPr marR="0" lvl="3"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4pPr>
            <a:lvl5pPr marR="0" lvl="4"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5pPr>
            <a:lvl6pPr marR="0" lvl="5"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6pPr>
            <a:lvl7pPr marR="0" lvl="6"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7pPr>
            <a:lvl8pPr marR="0" lvl="7"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8pPr>
            <a:lvl9pPr marR="0" lvl="8"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9pPr>
          </a:lstStyle>
          <a:p>
            <a:endParaRPr/>
          </a:p>
        </p:txBody>
      </p:sp>
      <p:sp>
        <p:nvSpPr>
          <p:cNvPr id="20" name="Google Shape;20;p24"/>
          <p:cNvSpPr>
            <a:spLocks noGrp="1"/>
          </p:cNvSpPr>
          <p:nvPr>
            <p:ph type="pic" idx="4"/>
          </p:nvPr>
        </p:nvSpPr>
        <p:spPr>
          <a:xfrm>
            <a:off x="2663936" y="3260261"/>
            <a:ext cx="1880700" cy="1216500"/>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Open Sans"/>
                <a:ea typeface="Open Sans"/>
                <a:cs typeface="Open Sans"/>
                <a:sym typeface="Open Sans"/>
              </a:defRPr>
            </a:lvl1pPr>
            <a:lvl2pPr marR="0" lvl="1"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2pPr>
            <a:lvl3pPr marR="0" lvl="2"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Open Sans"/>
                <a:ea typeface="Open Sans"/>
                <a:cs typeface="Open Sans"/>
                <a:sym typeface="Open Sans"/>
              </a:defRPr>
            </a:lvl3pPr>
            <a:lvl4pPr marR="0" lvl="3"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4pPr>
            <a:lvl5pPr marR="0" lvl="4"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5pPr>
            <a:lvl6pPr marR="0" lvl="5"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6pPr>
            <a:lvl7pPr marR="0" lvl="6"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7pPr>
            <a:lvl8pPr marR="0" lvl="7"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8pPr>
            <a:lvl9pPr marR="0" lvl="8"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9pPr>
          </a:lstStyle>
          <a:p>
            <a:endParaRPr/>
          </a:p>
        </p:txBody>
      </p:sp>
      <p:sp>
        <p:nvSpPr>
          <p:cNvPr id="21" name="Google Shape;21;p24"/>
          <p:cNvSpPr>
            <a:spLocks noGrp="1"/>
          </p:cNvSpPr>
          <p:nvPr>
            <p:ph type="pic" idx="5"/>
          </p:nvPr>
        </p:nvSpPr>
        <p:spPr>
          <a:xfrm>
            <a:off x="728474" y="3260261"/>
            <a:ext cx="1880700" cy="1216500"/>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Open Sans"/>
                <a:ea typeface="Open Sans"/>
                <a:cs typeface="Open Sans"/>
                <a:sym typeface="Open Sans"/>
              </a:defRPr>
            </a:lvl1pPr>
            <a:lvl2pPr marR="0" lvl="1"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2pPr>
            <a:lvl3pPr marR="0" lvl="2"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Open Sans"/>
                <a:ea typeface="Open Sans"/>
                <a:cs typeface="Open Sans"/>
                <a:sym typeface="Open Sans"/>
              </a:defRPr>
            </a:lvl3pPr>
            <a:lvl4pPr marR="0" lvl="3"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4pPr>
            <a:lvl5pPr marR="0" lvl="4"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5pPr>
            <a:lvl6pPr marR="0" lvl="5"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6pPr>
            <a:lvl7pPr marR="0" lvl="6"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7pPr>
            <a:lvl8pPr marR="0" lvl="7"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8pPr>
            <a:lvl9pPr marR="0" lvl="8"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9pPr>
          </a:lstStyle>
          <a:p>
            <a:endParaRPr/>
          </a:p>
        </p:txBody>
      </p:sp>
      <p:sp>
        <p:nvSpPr>
          <p:cNvPr id="22" name="Google Shape;22;p24"/>
          <p:cNvSpPr>
            <a:spLocks noGrp="1"/>
          </p:cNvSpPr>
          <p:nvPr>
            <p:ph type="pic" idx="6"/>
          </p:nvPr>
        </p:nvSpPr>
        <p:spPr>
          <a:xfrm>
            <a:off x="6534860" y="1988973"/>
            <a:ext cx="1880700" cy="1216500"/>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Open Sans"/>
                <a:ea typeface="Open Sans"/>
                <a:cs typeface="Open Sans"/>
                <a:sym typeface="Open Sans"/>
              </a:defRPr>
            </a:lvl1pPr>
            <a:lvl2pPr marR="0" lvl="1"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2pPr>
            <a:lvl3pPr marR="0" lvl="2"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Open Sans"/>
                <a:ea typeface="Open Sans"/>
                <a:cs typeface="Open Sans"/>
                <a:sym typeface="Open Sans"/>
              </a:defRPr>
            </a:lvl3pPr>
            <a:lvl4pPr marR="0" lvl="3"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4pPr>
            <a:lvl5pPr marR="0" lvl="4"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5pPr>
            <a:lvl6pPr marR="0" lvl="5"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6pPr>
            <a:lvl7pPr marR="0" lvl="6"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7pPr>
            <a:lvl8pPr marR="0" lvl="7"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8pPr>
            <a:lvl9pPr marR="0" lvl="8"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9pPr>
          </a:lstStyle>
          <a:p>
            <a:endParaRPr/>
          </a:p>
        </p:txBody>
      </p:sp>
      <p:sp>
        <p:nvSpPr>
          <p:cNvPr id="23" name="Google Shape;23;p24"/>
          <p:cNvSpPr>
            <a:spLocks noGrp="1"/>
          </p:cNvSpPr>
          <p:nvPr>
            <p:ph type="pic" idx="7"/>
          </p:nvPr>
        </p:nvSpPr>
        <p:spPr>
          <a:xfrm>
            <a:off x="4599398" y="1988973"/>
            <a:ext cx="1880700" cy="1216500"/>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Open Sans"/>
                <a:ea typeface="Open Sans"/>
                <a:cs typeface="Open Sans"/>
                <a:sym typeface="Open Sans"/>
              </a:defRPr>
            </a:lvl1pPr>
            <a:lvl2pPr marR="0" lvl="1"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2pPr>
            <a:lvl3pPr marR="0" lvl="2"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Open Sans"/>
                <a:ea typeface="Open Sans"/>
                <a:cs typeface="Open Sans"/>
                <a:sym typeface="Open Sans"/>
              </a:defRPr>
            </a:lvl3pPr>
            <a:lvl4pPr marR="0" lvl="3"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4pPr>
            <a:lvl5pPr marR="0" lvl="4"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5pPr>
            <a:lvl6pPr marR="0" lvl="5"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6pPr>
            <a:lvl7pPr marR="0" lvl="6"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7pPr>
            <a:lvl8pPr marR="0" lvl="7"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8pPr>
            <a:lvl9pPr marR="0" lvl="8"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9pPr>
          </a:lstStyle>
          <a:p>
            <a:endParaRPr/>
          </a:p>
        </p:txBody>
      </p:sp>
      <p:sp>
        <p:nvSpPr>
          <p:cNvPr id="24" name="Google Shape;24;p24"/>
          <p:cNvSpPr>
            <a:spLocks noGrp="1"/>
          </p:cNvSpPr>
          <p:nvPr>
            <p:ph type="pic" idx="8"/>
          </p:nvPr>
        </p:nvSpPr>
        <p:spPr>
          <a:xfrm>
            <a:off x="2663936" y="1988973"/>
            <a:ext cx="1880700" cy="1216500"/>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Open Sans"/>
                <a:ea typeface="Open Sans"/>
                <a:cs typeface="Open Sans"/>
                <a:sym typeface="Open Sans"/>
              </a:defRPr>
            </a:lvl1pPr>
            <a:lvl2pPr marR="0" lvl="1"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2pPr>
            <a:lvl3pPr marR="0" lvl="2"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Open Sans"/>
                <a:ea typeface="Open Sans"/>
                <a:cs typeface="Open Sans"/>
                <a:sym typeface="Open Sans"/>
              </a:defRPr>
            </a:lvl3pPr>
            <a:lvl4pPr marR="0" lvl="3"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4pPr>
            <a:lvl5pPr marR="0" lvl="4"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5pPr>
            <a:lvl6pPr marR="0" lvl="5"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6pPr>
            <a:lvl7pPr marR="0" lvl="6"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7pPr>
            <a:lvl8pPr marR="0" lvl="7"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8pPr>
            <a:lvl9pPr marR="0" lvl="8"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9pPr>
          </a:lstStyle>
          <a:p>
            <a:endParaRPr/>
          </a:p>
        </p:txBody>
      </p:sp>
      <p:sp>
        <p:nvSpPr>
          <p:cNvPr id="25" name="Google Shape;25;p24"/>
          <p:cNvSpPr>
            <a:spLocks noGrp="1"/>
          </p:cNvSpPr>
          <p:nvPr>
            <p:ph type="pic" idx="9"/>
          </p:nvPr>
        </p:nvSpPr>
        <p:spPr>
          <a:xfrm>
            <a:off x="728474" y="1988973"/>
            <a:ext cx="1880700" cy="1216500"/>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Open Sans"/>
                <a:ea typeface="Open Sans"/>
                <a:cs typeface="Open Sans"/>
                <a:sym typeface="Open Sans"/>
              </a:defRPr>
            </a:lvl1pPr>
            <a:lvl2pPr marR="0" lvl="1"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2pPr>
            <a:lvl3pPr marR="0" lvl="2"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Open Sans"/>
                <a:ea typeface="Open Sans"/>
                <a:cs typeface="Open Sans"/>
                <a:sym typeface="Open Sans"/>
              </a:defRPr>
            </a:lvl3pPr>
            <a:lvl4pPr marR="0" lvl="3"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4pPr>
            <a:lvl5pPr marR="0" lvl="4"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5pPr>
            <a:lvl6pPr marR="0" lvl="5"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6pPr>
            <a:lvl7pPr marR="0" lvl="6"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7pPr>
            <a:lvl8pPr marR="0" lvl="7"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8pPr>
            <a:lvl9pPr marR="0" lvl="8"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9pPr>
          </a:lstStyle>
          <a:p>
            <a:endParaRPr/>
          </a:p>
        </p:txBody>
      </p:sp>
      <p:sp>
        <p:nvSpPr>
          <p:cNvPr id="26" name="Google Shape;26;p24"/>
          <p:cNvSpPr/>
          <p:nvPr/>
        </p:nvSpPr>
        <p:spPr>
          <a:xfrm>
            <a:off x="1814513" y="0"/>
            <a:ext cx="5514900" cy="105000"/>
          </a:xfrm>
          <a:prstGeom prst="rect">
            <a:avLst/>
          </a:prstGeom>
          <a:gradFill>
            <a:gsLst>
              <a:gs pos="0">
                <a:schemeClr val="accent1"/>
              </a:gs>
              <a:gs pos="100000">
                <a:schemeClr val="accent4"/>
              </a:gs>
            </a:gsLst>
            <a:lin ang="0" scaled="0"/>
          </a:gra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Open Sans"/>
              <a:ea typeface="Open Sans"/>
              <a:cs typeface="Open Sans"/>
              <a:sym typeface="Open Sans"/>
            </a:endParaRPr>
          </a:p>
        </p:txBody>
      </p:sp>
      <p:sp>
        <p:nvSpPr>
          <p:cNvPr id="27" name="Google Shape;27;p24"/>
          <p:cNvSpPr/>
          <p:nvPr/>
        </p:nvSpPr>
        <p:spPr>
          <a:xfrm>
            <a:off x="1814513" y="5091113"/>
            <a:ext cx="5514900" cy="52500"/>
          </a:xfrm>
          <a:prstGeom prst="rect">
            <a:avLst/>
          </a:prstGeom>
          <a:gradFill>
            <a:gsLst>
              <a:gs pos="0">
                <a:schemeClr val="accent1"/>
              </a:gs>
              <a:gs pos="100000">
                <a:schemeClr val="accent4"/>
              </a:gs>
            </a:gsLst>
            <a:lin ang="0" scaled="0"/>
          </a:gra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Open Sans"/>
              <a:ea typeface="Open Sans"/>
              <a:cs typeface="Open Sans"/>
              <a:sym typeface="Open Sans"/>
            </a:endParaRPr>
          </a:p>
        </p:txBody>
      </p:sp>
      <p:grpSp>
        <p:nvGrpSpPr>
          <p:cNvPr id="28" name="Google Shape;28;p24"/>
          <p:cNvGrpSpPr/>
          <p:nvPr/>
        </p:nvGrpSpPr>
        <p:grpSpPr>
          <a:xfrm>
            <a:off x="8141494" y="323850"/>
            <a:ext cx="735694" cy="640631"/>
            <a:chOff x="10880725" y="304800"/>
            <a:chExt cx="980925" cy="854175"/>
          </a:xfrm>
        </p:grpSpPr>
        <p:sp>
          <p:nvSpPr>
            <p:cNvPr id="29" name="Google Shape;29;p24"/>
            <p:cNvSpPr/>
            <p:nvPr/>
          </p:nvSpPr>
          <p:spPr>
            <a:xfrm>
              <a:off x="11210925" y="396875"/>
              <a:ext cx="558900" cy="558900"/>
            </a:xfrm>
            <a:prstGeom prst="ellipse">
              <a:avLst/>
            </a:prstGeom>
            <a:gradFill>
              <a:gsLst>
                <a:gs pos="0">
                  <a:schemeClr val="accent1"/>
                </a:gs>
                <a:gs pos="100000">
                  <a:schemeClr val="accent4"/>
                </a:gs>
              </a:gsLst>
              <a:lin ang="0" scaled="0"/>
            </a:gra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Open Sans"/>
                <a:ea typeface="Open Sans"/>
                <a:cs typeface="Open Sans"/>
                <a:sym typeface="Open Sans"/>
              </a:endParaRPr>
            </a:p>
          </p:txBody>
        </p:sp>
        <p:sp>
          <p:nvSpPr>
            <p:cNvPr id="30" name="Google Shape;30;p24"/>
            <p:cNvSpPr/>
            <p:nvPr/>
          </p:nvSpPr>
          <p:spPr>
            <a:xfrm>
              <a:off x="10880725" y="828675"/>
              <a:ext cx="330300" cy="330300"/>
            </a:xfrm>
            <a:prstGeom prst="ellipse">
              <a:avLst/>
            </a:prstGeom>
            <a:gradFill>
              <a:gsLst>
                <a:gs pos="0">
                  <a:schemeClr val="accent1"/>
                </a:gs>
                <a:gs pos="100000">
                  <a:schemeClr val="accent4"/>
                </a:gs>
              </a:gsLst>
              <a:lin ang="0" scaled="0"/>
            </a:gra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Open Sans"/>
                <a:ea typeface="Open Sans"/>
                <a:cs typeface="Open Sans"/>
                <a:sym typeface="Open Sans"/>
              </a:endParaRPr>
            </a:p>
          </p:txBody>
        </p:sp>
        <p:sp>
          <p:nvSpPr>
            <p:cNvPr id="31" name="Google Shape;31;p24"/>
            <p:cNvSpPr/>
            <p:nvPr/>
          </p:nvSpPr>
          <p:spPr>
            <a:xfrm>
              <a:off x="11118850" y="304800"/>
              <a:ext cx="742800" cy="742800"/>
            </a:xfrm>
            <a:prstGeom prst="arc">
              <a:avLst>
                <a:gd name="adj1" fmla="val 18037019"/>
                <a:gd name="adj2" fmla="val 7719588"/>
              </a:avLst>
            </a:prstGeom>
            <a:noFill/>
            <a:ln w="9525" cap="flat" cmpd="sng">
              <a:solidFill>
                <a:schemeClr val="accent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Open Sans"/>
                <a:ea typeface="Open Sans"/>
                <a:cs typeface="Open Sans"/>
                <a:sym typeface="Open Sans"/>
              </a:endParaRPr>
            </a:p>
          </p:txBody>
        </p:sp>
        <p:sp>
          <p:nvSpPr>
            <p:cNvPr id="32" name="Google Shape;32;p24"/>
            <p:cNvSpPr/>
            <p:nvPr/>
          </p:nvSpPr>
          <p:spPr>
            <a:xfrm>
              <a:off x="10880725" y="430212"/>
              <a:ext cx="238200" cy="238200"/>
            </a:xfrm>
            <a:prstGeom prst="ellipse">
              <a:avLst/>
            </a:prstGeom>
            <a:solidFill>
              <a:srgbClr val="A5A5A5"/>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Open Sans"/>
                <a:ea typeface="Open Sans"/>
                <a:cs typeface="Open Sans"/>
                <a:sym typeface="Open Sans"/>
              </a:endParaRPr>
            </a:p>
          </p:txBody>
        </p:sp>
      </p:grpSp>
      <p:sp>
        <p:nvSpPr>
          <p:cNvPr id="33" name="Google Shape;33;p24"/>
          <p:cNvSpPr txBox="1"/>
          <p:nvPr/>
        </p:nvSpPr>
        <p:spPr>
          <a:xfrm>
            <a:off x="2963868" y="4867275"/>
            <a:ext cx="3216300" cy="184800"/>
          </a:xfrm>
          <a:prstGeom prst="rect">
            <a:avLst/>
          </a:prstGeom>
          <a:noFill/>
          <a:ln>
            <a:noFill/>
          </a:ln>
        </p:spPr>
        <p:txBody>
          <a:bodyPr spcFirstLastPara="1" wrap="square" lIns="68575" tIns="34275" rIns="68575" bIns="34275" anchor="t" anchorCtr="0">
            <a:noAutofit/>
          </a:bodyPr>
          <a:lstStyle/>
          <a:p>
            <a:pPr marL="0" marR="0" lvl="0" indent="0" algn="ctr" rtl="0">
              <a:lnSpc>
                <a:spcPct val="100000"/>
              </a:lnSpc>
              <a:spcBef>
                <a:spcPts val="0"/>
              </a:spcBef>
              <a:spcAft>
                <a:spcPts val="0"/>
              </a:spcAft>
              <a:buClr>
                <a:srgbClr val="000000"/>
              </a:buClr>
              <a:buSzPts val="800"/>
              <a:buFont typeface="Arial"/>
              <a:buNone/>
            </a:pPr>
            <a:r>
              <a:rPr lang="en" sz="800" b="0" i="0" u="none" strike="noStrike" cap="none">
                <a:solidFill>
                  <a:srgbClr val="A5A5A5"/>
                </a:solidFill>
                <a:latin typeface="Open Sans"/>
                <a:ea typeface="Open Sans"/>
                <a:cs typeface="Open Sans"/>
                <a:sym typeface="Open Sans"/>
              </a:rPr>
              <a:t>Modern presentation template</a:t>
            </a:r>
            <a:endParaRPr sz="800" b="0" i="0" u="none" strike="noStrike" cap="none">
              <a:solidFill>
                <a:srgbClr val="A5A5A5"/>
              </a:solidFill>
              <a:latin typeface="Open Sans"/>
              <a:ea typeface="Open Sans"/>
              <a:cs typeface="Open Sans"/>
              <a:sym typeface="Open San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Image 17">
  <p:cSld name="Image 17">
    <p:spTree>
      <p:nvGrpSpPr>
        <p:cNvPr id="1" name="Shape 34"/>
        <p:cNvGrpSpPr/>
        <p:nvPr/>
      </p:nvGrpSpPr>
      <p:grpSpPr>
        <a:xfrm>
          <a:off x="0" y="0"/>
          <a:ext cx="0" cy="0"/>
          <a:chOff x="0" y="0"/>
          <a:chExt cx="0" cy="0"/>
        </a:xfrm>
      </p:grpSpPr>
      <p:sp>
        <p:nvSpPr>
          <p:cNvPr id="35" name="Google Shape;35;p23"/>
          <p:cNvSpPr>
            <a:spLocks noGrp="1"/>
          </p:cNvSpPr>
          <p:nvPr>
            <p:ph type="pic" idx="2"/>
          </p:nvPr>
        </p:nvSpPr>
        <p:spPr>
          <a:xfrm rot="1977819">
            <a:off x="5563700" y="874581"/>
            <a:ext cx="1758846" cy="3981016"/>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Open Sans"/>
                <a:ea typeface="Open Sans"/>
                <a:cs typeface="Open Sans"/>
                <a:sym typeface="Open Sans"/>
              </a:defRPr>
            </a:lvl1pPr>
            <a:lvl2pPr marR="0" lvl="1"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2pPr>
            <a:lvl3pPr marR="0" lvl="2"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Open Sans"/>
                <a:ea typeface="Open Sans"/>
                <a:cs typeface="Open Sans"/>
                <a:sym typeface="Open Sans"/>
              </a:defRPr>
            </a:lvl3pPr>
            <a:lvl4pPr marR="0" lvl="3"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4pPr>
            <a:lvl5pPr marR="0" lvl="4"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5pPr>
            <a:lvl6pPr marR="0" lvl="5"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6pPr>
            <a:lvl7pPr marR="0" lvl="6"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7pPr>
            <a:lvl8pPr marR="0" lvl="7"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8pPr>
            <a:lvl9pPr marR="0" lvl="8"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9pPr>
          </a:lstStyle>
          <a:p>
            <a:endParaRPr/>
          </a:p>
        </p:txBody>
      </p:sp>
      <p:sp>
        <p:nvSpPr>
          <p:cNvPr id="36" name="Google Shape;36;p23"/>
          <p:cNvSpPr/>
          <p:nvPr/>
        </p:nvSpPr>
        <p:spPr>
          <a:xfrm>
            <a:off x="1814513" y="0"/>
            <a:ext cx="5514900" cy="105000"/>
          </a:xfrm>
          <a:prstGeom prst="rect">
            <a:avLst/>
          </a:prstGeom>
          <a:gradFill>
            <a:gsLst>
              <a:gs pos="0">
                <a:schemeClr val="accent1"/>
              </a:gs>
              <a:gs pos="100000">
                <a:schemeClr val="accent4"/>
              </a:gs>
            </a:gsLst>
            <a:lin ang="0" scaled="0"/>
          </a:gra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Open Sans"/>
              <a:ea typeface="Open Sans"/>
              <a:cs typeface="Open Sans"/>
              <a:sym typeface="Open Sans"/>
            </a:endParaRPr>
          </a:p>
        </p:txBody>
      </p:sp>
      <p:sp>
        <p:nvSpPr>
          <p:cNvPr id="37" name="Google Shape;37;p23"/>
          <p:cNvSpPr/>
          <p:nvPr/>
        </p:nvSpPr>
        <p:spPr>
          <a:xfrm>
            <a:off x="1814513" y="5091113"/>
            <a:ext cx="5514900" cy="52500"/>
          </a:xfrm>
          <a:prstGeom prst="rect">
            <a:avLst/>
          </a:prstGeom>
          <a:gradFill>
            <a:gsLst>
              <a:gs pos="0">
                <a:schemeClr val="accent1"/>
              </a:gs>
              <a:gs pos="100000">
                <a:schemeClr val="accent4"/>
              </a:gs>
            </a:gsLst>
            <a:lin ang="0" scaled="0"/>
          </a:gra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Open Sans"/>
              <a:ea typeface="Open Sans"/>
              <a:cs typeface="Open Sans"/>
              <a:sym typeface="Open Sans"/>
            </a:endParaRPr>
          </a:p>
        </p:txBody>
      </p:sp>
      <p:grpSp>
        <p:nvGrpSpPr>
          <p:cNvPr id="38" name="Google Shape;38;p23"/>
          <p:cNvGrpSpPr/>
          <p:nvPr/>
        </p:nvGrpSpPr>
        <p:grpSpPr>
          <a:xfrm>
            <a:off x="8141494" y="323850"/>
            <a:ext cx="735694" cy="640631"/>
            <a:chOff x="10880725" y="304800"/>
            <a:chExt cx="980925" cy="854175"/>
          </a:xfrm>
        </p:grpSpPr>
        <p:sp>
          <p:nvSpPr>
            <p:cNvPr id="39" name="Google Shape;39;p23"/>
            <p:cNvSpPr/>
            <p:nvPr/>
          </p:nvSpPr>
          <p:spPr>
            <a:xfrm>
              <a:off x="11210925" y="396875"/>
              <a:ext cx="558900" cy="558900"/>
            </a:xfrm>
            <a:prstGeom prst="ellipse">
              <a:avLst/>
            </a:prstGeom>
            <a:gradFill>
              <a:gsLst>
                <a:gs pos="0">
                  <a:schemeClr val="accent1"/>
                </a:gs>
                <a:gs pos="100000">
                  <a:schemeClr val="accent4"/>
                </a:gs>
              </a:gsLst>
              <a:lin ang="0" scaled="0"/>
            </a:gra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Open Sans"/>
                <a:ea typeface="Open Sans"/>
                <a:cs typeface="Open Sans"/>
                <a:sym typeface="Open Sans"/>
              </a:endParaRPr>
            </a:p>
          </p:txBody>
        </p:sp>
        <p:sp>
          <p:nvSpPr>
            <p:cNvPr id="40" name="Google Shape;40;p23"/>
            <p:cNvSpPr/>
            <p:nvPr/>
          </p:nvSpPr>
          <p:spPr>
            <a:xfrm>
              <a:off x="10880725" y="828675"/>
              <a:ext cx="330300" cy="330300"/>
            </a:xfrm>
            <a:prstGeom prst="ellipse">
              <a:avLst/>
            </a:prstGeom>
            <a:gradFill>
              <a:gsLst>
                <a:gs pos="0">
                  <a:schemeClr val="accent1"/>
                </a:gs>
                <a:gs pos="100000">
                  <a:schemeClr val="accent4"/>
                </a:gs>
              </a:gsLst>
              <a:lin ang="0" scaled="0"/>
            </a:gra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Open Sans"/>
                <a:ea typeface="Open Sans"/>
                <a:cs typeface="Open Sans"/>
                <a:sym typeface="Open Sans"/>
              </a:endParaRPr>
            </a:p>
          </p:txBody>
        </p:sp>
        <p:sp>
          <p:nvSpPr>
            <p:cNvPr id="41" name="Google Shape;41;p23"/>
            <p:cNvSpPr/>
            <p:nvPr/>
          </p:nvSpPr>
          <p:spPr>
            <a:xfrm>
              <a:off x="11118850" y="304800"/>
              <a:ext cx="742800" cy="742800"/>
            </a:xfrm>
            <a:prstGeom prst="arc">
              <a:avLst>
                <a:gd name="adj1" fmla="val 18037019"/>
                <a:gd name="adj2" fmla="val 7719588"/>
              </a:avLst>
            </a:prstGeom>
            <a:noFill/>
            <a:ln w="9525" cap="flat" cmpd="sng">
              <a:solidFill>
                <a:schemeClr val="accent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Open Sans"/>
                <a:ea typeface="Open Sans"/>
                <a:cs typeface="Open Sans"/>
                <a:sym typeface="Open Sans"/>
              </a:endParaRPr>
            </a:p>
          </p:txBody>
        </p:sp>
        <p:sp>
          <p:nvSpPr>
            <p:cNvPr id="42" name="Google Shape;42;p23"/>
            <p:cNvSpPr/>
            <p:nvPr/>
          </p:nvSpPr>
          <p:spPr>
            <a:xfrm>
              <a:off x="10880725" y="430212"/>
              <a:ext cx="238200" cy="238200"/>
            </a:xfrm>
            <a:prstGeom prst="ellipse">
              <a:avLst/>
            </a:prstGeom>
            <a:solidFill>
              <a:srgbClr val="A5A5A5"/>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Open Sans"/>
                <a:ea typeface="Open Sans"/>
                <a:cs typeface="Open Sans"/>
                <a:sym typeface="Open Sans"/>
              </a:endParaRPr>
            </a:p>
          </p:txBody>
        </p:sp>
      </p:grpSp>
      <p:sp>
        <p:nvSpPr>
          <p:cNvPr id="43" name="Google Shape;43;p23"/>
          <p:cNvSpPr txBox="1"/>
          <p:nvPr/>
        </p:nvSpPr>
        <p:spPr>
          <a:xfrm>
            <a:off x="2963868" y="4867275"/>
            <a:ext cx="3216300" cy="184800"/>
          </a:xfrm>
          <a:prstGeom prst="rect">
            <a:avLst/>
          </a:prstGeom>
          <a:noFill/>
          <a:ln>
            <a:noFill/>
          </a:ln>
        </p:spPr>
        <p:txBody>
          <a:bodyPr spcFirstLastPara="1" wrap="square" lIns="68575" tIns="34275" rIns="68575" bIns="34275" anchor="t" anchorCtr="0">
            <a:noAutofit/>
          </a:bodyPr>
          <a:lstStyle/>
          <a:p>
            <a:pPr marL="0" marR="0" lvl="0" indent="0" algn="ctr" rtl="0">
              <a:lnSpc>
                <a:spcPct val="100000"/>
              </a:lnSpc>
              <a:spcBef>
                <a:spcPts val="0"/>
              </a:spcBef>
              <a:spcAft>
                <a:spcPts val="0"/>
              </a:spcAft>
              <a:buClr>
                <a:srgbClr val="000000"/>
              </a:buClr>
              <a:buSzPts val="800"/>
              <a:buFont typeface="Arial"/>
              <a:buNone/>
            </a:pPr>
            <a:r>
              <a:rPr lang="en" sz="800" b="0" i="0" u="none" strike="noStrike" cap="none">
                <a:solidFill>
                  <a:srgbClr val="A5A5A5"/>
                </a:solidFill>
                <a:latin typeface="Open Sans"/>
                <a:ea typeface="Open Sans"/>
                <a:cs typeface="Open Sans"/>
                <a:sym typeface="Open Sans"/>
              </a:rPr>
              <a:t>Modern presentation template</a:t>
            </a:r>
            <a:endParaRPr sz="800" b="0" i="0" u="none" strike="noStrike" cap="none">
              <a:solidFill>
                <a:srgbClr val="A5A5A5"/>
              </a:solidFill>
              <a:latin typeface="Open Sans"/>
              <a:ea typeface="Open Sans"/>
              <a:cs typeface="Open Sans"/>
              <a:sym typeface="Open San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Full Image ">
  <p:cSld name="Full Image ">
    <p:spTree>
      <p:nvGrpSpPr>
        <p:cNvPr id="1" name="Shape 44"/>
        <p:cNvGrpSpPr/>
        <p:nvPr/>
      </p:nvGrpSpPr>
      <p:grpSpPr>
        <a:xfrm>
          <a:off x="0" y="0"/>
          <a:ext cx="0" cy="0"/>
          <a:chOff x="0" y="0"/>
          <a:chExt cx="0" cy="0"/>
        </a:xfrm>
      </p:grpSpPr>
      <p:sp>
        <p:nvSpPr>
          <p:cNvPr id="45" name="Google Shape;45;p25"/>
          <p:cNvSpPr>
            <a:spLocks noGrp="1"/>
          </p:cNvSpPr>
          <p:nvPr>
            <p:ph type="pic" idx="2"/>
          </p:nvPr>
        </p:nvSpPr>
        <p:spPr>
          <a:xfrm>
            <a:off x="0" y="0"/>
            <a:ext cx="9144000" cy="5143500"/>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Open Sans"/>
                <a:ea typeface="Open Sans"/>
                <a:cs typeface="Open Sans"/>
                <a:sym typeface="Open Sans"/>
              </a:defRPr>
            </a:lvl1pPr>
            <a:lvl2pPr marR="0" lvl="1"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2pPr>
            <a:lvl3pPr marR="0" lvl="2"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Open Sans"/>
                <a:ea typeface="Open Sans"/>
                <a:cs typeface="Open Sans"/>
                <a:sym typeface="Open Sans"/>
              </a:defRPr>
            </a:lvl3pPr>
            <a:lvl4pPr marR="0" lvl="3"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4pPr>
            <a:lvl5pPr marR="0" lvl="4"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5pPr>
            <a:lvl6pPr marR="0" lvl="5"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6pPr>
            <a:lvl7pPr marR="0" lvl="6"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7pPr>
            <a:lvl8pPr marR="0" lvl="7"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8pPr>
            <a:lvl9pPr marR="0" lvl="8"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Image 2">
  <p:cSld name="Image 2">
    <p:spTree>
      <p:nvGrpSpPr>
        <p:cNvPr id="1" name="Shape 46"/>
        <p:cNvGrpSpPr/>
        <p:nvPr/>
      </p:nvGrpSpPr>
      <p:grpSpPr>
        <a:xfrm>
          <a:off x="0" y="0"/>
          <a:ext cx="0" cy="0"/>
          <a:chOff x="0" y="0"/>
          <a:chExt cx="0" cy="0"/>
        </a:xfrm>
      </p:grpSpPr>
      <p:sp>
        <p:nvSpPr>
          <p:cNvPr id="47" name="Google Shape;47;p26"/>
          <p:cNvSpPr>
            <a:spLocks noGrp="1"/>
          </p:cNvSpPr>
          <p:nvPr>
            <p:ph type="pic" idx="2"/>
          </p:nvPr>
        </p:nvSpPr>
        <p:spPr>
          <a:xfrm>
            <a:off x="0" y="419100"/>
            <a:ext cx="3448200" cy="4238400"/>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Open Sans"/>
                <a:ea typeface="Open Sans"/>
                <a:cs typeface="Open Sans"/>
                <a:sym typeface="Open Sans"/>
              </a:defRPr>
            </a:lvl1pPr>
            <a:lvl2pPr marR="0" lvl="1"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2pPr>
            <a:lvl3pPr marR="0" lvl="2"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Open Sans"/>
                <a:ea typeface="Open Sans"/>
                <a:cs typeface="Open Sans"/>
                <a:sym typeface="Open Sans"/>
              </a:defRPr>
            </a:lvl3pPr>
            <a:lvl4pPr marR="0" lvl="3"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4pPr>
            <a:lvl5pPr marR="0" lvl="4"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5pPr>
            <a:lvl6pPr marR="0" lvl="5"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6pPr>
            <a:lvl7pPr marR="0" lvl="6"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7pPr>
            <a:lvl8pPr marR="0" lvl="7"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8pPr>
            <a:lvl9pPr marR="0" lvl="8"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9pPr>
          </a:lstStyle>
          <a:p>
            <a:endParaRPr/>
          </a:p>
        </p:txBody>
      </p:sp>
      <p:sp>
        <p:nvSpPr>
          <p:cNvPr id="48" name="Google Shape;48;p26"/>
          <p:cNvSpPr/>
          <p:nvPr/>
        </p:nvSpPr>
        <p:spPr>
          <a:xfrm>
            <a:off x="1814513" y="0"/>
            <a:ext cx="5514900" cy="105000"/>
          </a:xfrm>
          <a:prstGeom prst="rect">
            <a:avLst/>
          </a:prstGeom>
          <a:gradFill>
            <a:gsLst>
              <a:gs pos="0">
                <a:schemeClr val="accent1"/>
              </a:gs>
              <a:gs pos="100000">
                <a:schemeClr val="accent4"/>
              </a:gs>
            </a:gsLst>
            <a:lin ang="0" scaled="0"/>
          </a:gra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Open Sans"/>
              <a:ea typeface="Open Sans"/>
              <a:cs typeface="Open Sans"/>
              <a:sym typeface="Open Sans"/>
            </a:endParaRPr>
          </a:p>
        </p:txBody>
      </p:sp>
      <p:sp>
        <p:nvSpPr>
          <p:cNvPr id="49" name="Google Shape;49;p26"/>
          <p:cNvSpPr/>
          <p:nvPr/>
        </p:nvSpPr>
        <p:spPr>
          <a:xfrm>
            <a:off x="1814513" y="5091113"/>
            <a:ext cx="5514900" cy="52500"/>
          </a:xfrm>
          <a:prstGeom prst="rect">
            <a:avLst/>
          </a:prstGeom>
          <a:gradFill>
            <a:gsLst>
              <a:gs pos="0">
                <a:schemeClr val="accent1"/>
              </a:gs>
              <a:gs pos="100000">
                <a:schemeClr val="accent4"/>
              </a:gs>
            </a:gsLst>
            <a:lin ang="0" scaled="0"/>
          </a:gra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Open Sans"/>
              <a:ea typeface="Open Sans"/>
              <a:cs typeface="Open Sans"/>
              <a:sym typeface="Open Sans"/>
            </a:endParaRPr>
          </a:p>
        </p:txBody>
      </p:sp>
      <p:grpSp>
        <p:nvGrpSpPr>
          <p:cNvPr id="50" name="Google Shape;50;p26"/>
          <p:cNvGrpSpPr/>
          <p:nvPr/>
        </p:nvGrpSpPr>
        <p:grpSpPr>
          <a:xfrm>
            <a:off x="8141494" y="323850"/>
            <a:ext cx="735694" cy="640631"/>
            <a:chOff x="10880725" y="304800"/>
            <a:chExt cx="980925" cy="854175"/>
          </a:xfrm>
        </p:grpSpPr>
        <p:sp>
          <p:nvSpPr>
            <p:cNvPr id="51" name="Google Shape;51;p26"/>
            <p:cNvSpPr/>
            <p:nvPr/>
          </p:nvSpPr>
          <p:spPr>
            <a:xfrm>
              <a:off x="11210925" y="396875"/>
              <a:ext cx="558900" cy="558900"/>
            </a:xfrm>
            <a:prstGeom prst="ellipse">
              <a:avLst/>
            </a:prstGeom>
            <a:gradFill>
              <a:gsLst>
                <a:gs pos="0">
                  <a:schemeClr val="accent1"/>
                </a:gs>
                <a:gs pos="100000">
                  <a:schemeClr val="accent4"/>
                </a:gs>
              </a:gsLst>
              <a:lin ang="0" scaled="0"/>
            </a:gra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Open Sans"/>
                <a:ea typeface="Open Sans"/>
                <a:cs typeface="Open Sans"/>
                <a:sym typeface="Open Sans"/>
              </a:endParaRPr>
            </a:p>
          </p:txBody>
        </p:sp>
        <p:sp>
          <p:nvSpPr>
            <p:cNvPr id="52" name="Google Shape;52;p26"/>
            <p:cNvSpPr/>
            <p:nvPr/>
          </p:nvSpPr>
          <p:spPr>
            <a:xfrm>
              <a:off x="10880725" y="828675"/>
              <a:ext cx="330300" cy="330300"/>
            </a:xfrm>
            <a:prstGeom prst="ellipse">
              <a:avLst/>
            </a:prstGeom>
            <a:gradFill>
              <a:gsLst>
                <a:gs pos="0">
                  <a:schemeClr val="accent1"/>
                </a:gs>
                <a:gs pos="100000">
                  <a:schemeClr val="accent4"/>
                </a:gs>
              </a:gsLst>
              <a:lin ang="0" scaled="0"/>
            </a:gra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Open Sans"/>
                <a:ea typeface="Open Sans"/>
                <a:cs typeface="Open Sans"/>
                <a:sym typeface="Open Sans"/>
              </a:endParaRPr>
            </a:p>
          </p:txBody>
        </p:sp>
        <p:sp>
          <p:nvSpPr>
            <p:cNvPr id="53" name="Google Shape;53;p26"/>
            <p:cNvSpPr/>
            <p:nvPr/>
          </p:nvSpPr>
          <p:spPr>
            <a:xfrm>
              <a:off x="11118850" y="304800"/>
              <a:ext cx="742800" cy="742800"/>
            </a:xfrm>
            <a:prstGeom prst="arc">
              <a:avLst>
                <a:gd name="adj1" fmla="val 18037019"/>
                <a:gd name="adj2" fmla="val 7719588"/>
              </a:avLst>
            </a:prstGeom>
            <a:noFill/>
            <a:ln w="9525" cap="flat" cmpd="sng">
              <a:solidFill>
                <a:schemeClr val="accent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Open Sans"/>
                <a:ea typeface="Open Sans"/>
                <a:cs typeface="Open Sans"/>
                <a:sym typeface="Open Sans"/>
              </a:endParaRPr>
            </a:p>
          </p:txBody>
        </p:sp>
        <p:sp>
          <p:nvSpPr>
            <p:cNvPr id="54" name="Google Shape;54;p26"/>
            <p:cNvSpPr/>
            <p:nvPr/>
          </p:nvSpPr>
          <p:spPr>
            <a:xfrm>
              <a:off x="10880725" y="430212"/>
              <a:ext cx="238200" cy="238200"/>
            </a:xfrm>
            <a:prstGeom prst="ellipse">
              <a:avLst/>
            </a:prstGeom>
            <a:solidFill>
              <a:srgbClr val="A5A5A5"/>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Open Sans"/>
                <a:ea typeface="Open Sans"/>
                <a:cs typeface="Open Sans"/>
                <a:sym typeface="Open Sans"/>
              </a:endParaRPr>
            </a:p>
          </p:txBody>
        </p:sp>
      </p:grpSp>
      <p:sp>
        <p:nvSpPr>
          <p:cNvPr id="55" name="Google Shape;55;p26"/>
          <p:cNvSpPr txBox="1"/>
          <p:nvPr/>
        </p:nvSpPr>
        <p:spPr>
          <a:xfrm>
            <a:off x="2963868" y="4867275"/>
            <a:ext cx="3216300" cy="184800"/>
          </a:xfrm>
          <a:prstGeom prst="rect">
            <a:avLst/>
          </a:prstGeom>
          <a:noFill/>
          <a:ln>
            <a:noFill/>
          </a:ln>
        </p:spPr>
        <p:txBody>
          <a:bodyPr spcFirstLastPara="1" wrap="square" lIns="68575" tIns="34275" rIns="68575" bIns="34275" anchor="t" anchorCtr="0">
            <a:noAutofit/>
          </a:bodyPr>
          <a:lstStyle/>
          <a:p>
            <a:pPr marL="0" marR="0" lvl="0" indent="0" algn="ctr" rtl="0">
              <a:lnSpc>
                <a:spcPct val="100000"/>
              </a:lnSpc>
              <a:spcBef>
                <a:spcPts val="0"/>
              </a:spcBef>
              <a:spcAft>
                <a:spcPts val="0"/>
              </a:spcAft>
              <a:buClr>
                <a:srgbClr val="000000"/>
              </a:buClr>
              <a:buSzPts val="800"/>
              <a:buFont typeface="Arial"/>
              <a:buNone/>
            </a:pPr>
            <a:r>
              <a:rPr lang="en" sz="800" b="0" i="0" u="none" strike="noStrike" cap="none">
                <a:solidFill>
                  <a:srgbClr val="A5A5A5"/>
                </a:solidFill>
                <a:latin typeface="Open Sans"/>
                <a:ea typeface="Open Sans"/>
                <a:cs typeface="Open Sans"/>
                <a:sym typeface="Open Sans"/>
              </a:rPr>
              <a:t>Modern presentation template</a:t>
            </a:r>
            <a:endParaRPr sz="800" b="0" i="0" u="none" strike="noStrike" cap="none">
              <a:solidFill>
                <a:srgbClr val="A5A5A5"/>
              </a:solidFill>
              <a:latin typeface="Open Sans"/>
              <a:ea typeface="Open Sans"/>
              <a:cs typeface="Open Sans"/>
              <a:sym typeface="Open San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Image 3">
  <p:cSld name="Image 3">
    <p:spTree>
      <p:nvGrpSpPr>
        <p:cNvPr id="1" name="Shape 56"/>
        <p:cNvGrpSpPr/>
        <p:nvPr/>
      </p:nvGrpSpPr>
      <p:grpSpPr>
        <a:xfrm>
          <a:off x="0" y="0"/>
          <a:ext cx="0" cy="0"/>
          <a:chOff x="0" y="0"/>
          <a:chExt cx="0" cy="0"/>
        </a:xfrm>
      </p:grpSpPr>
      <p:sp>
        <p:nvSpPr>
          <p:cNvPr id="57" name="Google Shape;57;p27"/>
          <p:cNvSpPr>
            <a:spLocks noGrp="1"/>
          </p:cNvSpPr>
          <p:nvPr>
            <p:ph type="pic" idx="2"/>
          </p:nvPr>
        </p:nvSpPr>
        <p:spPr>
          <a:xfrm>
            <a:off x="4933950" y="685800"/>
            <a:ext cx="2743200" cy="3534000"/>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Open Sans"/>
                <a:ea typeface="Open Sans"/>
                <a:cs typeface="Open Sans"/>
                <a:sym typeface="Open Sans"/>
              </a:defRPr>
            </a:lvl1pPr>
            <a:lvl2pPr marR="0" lvl="1"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2pPr>
            <a:lvl3pPr marR="0" lvl="2"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Open Sans"/>
                <a:ea typeface="Open Sans"/>
                <a:cs typeface="Open Sans"/>
                <a:sym typeface="Open Sans"/>
              </a:defRPr>
            </a:lvl3pPr>
            <a:lvl4pPr marR="0" lvl="3"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4pPr>
            <a:lvl5pPr marR="0" lvl="4"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5pPr>
            <a:lvl6pPr marR="0" lvl="5"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6pPr>
            <a:lvl7pPr marR="0" lvl="6"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7pPr>
            <a:lvl8pPr marR="0" lvl="7"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8pPr>
            <a:lvl9pPr marR="0" lvl="8"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9pPr>
          </a:lstStyle>
          <a:p>
            <a:endParaRPr/>
          </a:p>
        </p:txBody>
      </p:sp>
      <p:sp>
        <p:nvSpPr>
          <p:cNvPr id="58" name="Google Shape;58;p27"/>
          <p:cNvSpPr/>
          <p:nvPr/>
        </p:nvSpPr>
        <p:spPr>
          <a:xfrm>
            <a:off x="1814513" y="0"/>
            <a:ext cx="5514900" cy="105000"/>
          </a:xfrm>
          <a:prstGeom prst="rect">
            <a:avLst/>
          </a:prstGeom>
          <a:gradFill>
            <a:gsLst>
              <a:gs pos="0">
                <a:schemeClr val="accent1"/>
              </a:gs>
              <a:gs pos="100000">
                <a:schemeClr val="accent4"/>
              </a:gs>
            </a:gsLst>
            <a:lin ang="0" scaled="0"/>
          </a:gra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Open Sans"/>
              <a:ea typeface="Open Sans"/>
              <a:cs typeface="Open Sans"/>
              <a:sym typeface="Open Sans"/>
            </a:endParaRPr>
          </a:p>
        </p:txBody>
      </p:sp>
      <p:sp>
        <p:nvSpPr>
          <p:cNvPr id="59" name="Google Shape;59;p27"/>
          <p:cNvSpPr/>
          <p:nvPr/>
        </p:nvSpPr>
        <p:spPr>
          <a:xfrm>
            <a:off x="1814513" y="5091113"/>
            <a:ext cx="5514900" cy="52500"/>
          </a:xfrm>
          <a:prstGeom prst="rect">
            <a:avLst/>
          </a:prstGeom>
          <a:gradFill>
            <a:gsLst>
              <a:gs pos="0">
                <a:schemeClr val="accent1"/>
              </a:gs>
              <a:gs pos="100000">
                <a:schemeClr val="accent4"/>
              </a:gs>
            </a:gsLst>
            <a:lin ang="0" scaled="0"/>
          </a:gra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Open Sans"/>
              <a:ea typeface="Open Sans"/>
              <a:cs typeface="Open Sans"/>
              <a:sym typeface="Open Sans"/>
            </a:endParaRPr>
          </a:p>
        </p:txBody>
      </p:sp>
      <p:grpSp>
        <p:nvGrpSpPr>
          <p:cNvPr id="60" name="Google Shape;60;p27"/>
          <p:cNvGrpSpPr/>
          <p:nvPr/>
        </p:nvGrpSpPr>
        <p:grpSpPr>
          <a:xfrm>
            <a:off x="8141494" y="323850"/>
            <a:ext cx="735694" cy="640631"/>
            <a:chOff x="10880725" y="304800"/>
            <a:chExt cx="980925" cy="854175"/>
          </a:xfrm>
        </p:grpSpPr>
        <p:sp>
          <p:nvSpPr>
            <p:cNvPr id="61" name="Google Shape;61;p27"/>
            <p:cNvSpPr/>
            <p:nvPr/>
          </p:nvSpPr>
          <p:spPr>
            <a:xfrm>
              <a:off x="11210925" y="396875"/>
              <a:ext cx="558900" cy="558900"/>
            </a:xfrm>
            <a:prstGeom prst="ellipse">
              <a:avLst/>
            </a:prstGeom>
            <a:gradFill>
              <a:gsLst>
                <a:gs pos="0">
                  <a:schemeClr val="accent1"/>
                </a:gs>
                <a:gs pos="100000">
                  <a:schemeClr val="accent4"/>
                </a:gs>
              </a:gsLst>
              <a:lin ang="0" scaled="0"/>
            </a:gra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Open Sans"/>
                <a:ea typeface="Open Sans"/>
                <a:cs typeface="Open Sans"/>
                <a:sym typeface="Open Sans"/>
              </a:endParaRPr>
            </a:p>
          </p:txBody>
        </p:sp>
        <p:sp>
          <p:nvSpPr>
            <p:cNvPr id="62" name="Google Shape;62;p27"/>
            <p:cNvSpPr/>
            <p:nvPr/>
          </p:nvSpPr>
          <p:spPr>
            <a:xfrm>
              <a:off x="10880725" y="828675"/>
              <a:ext cx="330300" cy="330300"/>
            </a:xfrm>
            <a:prstGeom prst="ellipse">
              <a:avLst/>
            </a:prstGeom>
            <a:gradFill>
              <a:gsLst>
                <a:gs pos="0">
                  <a:schemeClr val="accent1"/>
                </a:gs>
                <a:gs pos="100000">
                  <a:schemeClr val="accent4"/>
                </a:gs>
              </a:gsLst>
              <a:lin ang="0" scaled="0"/>
            </a:gra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Open Sans"/>
                <a:ea typeface="Open Sans"/>
                <a:cs typeface="Open Sans"/>
                <a:sym typeface="Open Sans"/>
              </a:endParaRPr>
            </a:p>
          </p:txBody>
        </p:sp>
        <p:sp>
          <p:nvSpPr>
            <p:cNvPr id="63" name="Google Shape;63;p27"/>
            <p:cNvSpPr/>
            <p:nvPr/>
          </p:nvSpPr>
          <p:spPr>
            <a:xfrm>
              <a:off x="11118850" y="304800"/>
              <a:ext cx="742800" cy="742800"/>
            </a:xfrm>
            <a:prstGeom prst="arc">
              <a:avLst>
                <a:gd name="adj1" fmla="val 18037019"/>
                <a:gd name="adj2" fmla="val 7719588"/>
              </a:avLst>
            </a:prstGeom>
            <a:noFill/>
            <a:ln w="9525" cap="flat" cmpd="sng">
              <a:solidFill>
                <a:schemeClr val="accent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Open Sans"/>
                <a:ea typeface="Open Sans"/>
                <a:cs typeface="Open Sans"/>
                <a:sym typeface="Open Sans"/>
              </a:endParaRPr>
            </a:p>
          </p:txBody>
        </p:sp>
        <p:sp>
          <p:nvSpPr>
            <p:cNvPr id="64" name="Google Shape;64;p27"/>
            <p:cNvSpPr/>
            <p:nvPr/>
          </p:nvSpPr>
          <p:spPr>
            <a:xfrm>
              <a:off x="10880725" y="430212"/>
              <a:ext cx="238200" cy="238200"/>
            </a:xfrm>
            <a:prstGeom prst="ellipse">
              <a:avLst/>
            </a:prstGeom>
            <a:solidFill>
              <a:srgbClr val="A5A5A5"/>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Open Sans"/>
                <a:ea typeface="Open Sans"/>
                <a:cs typeface="Open Sans"/>
                <a:sym typeface="Open Sans"/>
              </a:endParaRPr>
            </a:p>
          </p:txBody>
        </p:sp>
      </p:grpSp>
      <p:sp>
        <p:nvSpPr>
          <p:cNvPr id="65" name="Google Shape;65;p27"/>
          <p:cNvSpPr txBox="1"/>
          <p:nvPr/>
        </p:nvSpPr>
        <p:spPr>
          <a:xfrm>
            <a:off x="2963868" y="4867275"/>
            <a:ext cx="3216300" cy="184800"/>
          </a:xfrm>
          <a:prstGeom prst="rect">
            <a:avLst/>
          </a:prstGeom>
          <a:noFill/>
          <a:ln>
            <a:noFill/>
          </a:ln>
        </p:spPr>
        <p:txBody>
          <a:bodyPr spcFirstLastPara="1" wrap="square" lIns="68575" tIns="34275" rIns="68575" bIns="34275" anchor="t" anchorCtr="0">
            <a:noAutofit/>
          </a:bodyPr>
          <a:lstStyle/>
          <a:p>
            <a:pPr marL="0" marR="0" lvl="0" indent="0" algn="ctr" rtl="0">
              <a:lnSpc>
                <a:spcPct val="100000"/>
              </a:lnSpc>
              <a:spcBef>
                <a:spcPts val="0"/>
              </a:spcBef>
              <a:spcAft>
                <a:spcPts val="0"/>
              </a:spcAft>
              <a:buClr>
                <a:srgbClr val="000000"/>
              </a:buClr>
              <a:buSzPts val="800"/>
              <a:buFont typeface="Arial"/>
              <a:buNone/>
            </a:pPr>
            <a:r>
              <a:rPr lang="en" sz="800" b="0" i="0" u="none" strike="noStrike" cap="none">
                <a:solidFill>
                  <a:srgbClr val="A5A5A5"/>
                </a:solidFill>
                <a:latin typeface="Open Sans"/>
                <a:ea typeface="Open Sans"/>
                <a:cs typeface="Open Sans"/>
                <a:sym typeface="Open Sans"/>
              </a:rPr>
              <a:t>Modern presentation template</a:t>
            </a:r>
            <a:endParaRPr sz="800" b="0" i="0" u="none" strike="noStrike" cap="none">
              <a:solidFill>
                <a:srgbClr val="A5A5A5"/>
              </a:solidFill>
              <a:latin typeface="Open Sans"/>
              <a:ea typeface="Open Sans"/>
              <a:cs typeface="Open Sans"/>
              <a:sym typeface="Open San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Image 4">
  <p:cSld name="Image 4">
    <p:spTree>
      <p:nvGrpSpPr>
        <p:cNvPr id="1" name="Shape 66"/>
        <p:cNvGrpSpPr/>
        <p:nvPr/>
      </p:nvGrpSpPr>
      <p:grpSpPr>
        <a:xfrm>
          <a:off x="0" y="0"/>
          <a:ext cx="0" cy="0"/>
          <a:chOff x="0" y="0"/>
          <a:chExt cx="0" cy="0"/>
        </a:xfrm>
      </p:grpSpPr>
      <p:sp>
        <p:nvSpPr>
          <p:cNvPr id="67" name="Google Shape;67;p28"/>
          <p:cNvSpPr>
            <a:spLocks noGrp="1"/>
          </p:cNvSpPr>
          <p:nvPr>
            <p:ph type="pic" idx="2"/>
          </p:nvPr>
        </p:nvSpPr>
        <p:spPr>
          <a:xfrm>
            <a:off x="1381125" y="2576513"/>
            <a:ext cx="2866800" cy="2019300"/>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Open Sans"/>
                <a:ea typeface="Open Sans"/>
                <a:cs typeface="Open Sans"/>
                <a:sym typeface="Open Sans"/>
              </a:defRPr>
            </a:lvl1pPr>
            <a:lvl2pPr marR="0" lvl="1"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2pPr>
            <a:lvl3pPr marR="0" lvl="2"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Open Sans"/>
                <a:ea typeface="Open Sans"/>
                <a:cs typeface="Open Sans"/>
                <a:sym typeface="Open Sans"/>
              </a:defRPr>
            </a:lvl3pPr>
            <a:lvl4pPr marR="0" lvl="3"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4pPr>
            <a:lvl5pPr marR="0" lvl="4"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5pPr>
            <a:lvl6pPr marR="0" lvl="5"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6pPr>
            <a:lvl7pPr marR="0" lvl="6"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7pPr>
            <a:lvl8pPr marR="0" lvl="7"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8pPr>
            <a:lvl9pPr marR="0" lvl="8"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9pPr>
          </a:lstStyle>
          <a:p>
            <a:endParaRPr/>
          </a:p>
        </p:txBody>
      </p:sp>
      <p:sp>
        <p:nvSpPr>
          <p:cNvPr id="68" name="Google Shape;68;p28"/>
          <p:cNvSpPr>
            <a:spLocks noGrp="1"/>
          </p:cNvSpPr>
          <p:nvPr>
            <p:ph type="pic" idx="3"/>
          </p:nvPr>
        </p:nvSpPr>
        <p:spPr>
          <a:xfrm>
            <a:off x="1381125" y="509588"/>
            <a:ext cx="2866800" cy="2019300"/>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Open Sans"/>
                <a:ea typeface="Open Sans"/>
                <a:cs typeface="Open Sans"/>
                <a:sym typeface="Open Sans"/>
              </a:defRPr>
            </a:lvl1pPr>
            <a:lvl2pPr marR="0" lvl="1"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2pPr>
            <a:lvl3pPr marR="0" lvl="2"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Open Sans"/>
                <a:ea typeface="Open Sans"/>
                <a:cs typeface="Open Sans"/>
                <a:sym typeface="Open Sans"/>
              </a:defRPr>
            </a:lvl3pPr>
            <a:lvl4pPr marR="0" lvl="3"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4pPr>
            <a:lvl5pPr marR="0" lvl="4"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5pPr>
            <a:lvl6pPr marR="0" lvl="5"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6pPr>
            <a:lvl7pPr marR="0" lvl="6"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7pPr>
            <a:lvl8pPr marR="0" lvl="7"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8pPr>
            <a:lvl9pPr marR="0" lvl="8"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9pPr>
          </a:lstStyle>
          <a:p>
            <a:endParaRPr/>
          </a:p>
        </p:txBody>
      </p:sp>
      <p:sp>
        <p:nvSpPr>
          <p:cNvPr id="69" name="Google Shape;69;p28"/>
          <p:cNvSpPr/>
          <p:nvPr/>
        </p:nvSpPr>
        <p:spPr>
          <a:xfrm>
            <a:off x="1814513" y="0"/>
            <a:ext cx="5514900" cy="105000"/>
          </a:xfrm>
          <a:prstGeom prst="rect">
            <a:avLst/>
          </a:prstGeom>
          <a:gradFill>
            <a:gsLst>
              <a:gs pos="0">
                <a:schemeClr val="accent1"/>
              </a:gs>
              <a:gs pos="100000">
                <a:schemeClr val="accent4"/>
              </a:gs>
            </a:gsLst>
            <a:lin ang="0" scaled="0"/>
          </a:gra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Open Sans"/>
              <a:ea typeface="Open Sans"/>
              <a:cs typeface="Open Sans"/>
              <a:sym typeface="Open Sans"/>
            </a:endParaRPr>
          </a:p>
        </p:txBody>
      </p:sp>
      <p:sp>
        <p:nvSpPr>
          <p:cNvPr id="70" name="Google Shape;70;p28"/>
          <p:cNvSpPr/>
          <p:nvPr/>
        </p:nvSpPr>
        <p:spPr>
          <a:xfrm>
            <a:off x="1814513" y="5091113"/>
            <a:ext cx="5514900" cy="52500"/>
          </a:xfrm>
          <a:prstGeom prst="rect">
            <a:avLst/>
          </a:prstGeom>
          <a:gradFill>
            <a:gsLst>
              <a:gs pos="0">
                <a:schemeClr val="accent1"/>
              </a:gs>
              <a:gs pos="100000">
                <a:schemeClr val="accent4"/>
              </a:gs>
            </a:gsLst>
            <a:lin ang="0" scaled="0"/>
          </a:gra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Open Sans"/>
              <a:ea typeface="Open Sans"/>
              <a:cs typeface="Open Sans"/>
              <a:sym typeface="Open Sans"/>
            </a:endParaRPr>
          </a:p>
        </p:txBody>
      </p:sp>
      <p:grpSp>
        <p:nvGrpSpPr>
          <p:cNvPr id="71" name="Google Shape;71;p28"/>
          <p:cNvGrpSpPr/>
          <p:nvPr/>
        </p:nvGrpSpPr>
        <p:grpSpPr>
          <a:xfrm>
            <a:off x="8141494" y="323850"/>
            <a:ext cx="735694" cy="640631"/>
            <a:chOff x="10880725" y="304800"/>
            <a:chExt cx="980925" cy="854175"/>
          </a:xfrm>
        </p:grpSpPr>
        <p:sp>
          <p:nvSpPr>
            <p:cNvPr id="72" name="Google Shape;72;p28"/>
            <p:cNvSpPr/>
            <p:nvPr/>
          </p:nvSpPr>
          <p:spPr>
            <a:xfrm>
              <a:off x="11210925" y="396875"/>
              <a:ext cx="558900" cy="558900"/>
            </a:xfrm>
            <a:prstGeom prst="ellipse">
              <a:avLst/>
            </a:prstGeom>
            <a:gradFill>
              <a:gsLst>
                <a:gs pos="0">
                  <a:schemeClr val="accent1"/>
                </a:gs>
                <a:gs pos="100000">
                  <a:schemeClr val="accent4"/>
                </a:gs>
              </a:gsLst>
              <a:lin ang="0" scaled="0"/>
            </a:gra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Open Sans"/>
                <a:ea typeface="Open Sans"/>
                <a:cs typeface="Open Sans"/>
                <a:sym typeface="Open Sans"/>
              </a:endParaRPr>
            </a:p>
          </p:txBody>
        </p:sp>
        <p:sp>
          <p:nvSpPr>
            <p:cNvPr id="73" name="Google Shape;73;p28"/>
            <p:cNvSpPr/>
            <p:nvPr/>
          </p:nvSpPr>
          <p:spPr>
            <a:xfrm>
              <a:off x="10880725" y="828675"/>
              <a:ext cx="330300" cy="330300"/>
            </a:xfrm>
            <a:prstGeom prst="ellipse">
              <a:avLst/>
            </a:prstGeom>
            <a:gradFill>
              <a:gsLst>
                <a:gs pos="0">
                  <a:schemeClr val="accent1"/>
                </a:gs>
                <a:gs pos="100000">
                  <a:schemeClr val="accent4"/>
                </a:gs>
              </a:gsLst>
              <a:lin ang="0" scaled="0"/>
            </a:gra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Open Sans"/>
                <a:ea typeface="Open Sans"/>
                <a:cs typeface="Open Sans"/>
                <a:sym typeface="Open Sans"/>
              </a:endParaRPr>
            </a:p>
          </p:txBody>
        </p:sp>
        <p:sp>
          <p:nvSpPr>
            <p:cNvPr id="74" name="Google Shape;74;p28"/>
            <p:cNvSpPr/>
            <p:nvPr/>
          </p:nvSpPr>
          <p:spPr>
            <a:xfrm>
              <a:off x="11118850" y="304800"/>
              <a:ext cx="742800" cy="742800"/>
            </a:xfrm>
            <a:prstGeom prst="arc">
              <a:avLst>
                <a:gd name="adj1" fmla="val 18037019"/>
                <a:gd name="adj2" fmla="val 7719588"/>
              </a:avLst>
            </a:prstGeom>
            <a:noFill/>
            <a:ln w="9525" cap="flat" cmpd="sng">
              <a:solidFill>
                <a:schemeClr val="accent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Open Sans"/>
                <a:ea typeface="Open Sans"/>
                <a:cs typeface="Open Sans"/>
                <a:sym typeface="Open Sans"/>
              </a:endParaRPr>
            </a:p>
          </p:txBody>
        </p:sp>
        <p:sp>
          <p:nvSpPr>
            <p:cNvPr id="75" name="Google Shape;75;p28"/>
            <p:cNvSpPr/>
            <p:nvPr/>
          </p:nvSpPr>
          <p:spPr>
            <a:xfrm>
              <a:off x="10880725" y="430212"/>
              <a:ext cx="238200" cy="238200"/>
            </a:xfrm>
            <a:prstGeom prst="ellipse">
              <a:avLst/>
            </a:prstGeom>
            <a:solidFill>
              <a:srgbClr val="A5A5A5"/>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Open Sans"/>
                <a:ea typeface="Open Sans"/>
                <a:cs typeface="Open Sans"/>
                <a:sym typeface="Open Sans"/>
              </a:endParaRPr>
            </a:p>
          </p:txBody>
        </p:sp>
      </p:grpSp>
      <p:sp>
        <p:nvSpPr>
          <p:cNvPr id="76" name="Google Shape;76;p28"/>
          <p:cNvSpPr txBox="1"/>
          <p:nvPr/>
        </p:nvSpPr>
        <p:spPr>
          <a:xfrm>
            <a:off x="2963868" y="4867275"/>
            <a:ext cx="3216300" cy="184800"/>
          </a:xfrm>
          <a:prstGeom prst="rect">
            <a:avLst/>
          </a:prstGeom>
          <a:noFill/>
          <a:ln>
            <a:noFill/>
          </a:ln>
        </p:spPr>
        <p:txBody>
          <a:bodyPr spcFirstLastPara="1" wrap="square" lIns="68575" tIns="34275" rIns="68575" bIns="34275" anchor="t" anchorCtr="0">
            <a:noAutofit/>
          </a:bodyPr>
          <a:lstStyle/>
          <a:p>
            <a:pPr marL="0" marR="0" lvl="0" indent="0" algn="ctr" rtl="0">
              <a:lnSpc>
                <a:spcPct val="100000"/>
              </a:lnSpc>
              <a:spcBef>
                <a:spcPts val="0"/>
              </a:spcBef>
              <a:spcAft>
                <a:spcPts val="0"/>
              </a:spcAft>
              <a:buClr>
                <a:srgbClr val="000000"/>
              </a:buClr>
              <a:buSzPts val="800"/>
              <a:buFont typeface="Arial"/>
              <a:buNone/>
            </a:pPr>
            <a:r>
              <a:rPr lang="en" sz="800" b="0" i="0" u="none" strike="noStrike" cap="none">
                <a:solidFill>
                  <a:srgbClr val="A5A5A5"/>
                </a:solidFill>
                <a:latin typeface="Open Sans"/>
                <a:ea typeface="Open Sans"/>
                <a:cs typeface="Open Sans"/>
                <a:sym typeface="Open Sans"/>
              </a:rPr>
              <a:t>Modern presentation template</a:t>
            </a:r>
            <a:endParaRPr sz="800" b="0" i="0" u="none" strike="noStrike" cap="none">
              <a:solidFill>
                <a:srgbClr val="A5A5A5"/>
              </a:solidFill>
              <a:latin typeface="Open Sans"/>
              <a:ea typeface="Open Sans"/>
              <a:cs typeface="Open Sans"/>
              <a:sym typeface="Open San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Image 5">
  <p:cSld name="Image 5">
    <p:spTree>
      <p:nvGrpSpPr>
        <p:cNvPr id="1" name="Shape 77"/>
        <p:cNvGrpSpPr/>
        <p:nvPr/>
      </p:nvGrpSpPr>
      <p:grpSpPr>
        <a:xfrm>
          <a:off x="0" y="0"/>
          <a:ext cx="0" cy="0"/>
          <a:chOff x="0" y="0"/>
          <a:chExt cx="0" cy="0"/>
        </a:xfrm>
      </p:grpSpPr>
      <p:sp>
        <p:nvSpPr>
          <p:cNvPr id="78" name="Google Shape;78;p29"/>
          <p:cNvSpPr>
            <a:spLocks noGrp="1"/>
          </p:cNvSpPr>
          <p:nvPr>
            <p:ph type="pic" idx="2"/>
          </p:nvPr>
        </p:nvSpPr>
        <p:spPr>
          <a:xfrm>
            <a:off x="400050" y="1600200"/>
            <a:ext cx="3438600" cy="2676600"/>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Open Sans"/>
                <a:ea typeface="Open Sans"/>
                <a:cs typeface="Open Sans"/>
                <a:sym typeface="Open Sans"/>
              </a:defRPr>
            </a:lvl1pPr>
            <a:lvl2pPr marR="0" lvl="1"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2pPr>
            <a:lvl3pPr marR="0" lvl="2"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Open Sans"/>
                <a:ea typeface="Open Sans"/>
                <a:cs typeface="Open Sans"/>
                <a:sym typeface="Open Sans"/>
              </a:defRPr>
            </a:lvl3pPr>
            <a:lvl4pPr marR="0" lvl="3"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4pPr>
            <a:lvl5pPr marR="0" lvl="4"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5pPr>
            <a:lvl6pPr marR="0" lvl="5"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6pPr>
            <a:lvl7pPr marR="0" lvl="6"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7pPr>
            <a:lvl8pPr marR="0" lvl="7"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8pPr>
            <a:lvl9pPr marR="0" lvl="8"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9pPr>
          </a:lstStyle>
          <a:p>
            <a:endParaRPr/>
          </a:p>
        </p:txBody>
      </p:sp>
      <p:sp>
        <p:nvSpPr>
          <p:cNvPr id="79" name="Google Shape;79;p29"/>
          <p:cNvSpPr/>
          <p:nvPr/>
        </p:nvSpPr>
        <p:spPr>
          <a:xfrm>
            <a:off x="1814513" y="0"/>
            <a:ext cx="5514900" cy="105000"/>
          </a:xfrm>
          <a:prstGeom prst="rect">
            <a:avLst/>
          </a:prstGeom>
          <a:gradFill>
            <a:gsLst>
              <a:gs pos="0">
                <a:schemeClr val="accent1"/>
              </a:gs>
              <a:gs pos="100000">
                <a:schemeClr val="accent4"/>
              </a:gs>
            </a:gsLst>
            <a:lin ang="0" scaled="0"/>
          </a:gra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Open Sans"/>
              <a:ea typeface="Open Sans"/>
              <a:cs typeface="Open Sans"/>
              <a:sym typeface="Open Sans"/>
            </a:endParaRPr>
          </a:p>
        </p:txBody>
      </p:sp>
      <p:sp>
        <p:nvSpPr>
          <p:cNvPr id="80" name="Google Shape;80;p29"/>
          <p:cNvSpPr/>
          <p:nvPr/>
        </p:nvSpPr>
        <p:spPr>
          <a:xfrm>
            <a:off x="1814513" y="5091113"/>
            <a:ext cx="5514900" cy="52500"/>
          </a:xfrm>
          <a:prstGeom prst="rect">
            <a:avLst/>
          </a:prstGeom>
          <a:gradFill>
            <a:gsLst>
              <a:gs pos="0">
                <a:schemeClr val="accent1"/>
              </a:gs>
              <a:gs pos="100000">
                <a:schemeClr val="accent4"/>
              </a:gs>
            </a:gsLst>
            <a:lin ang="0" scaled="0"/>
          </a:gra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Open Sans"/>
              <a:ea typeface="Open Sans"/>
              <a:cs typeface="Open Sans"/>
              <a:sym typeface="Open Sans"/>
            </a:endParaRPr>
          </a:p>
        </p:txBody>
      </p:sp>
      <p:grpSp>
        <p:nvGrpSpPr>
          <p:cNvPr id="81" name="Google Shape;81;p29"/>
          <p:cNvGrpSpPr/>
          <p:nvPr/>
        </p:nvGrpSpPr>
        <p:grpSpPr>
          <a:xfrm>
            <a:off x="8141494" y="323850"/>
            <a:ext cx="735694" cy="640631"/>
            <a:chOff x="10880725" y="304800"/>
            <a:chExt cx="980925" cy="854175"/>
          </a:xfrm>
        </p:grpSpPr>
        <p:sp>
          <p:nvSpPr>
            <p:cNvPr id="82" name="Google Shape;82;p29"/>
            <p:cNvSpPr/>
            <p:nvPr/>
          </p:nvSpPr>
          <p:spPr>
            <a:xfrm>
              <a:off x="11210925" y="396875"/>
              <a:ext cx="558900" cy="558900"/>
            </a:xfrm>
            <a:prstGeom prst="ellipse">
              <a:avLst/>
            </a:prstGeom>
            <a:gradFill>
              <a:gsLst>
                <a:gs pos="0">
                  <a:schemeClr val="accent1"/>
                </a:gs>
                <a:gs pos="100000">
                  <a:schemeClr val="accent4"/>
                </a:gs>
              </a:gsLst>
              <a:lin ang="0" scaled="0"/>
            </a:gra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Open Sans"/>
                <a:ea typeface="Open Sans"/>
                <a:cs typeface="Open Sans"/>
                <a:sym typeface="Open Sans"/>
              </a:endParaRPr>
            </a:p>
          </p:txBody>
        </p:sp>
        <p:sp>
          <p:nvSpPr>
            <p:cNvPr id="83" name="Google Shape;83;p29"/>
            <p:cNvSpPr/>
            <p:nvPr/>
          </p:nvSpPr>
          <p:spPr>
            <a:xfrm>
              <a:off x="10880725" y="828675"/>
              <a:ext cx="330300" cy="330300"/>
            </a:xfrm>
            <a:prstGeom prst="ellipse">
              <a:avLst/>
            </a:prstGeom>
            <a:gradFill>
              <a:gsLst>
                <a:gs pos="0">
                  <a:schemeClr val="accent1"/>
                </a:gs>
                <a:gs pos="100000">
                  <a:schemeClr val="accent4"/>
                </a:gs>
              </a:gsLst>
              <a:lin ang="0" scaled="0"/>
            </a:gra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Open Sans"/>
                <a:ea typeface="Open Sans"/>
                <a:cs typeface="Open Sans"/>
                <a:sym typeface="Open Sans"/>
              </a:endParaRPr>
            </a:p>
          </p:txBody>
        </p:sp>
        <p:sp>
          <p:nvSpPr>
            <p:cNvPr id="84" name="Google Shape;84;p29"/>
            <p:cNvSpPr/>
            <p:nvPr/>
          </p:nvSpPr>
          <p:spPr>
            <a:xfrm>
              <a:off x="11118850" y="304800"/>
              <a:ext cx="742800" cy="742800"/>
            </a:xfrm>
            <a:prstGeom prst="arc">
              <a:avLst>
                <a:gd name="adj1" fmla="val 18037019"/>
                <a:gd name="adj2" fmla="val 7719588"/>
              </a:avLst>
            </a:prstGeom>
            <a:noFill/>
            <a:ln w="9525" cap="flat" cmpd="sng">
              <a:solidFill>
                <a:schemeClr val="accent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Open Sans"/>
                <a:ea typeface="Open Sans"/>
                <a:cs typeface="Open Sans"/>
                <a:sym typeface="Open Sans"/>
              </a:endParaRPr>
            </a:p>
          </p:txBody>
        </p:sp>
        <p:sp>
          <p:nvSpPr>
            <p:cNvPr id="85" name="Google Shape;85;p29"/>
            <p:cNvSpPr/>
            <p:nvPr/>
          </p:nvSpPr>
          <p:spPr>
            <a:xfrm>
              <a:off x="10880725" y="430212"/>
              <a:ext cx="238200" cy="238200"/>
            </a:xfrm>
            <a:prstGeom prst="ellipse">
              <a:avLst/>
            </a:prstGeom>
            <a:solidFill>
              <a:srgbClr val="A5A5A5"/>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Open Sans"/>
                <a:ea typeface="Open Sans"/>
                <a:cs typeface="Open Sans"/>
                <a:sym typeface="Open Sans"/>
              </a:endParaRPr>
            </a:p>
          </p:txBody>
        </p:sp>
      </p:grpSp>
      <p:sp>
        <p:nvSpPr>
          <p:cNvPr id="86" name="Google Shape;86;p29"/>
          <p:cNvSpPr txBox="1"/>
          <p:nvPr/>
        </p:nvSpPr>
        <p:spPr>
          <a:xfrm>
            <a:off x="2963868" y="4867275"/>
            <a:ext cx="3216300" cy="184800"/>
          </a:xfrm>
          <a:prstGeom prst="rect">
            <a:avLst/>
          </a:prstGeom>
          <a:noFill/>
          <a:ln>
            <a:noFill/>
          </a:ln>
        </p:spPr>
        <p:txBody>
          <a:bodyPr spcFirstLastPara="1" wrap="square" lIns="68575" tIns="34275" rIns="68575" bIns="34275" anchor="t" anchorCtr="0">
            <a:noAutofit/>
          </a:bodyPr>
          <a:lstStyle/>
          <a:p>
            <a:pPr marL="0" marR="0" lvl="0" indent="0" algn="ctr" rtl="0">
              <a:lnSpc>
                <a:spcPct val="100000"/>
              </a:lnSpc>
              <a:spcBef>
                <a:spcPts val="0"/>
              </a:spcBef>
              <a:spcAft>
                <a:spcPts val="0"/>
              </a:spcAft>
              <a:buClr>
                <a:srgbClr val="000000"/>
              </a:buClr>
              <a:buSzPts val="800"/>
              <a:buFont typeface="Arial"/>
              <a:buNone/>
            </a:pPr>
            <a:r>
              <a:rPr lang="en" sz="800" b="0" i="0" u="none" strike="noStrike" cap="none">
                <a:solidFill>
                  <a:srgbClr val="A5A5A5"/>
                </a:solidFill>
                <a:latin typeface="Open Sans"/>
                <a:ea typeface="Open Sans"/>
                <a:cs typeface="Open Sans"/>
                <a:sym typeface="Open Sans"/>
              </a:rPr>
              <a:t>Modern presentation template</a:t>
            </a:r>
            <a:endParaRPr sz="800" b="0" i="0" u="none" strike="noStrike" cap="none">
              <a:solidFill>
                <a:srgbClr val="A5A5A5"/>
              </a:solidFill>
              <a:latin typeface="Open Sans"/>
              <a:ea typeface="Open Sans"/>
              <a:cs typeface="Open Sans"/>
              <a:sym typeface="Open San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3.jpg"/></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jp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hyperlink" Target="https://en.wikipedia.org/wiki/Car_safety" TargetMode="External"/></Relationships>
</file>

<file path=ppt/slides/_rels/slide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jpg"/><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ieeexplore.ieee.org/author/37085593943"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ieeexplore.ieee.org/author/37073143600"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hyperlink" Target="https://ieeexplore.ieee.org/author/37085593943" TargetMode="External"/><Relationship Id="rId4" Type="http://schemas.openxmlformats.org/officeDocument/2006/relationships/hyperlink" Target="https://ieeexplore.ieee.org/author/37073062100"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gs>
            <a:gs pos="100000">
              <a:schemeClr val="accent4"/>
            </a:gs>
          </a:gsLst>
          <a:lin ang="0" scaled="0"/>
        </a:gradFill>
        <a:effectLst/>
      </p:bgPr>
    </p:bg>
    <p:spTree>
      <p:nvGrpSpPr>
        <p:cNvPr id="1" name="Shape 209"/>
        <p:cNvGrpSpPr/>
        <p:nvPr/>
      </p:nvGrpSpPr>
      <p:grpSpPr>
        <a:xfrm>
          <a:off x="0" y="0"/>
          <a:ext cx="0" cy="0"/>
          <a:chOff x="0" y="0"/>
          <a:chExt cx="0" cy="0"/>
        </a:xfrm>
      </p:grpSpPr>
      <p:sp>
        <p:nvSpPr>
          <p:cNvPr id="210" name="Google Shape;210;p1"/>
          <p:cNvSpPr/>
          <p:nvPr/>
        </p:nvSpPr>
        <p:spPr>
          <a:xfrm>
            <a:off x="4596115" y="0"/>
            <a:ext cx="2428800" cy="5143500"/>
          </a:xfrm>
          <a:prstGeom prst="chevron">
            <a:avLst>
              <a:gd name="adj" fmla="val 50000"/>
            </a:avLst>
          </a:prstGeom>
          <a:solidFill>
            <a:schemeClr val="lt1">
              <a:alpha val="4313"/>
            </a:schemeClr>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Open Sans"/>
              <a:ea typeface="Open Sans"/>
              <a:cs typeface="Open Sans"/>
              <a:sym typeface="Open Sans"/>
            </a:endParaRPr>
          </a:p>
        </p:txBody>
      </p:sp>
      <p:sp>
        <p:nvSpPr>
          <p:cNvPr id="211" name="Google Shape;211;p1"/>
          <p:cNvSpPr/>
          <p:nvPr/>
        </p:nvSpPr>
        <p:spPr>
          <a:xfrm>
            <a:off x="5934679" y="0"/>
            <a:ext cx="2428800" cy="5143500"/>
          </a:xfrm>
          <a:prstGeom prst="chevron">
            <a:avLst>
              <a:gd name="adj" fmla="val 50000"/>
            </a:avLst>
          </a:prstGeom>
          <a:solidFill>
            <a:schemeClr val="lt1">
              <a:alpha val="4313"/>
            </a:schemeClr>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Open Sans"/>
              <a:ea typeface="Open Sans"/>
              <a:cs typeface="Open Sans"/>
              <a:sym typeface="Open Sans"/>
            </a:endParaRPr>
          </a:p>
        </p:txBody>
      </p:sp>
      <p:sp>
        <p:nvSpPr>
          <p:cNvPr id="212" name="Google Shape;212;p1"/>
          <p:cNvSpPr/>
          <p:nvPr/>
        </p:nvSpPr>
        <p:spPr>
          <a:xfrm>
            <a:off x="532954" y="2104025"/>
            <a:ext cx="7905000" cy="1008300"/>
          </a:xfrm>
          <a:prstGeom prst="roundRect">
            <a:avLst>
              <a:gd name="adj" fmla="val 50000"/>
            </a:avLst>
          </a:prstGeom>
          <a:solidFill>
            <a:srgbClr val="6D9EEB"/>
          </a:solidFill>
          <a:ln>
            <a:noFill/>
          </a:ln>
          <a:effectLst>
            <a:outerShdw blurRad="533400" dist="38100" dir="8100000" sx="101000" sy="101000" algn="tr" rotWithShape="0">
              <a:srgbClr val="000000">
                <a:alpha val="7058"/>
              </a:srgbClr>
            </a:outerShdw>
          </a:effectLst>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Open Sans"/>
              <a:ea typeface="Open Sans"/>
              <a:cs typeface="Open Sans"/>
              <a:sym typeface="Open Sans"/>
            </a:endParaRPr>
          </a:p>
        </p:txBody>
      </p:sp>
      <p:sp>
        <p:nvSpPr>
          <p:cNvPr id="213" name="Google Shape;213;p1"/>
          <p:cNvSpPr txBox="1"/>
          <p:nvPr/>
        </p:nvSpPr>
        <p:spPr>
          <a:xfrm>
            <a:off x="-288000" y="2190750"/>
            <a:ext cx="9394500" cy="864900"/>
          </a:xfrm>
          <a:prstGeom prst="rect">
            <a:avLst/>
          </a:prstGeom>
          <a:noFill/>
          <a:ln>
            <a:noFill/>
          </a:ln>
        </p:spPr>
        <p:txBody>
          <a:bodyPr spcFirstLastPara="1" wrap="square" lIns="68575" tIns="34275" rIns="68575" bIns="34275" anchor="t" anchorCtr="0">
            <a:noAutofit/>
          </a:bodyPr>
          <a:lstStyle/>
          <a:p>
            <a:pPr marL="0" marR="0" lvl="0" indent="0" algn="ctr" rtl="0">
              <a:lnSpc>
                <a:spcPct val="100000"/>
              </a:lnSpc>
              <a:spcBef>
                <a:spcPts val="0"/>
              </a:spcBef>
              <a:spcAft>
                <a:spcPts val="0"/>
              </a:spcAft>
              <a:buClr>
                <a:schemeClr val="dk1"/>
              </a:buClr>
              <a:buSzPts val="3600"/>
              <a:buFont typeface="Arial"/>
              <a:buNone/>
            </a:pPr>
            <a:r>
              <a:rPr lang="en" sz="2400" b="1" i="0" u="none" strike="noStrike" cap="none">
                <a:solidFill>
                  <a:srgbClr val="000000"/>
                </a:solidFill>
                <a:latin typeface="Josefin Sans"/>
                <a:ea typeface="Josefin Sans"/>
                <a:cs typeface="Josefin Sans"/>
                <a:sym typeface="Josefin Sans"/>
              </a:rPr>
              <a:t>ENHANCING ROAD SAFETY</a:t>
            </a:r>
            <a:endParaRPr sz="2400" b="1" i="0" u="none" strike="noStrike" cap="none">
              <a:solidFill>
                <a:srgbClr val="000000"/>
              </a:solidFill>
              <a:latin typeface="Josefin Sans"/>
              <a:ea typeface="Josefin Sans"/>
              <a:cs typeface="Josefin Sans"/>
              <a:sym typeface="Josefin Sans"/>
            </a:endParaRPr>
          </a:p>
          <a:p>
            <a:pPr marL="0" marR="0" lvl="0" indent="0" algn="ctr" rtl="0">
              <a:lnSpc>
                <a:spcPct val="100000"/>
              </a:lnSpc>
              <a:spcBef>
                <a:spcPts val="0"/>
              </a:spcBef>
              <a:spcAft>
                <a:spcPts val="0"/>
              </a:spcAft>
              <a:buClr>
                <a:schemeClr val="dk1"/>
              </a:buClr>
              <a:buSzPts val="3600"/>
              <a:buFont typeface="Arial"/>
              <a:buNone/>
            </a:pPr>
            <a:r>
              <a:rPr lang="en" sz="2400" b="1" i="0" u="none" strike="noStrike" cap="none">
                <a:solidFill>
                  <a:srgbClr val="000000"/>
                </a:solidFill>
                <a:latin typeface="Josefin Sans"/>
                <a:ea typeface="Josefin Sans"/>
                <a:cs typeface="Josefin Sans"/>
                <a:sym typeface="Josefin Sans"/>
              </a:rPr>
              <a:t> USING IMAGE PROCESSING TECHNIQUES</a:t>
            </a:r>
            <a:endParaRPr sz="2400" b="1" i="0" u="none" strike="noStrike" cap="none">
              <a:solidFill>
                <a:srgbClr val="000000"/>
              </a:solidFill>
              <a:latin typeface="Josefin Sans"/>
              <a:ea typeface="Josefin Sans"/>
              <a:cs typeface="Josefin Sans"/>
              <a:sym typeface="Josefin Sans"/>
            </a:endParaRPr>
          </a:p>
          <a:p>
            <a:pPr marL="0" marR="0" lvl="0" indent="0" algn="ctr" rtl="0">
              <a:lnSpc>
                <a:spcPct val="100000"/>
              </a:lnSpc>
              <a:spcBef>
                <a:spcPts val="0"/>
              </a:spcBef>
              <a:spcAft>
                <a:spcPts val="0"/>
              </a:spcAft>
              <a:buClr>
                <a:srgbClr val="000000"/>
              </a:buClr>
              <a:buSzPts val="2700"/>
              <a:buFont typeface="Arial"/>
              <a:buNone/>
            </a:pPr>
            <a:endParaRPr sz="2400" b="1" i="0" u="none" strike="noStrike" cap="none">
              <a:solidFill>
                <a:srgbClr val="000000"/>
              </a:solidFill>
              <a:latin typeface="Open Sans"/>
              <a:ea typeface="Open Sans"/>
              <a:cs typeface="Open Sans"/>
              <a:sym typeface="Open San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6"/>
          <p:cNvSpPr txBox="1"/>
          <p:nvPr/>
        </p:nvSpPr>
        <p:spPr>
          <a:xfrm>
            <a:off x="2953062" y="1810253"/>
            <a:ext cx="6600300" cy="623400"/>
          </a:xfrm>
          <a:prstGeom prst="rect">
            <a:avLst/>
          </a:prstGeom>
          <a:noFill/>
          <a:ln>
            <a:noFill/>
          </a:ln>
        </p:spPr>
        <p:txBody>
          <a:bodyPr spcFirstLastPara="1" wrap="square" lIns="68575" tIns="34275" rIns="68575" bIns="34275" anchor="t" anchorCtr="0">
            <a:noAutofit/>
          </a:bodyPr>
          <a:lstStyle/>
          <a:p>
            <a:pPr marL="0" marR="0" lvl="0" indent="0" algn="l" rtl="0">
              <a:lnSpc>
                <a:spcPct val="125000"/>
              </a:lnSpc>
              <a:spcBef>
                <a:spcPts val="1800"/>
              </a:spcBef>
              <a:spcAft>
                <a:spcPts val="0"/>
              </a:spcAft>
              <a:buClr>
                <a:schemeClr val="dk1"/>
              </a:buClr>
              <a:buSzPts val="1100"/>
              <a:buFont typeface="Arial"/>
              <a:buNone/>
            </a:pPr>
            <a:r>
              <a:rPr lang="en" sz="4400" b="1" i="0" u="none" strike="noStrike" cap="none" dirty="0" smtClean="0">
                <a:solidFill>
                  <a:schemeClr val="accent2"/>
                </a:solidFill>
                <a:highlight>
                  <a:srgbClr val="FFFFFF"/>
                </a:highlight>
                <a:latin typeface="Comic Sans MS"/>
                <a:ea typeface="Comic Sans MS"/>
                <a:cs typeface="Comic Sans MS"/>
                <a:sym typeface="Comic Sans MS"/>
              </a:rPr>
              <a:t>MODULE 1</a:t>
            </a:r>
            <a:endParaRPr sz="4400" b="1" i="0" u="none" strike="noStrike" cap="none" dirty="0">
              <a:solidFill>
                <a:schemeClr val="accent2"/>
              </a:solidFill>
              <a:latin typeface="Josefin Sans"/>
              <a:ea typeface="Josefin Sans"/>
              <a:cs typeface="Josefin Sans"/>
              <a:sym typeface="Josefin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6"/>
          <p:cNvSpPr txBox="1"/>
          <p:nvPr/>
        </p:nvSpPr>
        <p:spPr>
          <a:xfrm>
            <a:off x="1381956" y="170800"/>
            <a:ext cx="6600300" cy="623400"/>
          </a:xfrm>
          <a:prstGeom prst="rect">
            <a:avLst/>
          </a:prstGeom>
          <a:noFill/>
          <a:ln>
            <a:noFill/>
          </a:ln>
        </p:spPr>
        <p:txBody>
          <a:bodyPr spcFirstLastPara="1" wrap="square" lIns="68575" tIns="34275" rIns="68575" bIns="34275" anchor="t" anchorCtr="0">
            <a:noAutofit/>
          </a:bodyPr>
          <a:lstStyle/>
          <a:p>
            <a:pPr marL="0" marR="0" lvl="0" indent="0" algn="l" rtl="0">
              <a:lnSpc>
                <a:spcPct val="125000"/>
              </a:lnSpc>
              <a:spcBef>
                <a:spcPts val="1800"/>
              </a:spcBef>
              <a:spcAft>
                <a:spcPts val="0"/>
              </a:spcAft>
              <a:buClr>
                <a:schemeClr val="dk1"/>
              </a:buClr>
              <a:buSzPts val="1100"/>
              <a:buFont typeface="Arial"/>
              <a:buNone/>
            </a:pPr>
            <a:r>
              <a:rPr lang="en" sz="3000" b="1" i="0" u="none" strike="noStrike" cap="none" dirty="0">
                <a:solidFill>
                  <a:schemeClr val="accent2"/>
                </a:solidFill>
                <a:highlight>
                  <a:srgbClr val="FFFFFF"/>
                </a:highlight>
                <a:latin typeface="Comic Sans MS"/>
                <a:ea typeface="Comic Sans MS"/>
                <a:cs typeface="Comic Sans MS"/>
                <a:sym typeface="Comic Sans MS"/>
              </a:rPr>
              <a:t>DROWSY DRIVER DETECTION</a:t>
            </a:r>
            <a:endParaRPr sz="3000" b="1" i="0" u="none" strike="noStrike" cap="none" dirty="0">
              <a:solidFill>
                <a:schemeClr val="accent2"/>
              </a:solidFill>
              <a:latin typeface="Josefin Sans"/>
              <a:ea typeface="Josefin Sans"/>
              <a:cs typeface="Josefin Sans"/>
              <a:sym typeface="Josefin Sans"/>
            </a:endParaRPr>
          </a:p>
        </p:txBody>
      </p:sp>
      <p:sp>
        <p:nvSpPr>
          <p:cNvPr id="279" name="Google Shape;279;p6"/>
          <p:cNvSpPr txBox="1"/>
          <p:nvPr/>
        </p:nvSpPr>
        <p:spPr>
          <a:xfrm>
            <a:off x="391200" y="817275"/>
            <a:ext cx="8361600" cy="3000000"/>
          </a:xfrm>
          <a:prstGeom prst="rect">
            <a:avLst/>
          </a:prstGeom>
          <a:noFill/>
          <a:ln>
            <a:noFill/>
          </a:ln>
        </p:spPr>
        <p:txBody>
          <a:bodyPr spcFirstLastPara="1" wrap="square" lIns="91425" tIns="91425" rIns="91425" bIns="91425" anchor="t" anchorCtr="0">
            <a:noAutofit/>
          </a:bodyPr>
          <a:lstStyle/>
          <a:p>
            <a:pPr marL="0" marR="0" lvl="0" indent="0" algn="l" rtl="0">
              <a:lnSpc>
                <a:spcPct val="125000"/>
              </a:lnSpc>
              <a:spcBef>
                <a:spcPts val="1800"/>
              </a:spcBef>
              <a:spcAft>
                <a:spcPts val="0"/>
              </a:spcAft>
              <a:buClr>
                <a:srgbClr val="000000"/>
              </a:buClr>
              <a:buSzPts val="2000"/>
              <a:buFont typeface="Arial"/>
              <a:buNone/>
            </a:pPr>
            <a:r>
              <a:rPr lang="en" sz="2000" b="1" i="0" u="none" strike="noStrike" cap="none">
                <a:solidFill>
                  <a:srgbClr val="000000"/>
                </a:solidFill>
                <a:highlight>
                  <a:srgbClr val="FFFFFF"/>
                </a:highlight>
                <a:latin typeface="Arial"/>
                <a:ea typeface="Arial"/>
                <a:cs typeface="Arial"/>
                <a:sym typeface="Arial"/>
              </a:rPr>
              <a:t>Applications</a:t>
            </a:r>
            <a:endParaRPr sz="2000" b="1" i="0" u="none" strike="noStrike" cap="none">
              <a:solidFill>
                <a:srgbClr val="000000"/>
              </a:solidFill>
              <a:highlight>
                <a:srgbClr val="FFFFFF"/>
              </a:highlight>
              <a:latin typeface="Arial"/>
              <a:ea typeface="Arial"/>
              <a:cs typeface="Arial"/>
              <a:sym typeface="Arial"/>
            </a:endParaRPr>
          </a:p>
          <a:p>
            <a:pPr marL="0" marR="0" lvl="0" indent="457200" algn="l" rtl="0">
              <a:lnSpc>
                <a:spcPct val="115000"/>
              </a:lnSpc>
              <a:spcBef>
                <a:spcPts val="1200"/>
              </a:spcBef>
              <a:spcAft>
                <a:spcPts val="0"/>
              </a:spcAft>
              <a:buClr>
                <a:srgbClr val="000000"/>
              </a:buClr>
              <a:buSzPts val="1500"/>
              <a:buFont typeface="Arial"/>
              <a:buNone/>
            </a:pPr>
            <a:r>
              <a:rPr lang="en" sz="1500" b="1" i="0" u="none" strike="noStrike" cap="none">
                <a:solidFill>
                  <a:schemeClr val="accent2"/>
                </a:solidFill>
                <a:highlight>
                  <a:srgbClr val="FFFFFF"/>
                </a:highlight>
                <a:latin typeface="Comic Sans MS"/>
                <a:ea typeface="Comic Sans MS"/>
                <a:cs typeface="Comic Sans MS"/>
                <a:sym typeface="Comic Sans MS"/>
              </a:rPr>
              <a:t>This can be used by riders who tend to drive for a longer period of time that may lead to accidents</a:t>
            </a:r>
            <a:endParaRPr sz="1500" b="1" i="0" u="none" strike="noStrike" cap="none">
              <a:solidFill>
                <a:schemeClr val="accent2"/>
              </a:solidFill>
              <a:highlight>
                <a:srgbClr val="FFFFFF"/>
              </a:highlight>
              <a:latin typeface="Comic Sans MS"/>
              <a:ea typeface="Comic Sans MS"/>
              <a:cs typeface="Comic Sans MS"/>
              <a:sym typeface="Comic Sans MS"/>
            </a:endParaRPr>
          </a:p>
          <a:p>
            <a:pPr marL="0" marR="38100" lvl="0" indent="0" algn="l" rtl="0">
              <a:lnSpc>
                <a:spcPct val="100000"/>
              </a:lnSpc>
              <a:spcBef>
                <a:spcPts val="1800"/>
              </a:spcBef>
              <a:spcAft>
                <a:spcPts val="0"/>
              </a:spcAft>
              <a:buClr>
                <a:srgbClr val="000000"/>
              </a:buClr>
              <a:buSzPts val="2000"/>
              <a:buFont typeface="Arial"/>
              <a:buNone/>
            </a:pPr>
            <a:r>
              <a:rPr lang="en" sz="2000" b="1" i="0" u="none" strike="noStrike" cap="none">
                <a:solidFill>
                  <a:srgbClr val="24292E"/>
                </a:solidFill>
                <a:highlight>
                  <a:srgbClr val="FFFFFF"/>
                </a:highlight>
                <a:latin typeface="Arial"/>
                <a:ea typeface="Arial"/>
                <a:cs typeface="Arial"/>
                <a:sym typeface="Arial"/>
              </a:rPr>
              <a:t>Code Requirements</a:t>
            </a:r>
            <a:endParaRPr sz="2000" b="1" i="0" u="none" strike="noStrike" cap="none">
              <a:solidFill>
                <a:srgbClr val="24292E"/>
              </a:solidFill>
              <a:highlight>
                <a:srgbClr val="FFFFFF"/>
              </a:highlight>
              <a:latin typeface="Arial"/>
              <a:ea typeface="Arial"/>
              <a:cs typeface="Arial"/>
              <a:sym typeface="Arial"/>
            </a:endParaRPr>
          </a:p>
          <a:p>
            <a:pPr marL="0" marR="0" lvl="0" indent="0" algn="l" rtl="0">
              <a:lnSpc>
                <a:spcPct val="115000"/>
              </a:lnSpc>
              <a:spcBef>
                <a:spcPts val="1200"/>
              </a:spcBef>
              <a:spcAft>
                <a:spcPts val="0"/>
              </a:spcAft>
              <a:buClr>
                <a:srgbClr val="000000"/>
              </a:buClr>
              <a:buSzPts val="1500"/>
              <a:buFont typeface="Arial"/>
              <a:buNone/>
            </a:pPr>
            <a:r>
              <a:rPr lang="en" sz="1500" b="1" i="0" u="none" strike="noStrike" cap="none">
                <a:solidFill>
                  <a:schemeClr val="accent2"/>
                </a:solidFill>
                <a:highlight>
                  <a:srgbClr val="FFFFFF"/>
                </a:highlight>
                <a:latin typeface="Comic Sans MS"/>
                <a:ea typeface="Comic Sans MS"/>
                <a:cs typeface="Comic Sans MS"/>
                <a:sym typeface="Comic Sans MS"/>
              </a:rPr>
              <a:t>The example code is in Python (Version 2.7 or higher will work).</a:t>
            </a:r>
            <a:endParaRPr sz="1500" b="1" i="0" u="none" strike="noStrike" cap="none">
              <a:solidFill>
                <a:schemeClr val="accent2"/>
              </a:solidFill>
              <a:highlight>
                <a:srgbClr val="FFFFFF"/>
              </a:highlight>
              <a:latin typeface="Comic Sans MS"/>
              <a:ea typeface="Comic Sans MS"/>
              <a:cs typeface="Comic Sans MS"/>
              <a:sym typeface="Comic Sans MS"/>
            </a:endParaRPr>
          </a:p>
          <a:p>
            <a:pPr marL="0" marR="38100" lvl="0" indent="0" algn="l" rtl="0">
              <a:lnSpc>
                <a:spcPct val="100000"/>
              </a:lnSpc>
              <a:spcBef>
                <a:spcPts val="1800"/>
              </a:spcBef>
              <a:spcAft>
                <a:spcPts val="0"/>
              </a:spcAft>
              <a:buClr>
                <a:srgbClr val="000000"/>
              </a:buClr>
              <a:buSzPts val="2000"/>
              <a:buFont typeface="Arial"/>
              <a:buNone/>
            </a:pPr>
            <a:r>
              <a:rPr lang="en" sz="2000" b="1" i="0" u="none" strike="noStrike" cap="none">
                <a:solidFill>
                  <a:srgbClr val="000000"/>
                </a:solidFill>
                <a:highlight>
                  <a:srgbClr val="FFFFFF"/>
                </a:highlight>
                <a:latin typeface="Arial"/>
                <a:ea typeface="Arial"/>
                <a:cs typeface="Arial"/>
                <a:sym typeface="Arial"/>
              </a:rPr>
              <a:t>Dependencies</a:t>
            </a:r>
            <a:endParaRPr sz="2000" b="1" i="0" u="none" strike="noStrike" cap="none">
              <a:solidFill>
                <a:srgbClr val="000000"/>
              </a:solidFill>
              <a:highlight>
                <a:srgbClr val="FFFFFF"/>
              </a:highlight>
              <a:latin typeface="Arial"/>
              <a:ea typeface="Arial"/>
              <a:cs typeface="Arial"/>
              <a:sym typeface="Arial"/>
            </a:endParaRPr>
          </a:p>
          <a:p>
            <a:pPr marL="457200" marR="0" lvl="0" indent="-323850" algn="l" rtl="0">
              <a:lnSpc>
                <a:spcPct val="115000"/>
              </a:lnSpc>
              <a:spcBef>
                <a:spcPts val="1200"/>
              </a:spcBef>
              <a:spcAft>
                <a:spcPts val="0"/>
              </a:spcAft>
              <a:buClr>
                <a:schemeClr val="accent2"/>
              </a:buClr>
              <a:buSzPts val="1500"/>
              <a:buFont typeface="Comic Sans MS"/>
              <a:buAutoNum type="arabicPeriod"/>
            </a:pPr>
            <a:r>
              <a:rPr lang="en" sz="1500" b="1" i="0" u="none" strike="noStrike" cap="none">
                <a:solidFill>
                  <a:schemeClr val="accent2"/>
                </a:solidFill>
                <a:highlight>
                  <a:srgbClr val="FFFFFF"/>
                </a:highlight>
                <a:latin typeface="Comic Sans MS"/>
                <a:ea typeface="Comic Sans MS"/>
                <a:cs typeface="Comic Sans MS"/>
                <a:sym typeface="Comic Sans MS"/>
              </a:rPr>
              <a:t>import cv2</a:t>
            </a:r>
            <a:endParaRPr sz="1500" b="1" i="0" u="none" strike="noStrike" cap="none">
              <a:solidFill>
                <a:schemeClr val="accent2"/>
              </a:solidFill>
              <a:highlight>
                <a:srgbClr val="FFFFFF"/>
              </a:highlight>
              <a:latin typeface="Comic Sans MS"/>
              <a:ea typeface="Comic Sans MS"/>
              <a:cs typeface="Comic Sans MS"/>
              <a:sym typeface="Comic Sans MS"/>
            </a:endParaRPr>
          </a:p>
          <a:p>
            <a:pPr marL="457200" marR="0" lvl="0" indent="-323850" algn="l" rtl="0">
              <a:lnSpc>
                <a:spcPct val="115000"/>
              </a:lnSpc>
              <a:spcBef>
                <a:spcPts val="0"/>
              </a:spcBef>
              <a:spcAft>
                <a:spcPts val="0"/>
              </a:spcAft>
              <a:buClr>
                <a:schemeClr val="accent2"/>
              </a:buClr>
              <a:buSzPts val="1500"/>
              <a:buFont typeface="Comic Sans MS"/>
              <a:buAutoNum type="arabicPeriod"/>
            </a:pPr>
            <a:r>
              <a:rPr lang="en" sz="1500" b="1" i="0" u="none" strike="noStrike" cap="none">
                <a:solidFill>
                  <a:schemeClr val="accent2"/>
                </a:solidFill>
                <a:highlight>
                  <a:srgbClr val="FFFFFF"/>
                </a:highlight>
                <a:latin typeface="Comic Sans MS"/>
                <a:ea typeface="Comic Sans MS"/>
                <a:cs typeface="Comic Sans MS"/>
                <a:sym typeface="Comic Sans MS"/>
              </a:rPr>
              <a:t>import imutils</a:t>
            </a:r>
            <a:endParaRPr sz="1500" b="1" i="0" u="none" strike="noStrike" cap="none">
              <a:solidFill>
                <a:schemeClr val="accent2"/>
              </a:solidFill>
              <a:highlight>
                <a:srgbClr val="FFFFFF"/>
              </a:highlight>
              <a:latin typeface="Comic Sans MS"/>
              <a:ea typeface="Comic Sans MS"/>
              <a:cs typeface="Comic Sans MS"/>
              <a:sym typeface="Comic Sans MS"/>
            </a:endParaRPr>
          </a:p>
          <a:p>
            <a:pPr marL="457200" marR="0" lvl="0" indent="-323850" algn="l" rtl="0">
              <a:lnSpc>
                <a:spcPct val="115000"/>
              </a:lnSpc>
              <a:spcBef>
                <a:spcPts val="0"/>
              </a:spcBef>
              <a:spcAft>
                <a:spcPts val="0"/>
              </a:spcAft>
              <a:buClr>
                <a:schemeClr val="accent2"/>
              </a:buClr>
              <a:buSzPts val="1500"/>
              <a:buFont typeface="Comic Sans MS"/>
              <a:buAutoNum type="arabicPeriod"/>
            </a:pPr>
            <a:r>
              <a:rPr lang="en" sz="1500" b="1" i="0" u="none" strike="noStrike" cap="none">
                <a:solidFill>
                  <a:schemeClr val="accent2"/>
                </a:solidFill>
                <a:highlight>
                  <a:srgbClr val="FFFFFF"/>
                </a:highlight>
                <a:latin typeface="Comic Sans MS"/>
                <a:ea typeface="Comic Sans MS"/>
                <a:cs typeface="Comic Sans MS"/>
                <a:sym typeface="Comic Sans MS"/>
              </a:rPr>
              <a:t>import dlib</a:t>
            </a:r>
            <a:endParaRPr sz="1500" b="1" i="0" u="none" strike="noStrike" cap="none">
              <a:solidFill>
                <a:schemeClr val="accent2"/>
              </a:solidFill>
              <a:highlight>
                <a:srgbClr val="FFFFFF"/>
              </a:highlight>
              <a:latin typeface="Comic Sans MS"/>
              <a:ea typeface="Comic Sans MS"/>
              <a:cs typeface="Comic Sans MS"/>
              <a:sym typeface="Comic Sans MS"/>
            </a:endParaRPr>
          </a:p>
          <a:p>
            <a:pPr marL="457200" marR="0" lvl="0" indent="-323850" algn="l" rtl="0">
              <a:lnSpc>
                <a:spcPct val="115000"/>
              </a:lnSpc>
              <a:spcBef>
                <a:spcPts val="0"/>
              </a:spcBef>
              <a:spcAft>
                <a:spcPts val="0"/>
              </a:spcAft>
              <a:buClr>
                <a:schemeClr val="accent2"/>
              </a:buClr>
              <a:buSzPts val="1500"/>
              <a:buFont typeface="Comic Sans MS"/>
              <a:buAutoNum type="arabicPeriod"/>
            </a:pPr>
            <a:r>
              <a:rPr lang="en" sz="1500" b="1" i="0" u="none" strike="noStrike" cap="none">
                <a:solidFill>
                  <a:schemeClr val="accent2"/>
                </a:solidFill>
                <a:highlight>
                  <a:srgbClr val="FFFFFF"/>
                </a:highlight>
                <a:latin typeface="Comic Sans MS"/>
                <a:ea typeface="Comic Sans MS"/>
                <a:cs typeface="Comic Sans MS"/>
                <a:sym typeface="Comic Sans MS"/>
              </a:rPr>
              <a:t>import scipy</a:t>
            </a:r>
            <a:endParaRPr sz="1500" b="1" i="0" u="none" strike="noStrike" cap="none">
              <a:solidFill>
                <a:schemeClr val="accent2"/>
              </a:solidFill>
              <a:highlight>
                <a:srgbClr val="FFFFFF"/>
              </a:highlight>
              <a:latin typeface="Comic Sans MS"/>
              <a:ea typeface="Comic Sans MS"/>
              <a:cs typeface="Comic Sans MS"/>
              <a:sym typeface="Comic Sans MS"/>
            </a:endParaRPr>
          </a:p>
        </p:txBody>
      </p:sp>
    </p:spTree>
    <p:extLst>
      <p:ext uri="{BB962C8B-B14F-4D97-AF65-F5344CB8AC3E}">
        <p14:creationId xmlns:p14="http://schemas.microsoft.com/office/powerpoint/2010/main" val="7402195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7"/>
          <p:cNvSpPr txBox="1"/>
          <p:nvPr/>
        </p:nvSpPr>
        <p:spPr>
          <a:xfrm>
            <a:off x="130250" y="224175"/>
            <a:ext cx="8699100" cy="3000000"/>
          </a:xfrm>
          <a:prstGeom prst="rect">
            <a:avLst/>
          </a:prstGeom>
          <a:noFill/>
          <a:ln>
            <a:noFill/>
          </a:ln>
        </p:spPr>
        <p:txBody>
          <a:bodyPr spcFirstLastPara="1" wrap="square" lIns="91425" tIns="91425" rIns="91425" bIns="91425" anchor="t" anchorCtr="0">
            <a:noAutofit/>
          </a:bodyPr>
          <a:lstStyle/>
          <a:p>
            <a:pPr marL="0" lvl="0" indent="0" algn="l" rtl="0">
              <a:lnSpc>
                <a:spcPct val="125000"/>
              </a:lnSpc>
              <a:spcBef>
                <a:spcPts val="1800"/>
              </a:spcBef>
              <a:spcAft>
                <a:spcPts val="0"/>
              </a:spcAft>
              <a:buNone/>
            </a:pPr>
            <a:r>
              <a:rPr lang="en" sz="2000" b="1">
                <a:solidFill>
                  <a:srgbClr val="24292E"/>
                </a:solidFill>
                <a:highlight>
                  <a:srgbClr val="FFFFFF"/>
                </a:highlight>
              </a:rPr>
              <a:t>Description</a:t>
            </a:r>
            <a:endParaRPr sz="2000" b="1">
              <a:solidFill>
                <a:srgbClr val="24292E"/>
              </a:solidFill>
              <a:highlight>
                <a:srgbClr val="FFFFFF"/>
              </a:highlight>
            </a:endParaRPr>
          </a:p>
          <a:p>
            <a:pPr marL="0" lvl="0" indent="457200" algn="l" rtl="0">
              <a:lnSpc>
                <a:spcPct val="115000"/>
              </a:lnSpc>
              <a:spcBef>
                <a:spcPts val="1200"/>
              </a:spcBef>
              <a:spcAft>
                <a:spcPts val="0"/>
              </a:spcAft>
              <a:buNone/>
            </a:pPr>
            <a:r>
              <a:rPr lang="en" sz="1500" b="1">
                <a:solidFill>
                  <a:schemeClr val="accent2"/>
                </a:solidFill>
                <a:highlight>
                  <a:srgbClr val="FFFFFF"/>
                </a:highlight>
                <a:latin typeface="Comic Sans MS"/>
                <a:ea typeface="Comic Sans MS"/>
                <a:cs typeface="Comic Sans MS"/>
                <a:sym typeface="Comic Sans MS"/>
              </a:rPr>
              <a:t>A computer vision system that can automatically detect driver drowsiness in a real-time video stream and then play an alarm if the driver appears to be drowsy.</a:t>
            </a:r>
            <a:endParaRPr sz="1500" b="1">
              <a:solidFill>
                <a:schemeClr val="accent2"/>
              </a:solidFill>
              <a:highlight>
                <a:srgbClr val="FFFFFF"/>
              </a:highlight>
              <a:latin typeface="Comic Sans MS"/>
              <a:ea typeface="Comic Sans MS"/>
              <a:cs typeface="Comic Sans MS"/>
              <a:sym typeface="Comic Sans MS"/>
            </a:endParaRPr>
          </a:p>
          <a:p>
            <a:pPr marL="0" marR="38100" lvl="0" indent="0" algn="l" rtl="0">
              <a:spcBef>
                <a:spcPts val="1800"/>
              </a:spcBef>
              <a:spcAft>
                <a:spcPts val="0"/>
              </a:spcAft>
              <a:buNone/>
            </a:pPr>
            <a:r>
              <a:rPr lang="en" sz="2000" b="1">
                <a:solidFill>
                  <a:srgbClr val="24292E"/>
                </a:solidFill>
                <a:highlight>
                  <a:srgbClr val="FFFFFF"/>
                </a:highlight>
              </a:rPr>
              <a:t>  Algorithm</a:t>
            </a:r>
            <a:endParaRPr sz="2000" b="1">
              <a:solidFill>
                <a:srgbClr val="24292E"/>
              </a:solidFill>
              <a:highlight>
                <a:srgbClr val="FFFFFF"/>
              </a:highlight>
            </a:endParaRPr>
          </a:p>
          <a:p>
            <a:pPr marL="0" lvl="0" indent="457200" algn="l" rtl="0">
              <a:lnSpc>
                <a:spcPct val="115000"/>
              </a:lnSpc>
              <a:spcBef>
                <a:spcPts val="1200"/>
              </a:spcBef>
              <a:spcAft>
                <a:spcPts val="1200"/>
              </a:spcAft>
              <a:buNone/>
            </a:pPr>
            <a:r>
              <a:rPr lang="en" sz="1500" b="1">
                <a:solidFill>
                  <a:schemeClr val="accent2"/>
                </a:solidFill>
                <a:highlight>
                  <a:srgbClr val="FFFFFF"/>
                </a:highlight>
              </a:rPr>
              <a:t>Each eye is represented by 6 (x, y)-coordinates, starting at the left-corner of the eye (as if you were looking at the person), and then working clockwise around the eye.</a:t>
            </a:r>
            <a:endParaRPr sz="1500" b="1">
              <a:solidFill>
                <a:schemeClr val="accent2"/>
              </a:solidFill>
              <a:highlight>
                <a:srgbClr val="FFFFFF"/>
              </a:highlight>
            </a:endParaRPr>
          </a:p>
        </p:txBody>
      </p:sp>
      <p:pic>
        <p:nvPicPr>
          <p:cNvPr id="285" name="Google Shape;285;p7"/>
          <p:cNvPicPr preferRelativeResize="0"/>
          <p:nvPr/>
        </p:nvPicPr>
        <p:blipFill>
          <a:blip r:embed="rId3">
            <a:alphaModFix/>
          </a:blip>
          <a:stretch>
            <a:fillRect/>
          </a:stretch>
        </p:blipFill>
        <p:spPr>
          <a:xfrm>
            <a:off x="1206400" y="3224175"/>
            <a:ext cx="6019800" cy="13525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8"/>
          <p:cNvSpPr txBox="1"/>
          <p:nvPr/>
        </p:nvSpPr>
        <p:spPr>
          <a:xfrm>
            <a:off x="-35081" y="309169"/>
            <a:ext cx="9299100" cy="623400"/>
          </a:xfrm>
          <a:prstGeom prst="rect">
            <a:avLst/>
          </a:prstGeom>
          <a:noFill/>
          <a:ln>
            <a:noFill/>
          </a:ln>
        </p:spPr>
        <p:txBody>
          <a:bodyPr spcFirstLastPara="1" wrap="square" lIns="68575" tIns="34275" rIns="68575" bIns="34275" anchor="t" anchorCtr="0">
            <a:noAutofit/>
          </a:bodyPr>
          <a:lstStyle/>
          <a:p>
            <a:pPr marL="0" marR="0" lvl="0" indent="0" algn="ctr" rtl="0">
              <a:lnSpc>
                <a:spcPct val="100000"/>
              </a:lnSpc>
              <a:spcBef>
                <a:spcPts val="0"/>
              </a:spcBef>
              <a:spcAft>
                <a:spcPts val="0"/>
              </a:spcAft>
              <a:buClr>
                <a:srgbClr val="000000"/>
              </a:buClr>
              <a:buSzPts val="4500"/>
              <a:buFont typeface="Arial"/>
              <a:buNone/>
            </a:pPr>
            <a:r>
              <a:rPr lang="en" sz="4500" b="1" i="0" u="none" strike="noStrike" cap="none">
                <a:solidFill>
                  <a:schemeClr val="accent1"/>
                </a:solidFill>
                <a:latin typeface="Josefin Sans"/>
                <a:ea typeface="Josefin Sans"/>
                <a:cs typeface="Josefin Sans"/>
                <a:sym typeface="Josefin Sans"/>
              </a:rPr>
              <a:t>WORKING PROCESS</a:t>
            </a:r>
            <a:endParaRPr sz="4500" b="1" i="0" u="none" strike="noStrike" cap="none">
              <a:solidFill>
                <a:schemeClr val="accent1"/>
              </a:solidFill>
              <a:latin typeface="Josefin Sans"/>
              <a:ea typeface="Josefin Sans"/>
              <a:cs typeface="Josefin Sans"/>
              <a:sym typeface="Josefin Sans"/>
            </a:endParaRPr>
          </a:p>
        </p:txBody>
      </p:sp>
      <p:pic>
        <p:nvPicPr>
          <p:cNvPr id="291" name="Google Shape;291;p8"/>
          <p:cNvPicPr preferRelativeResize="0"/>
          <p:nvPr/>
        </p:nvPicPr>
        <p:blipFill>
          <a:blip r:embed="rId3">
            <a:alphaModFix/>
          </a:blip>
          <a:stretch>
            <a:fillRect/>
          </a:stretch>
        </p:blipFill>
        <p:spPr>
          <a:xfrm>
            <a:off x="152400" y="1313569"/>
            <a:ext cx="4152900" cy="2809875"/>
          </a:xfrm>
          <a:prstGeom prst="rect">
            <a:avLst/>
          </a:prstGeom>
          <a:noFill/>
          <a:ln>
            <a:noFill/>
          </a:ln>
        </p:spPr>
      </p:pic>
      <p:pic>
        <p:nvPicPr>
          <p:cNvPr id="292" name="Google Shape;292;p8"/>
          <p:cNvPicPr preferRelativeResize="0"/>
          <p:nvPr/>
        </p:nvPicPr>
        <p:blipFill>
          <a:blip r:embed="rId4">
            <a:alphaModFix/>
          </a:blip>
          <a:stretch>
            <a:fillRect/>
          </a:stretch>
        </p:blipFill>
        <p:spPr>
          <a:xfrm>
            <a:off x="4992275" y="1465975"/>
            <a:ext cx="3999326" cy="26750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g7c213df198_1_46"/>
          <p:cNvSpPr txBox="1"/>
          <p:nvPr/>
        </p:nvSpPr>
        <p:spPr>
          <a:xfrm>
            <a:off x="356025" y="269175"/>
            <a:ext cx="10305600" cy="623400"/>
          </a:xfrm>
          <a:prstGeom prst="rect">
            <a:avLst/>
          </a:prstGeom>
          <a:noFill/>
          <a:ln>
            <a:noFill/>
          </a:ln>
        </p:spPr>
        <p:txBody>
          <a:bodyPr spcFirstLastPara="1" wrap="square" lIns="68575" tIns="34275" rIns="68575" bIns="34275" anchor="t" anchorCtr="0">
            <a:noAutofit/>
          </a:bodyPr>
          <a:lstStyle/>
          <a:p>
            <a:pPr marL="0" marR="0" lvl="0" indent="0" algn="l" rtl="0">
              <a:lnSpc>
                <a:spcPct val="125000"/>
              </a:lnSpc>
              <a:spcBef>
                <a:spcPts val="1800"/>
              </a:spcBef>
              <a:spcAft>
                <a:spcPts val="0"/>
              </a:spcAft>
              <a:buClr>
                <a:schemeClr val="dk1"/>
              </a:buClr>
              <a:buSzPts val="1100"/>
              <a:buFont typeface="Arial"/>
              <a:buNone/>
            </a:pPr>
            <a:r>
              <a:rPr lang="en" sz="2400" b="1" i="0" u="none" strike="noStrike" cap="none">
                <a:solidFill>
                  <a:schemeClr val="accent2"/>
                </a:solidFill>
                <a:highlight>
                  <a:srgbClr val="FFFFFF"/>
                </a:highlight>
                <a:latin typeface="Comic Sans MS"/>
                <a:ea typeface="Comic Sans MS"/>
                <a:cs typeface="Comic Sans MS"/>
                <a:sym typeface="Comic Sans MS"/>
              </a:rPr>
              <a:t>DROWSY DRIVER DETECTION  </a:t>
            </a:r>
            <a:r>
              <a:rPr lang="en" sz="2400" b="1">
                <a:solidFill>
                  <a:schemeClr val="accent2"/>
                </a:solidFill>
                <a:highlight>
                  <a:srgbClr val="FFFFFF"/>
                </a:highlight>
                <a:latin typeface="Comic Sans MS"/>
                <a:ea typeface="Comic Sans MS"/>
                <a:cs typeface="Comic Sans MS"/>
                <a:sym typeface="Comic Sans MS"/>
              </a:rPr>
              <a:t>SAMPLE CODE</a:t>
            </a:r>
            <a:endParaRPr sz="2400" b="1" i="0" u="none" strike="noStrike" cap="none">
              <a:solidFill>
                <a:schemeClr val="accent2"/>
              </a:solidFill>
              <a:latin typeface="Josefin Sans"/>
              <a:ea typeface="Josefin Sans"/>
              <a:cs typeface="Josefin Sans"/>
              <a:sym typeface="Josefin Sans"/>
            </a:endParaRPr>
          </a:p>
        </p:txBody>
      </p:sp>
      <p:pic>
        <p:nvPicPr>
          <p:cNvPr id="298" name="Google Shape;298;g7c213df198_1_46"/>
          <p:cNvPicPr preferRelativeResize="0"/>
          <p:nvPr/>
        </p:nvPicPr>
        <p:blipFill>
          <a:blip r:embed="rId3">
            <a:alphaModFix/>
          </a:blip>
          <a:stretch>
            <a:fillRect/>
          </a:stretch>
        </p:blipFill>
        <p:spPr>
          <a:xfrm>
            <a:off x="152400" y="1250750"/>
            <a:ext cx="8307675" cy="37403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8"/>
          <p:cNvSpPr txBox="1"/>
          <p:nvPr/>
        </p:nvSpPr>
        <p:spPr>
          <a:xfrm>
            <a:off x="-35081" y="309169"/>
            <a:ext cx="9299100" cy="623400"/>
          </a:xfrm>
          <a:prstGeom prst="rect">
            <a:avLst/>
          </a:prstGeom>
          <a:noFill/>
          <a:ln>
            <a:noFill/>
          </a:ln>
        </p:spPr>
        <p:txBody>
          <a:bodyPr spcFirstLastPara="1" wrap="square" lIns="68575" tIns="34275" rIns="68575" bIns="34275" anchor="t" anchorCtr="0">
            <a:noAutofit/>
          </a:bodyPr>
          <a:lstStyle/>
          <a:p>
            <a:pPr marL="0" marR="0" lvl="0" indent="0" algn="ctr" rtl="0">
              <a:lnSpc>
                <a:spcPct val="100000"/>
              </a:lnSpc>
              <a:spcBef>
                <a:spcPts val="0"/>
              </a:spcBef>
              <a:spcAft>
                <a:spcPts val="0"/>
              </a:spcAft>
              <a:buClr>
                <a:srgbClr val="000000"/>
              </a:buClr>
              <a:buSzPts val="4500"/>
              <a:buFont typeface="Arial"/>
              <a:buNone/>
            </a:pPr>
            <a:r>
              <a:rPr lang="en-US" sz="4500" b="1" dirty="0" smtClean="0">
                <a:solidFill>
                  <a:schemeClr val="accent1"/>
                </a:solidFill>
                <a:latin typeface="Josefin Sans"/>
                <a:ea typeface="Josefin Sans"/>
                <a:cs typeface="Josefin Sans"/>
                <a:sym typeface="Josefin Sans"/>
              </a:rPr>
              <a:t>Screen Shots</a:t>
            </a:r>
            <a:endParaRPr sz="4500" b="1" i="0" u="none" strike="noStrike" cap="none" dirty="0">
              <a:solidFill>
                <a:schemeClr val="accent1"/>
              </a:solidFill>
              <a:latin typeface="Josefin Sans"/>
              <a:ea typeface="Josefin Sans"/>
              <a:cs typeface="Josefin Sans"/>
              <a:sym typeface="Josefin Sans"/>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49783" y="1039091"/>
            <a:ext cx="6462097" cy="3634930"/>
          </a:xfrm>
          <a:prstGeom prst="rect">
            <a:avLst/>
          </a:prstGeom>
        </p:spPr>
      </p:pic>
    </p:spTree>
    <p:extLst>
      <p:ext uri="{BB962C8B-B14F-4D97-AF65-F5344CB8AC3E}">
        <p14:creationId xmlns:p14="http://schemas.microsoft.com/office/powerpoint/2010/main" val="35327575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8"/>
          <p:cNvSpPr txBox="1"/>
          <p:nvPr/>
        </p:nvSpPr>
        <p:spPr>
          <a:xfrm>
            <a:off x="-35081" y="309169"/>
            <a:ext cx="9299100" cy="623400"/>
          </a:xfrm>
          <a:prstGeom prst="rect">
            <a:avLst/>
          </a:prstGeom>
          <a:noFill/>
          <a:ln>
            <a:noFill/>
          </a:ln>
        </p:spPr>
        <p:txBody>
          <a:bodyPr spcFirstLastPara="1" wrap="square" lIns="68575" tIns="34275" rIns="68575" bIns="34275" anchor="t" anchorCtr="0">
            <a:noAutofit/>
          </a:bodyPr>
          <a:lstStyle/>
          <a:p>
            <a:pPr marL="0" marR="0" lvl="0" indent="0" algn="ctr" rtl="0">
              <a:lnSpc>
                <a:spcPct val="100000"/>
              </a:lnSpc>
              <a:spcBef>
                <a:spcPts val="0"/>
              </a:spcBef>
              <a:spcAft>
                <a:spcPts val="0"/>
              </a:spcAft>
              <a:buClr>
                <a:srgbClr val="000000"/>
              </a:buClr>
              <a:buSzPts val="4500"/>
              <a:buFont typeface="Arial"/>
              <a:buNone/>
            </a:pPr>
            <a:r>
              <a:rPr lang="en-US" sz="4500" b="1" dirty="0" smtClean="0">
                <a:solidFill>
                  <a:schemeClr val="accent1"/>
                </a:solidFill>
                <a:latin typeface="Josefin Sans"/>
                <a:ea typeface="Josefin Sans"/>
                <a:cs typeface="Josefin Sans"/>
                <a:sym typeface="Josefin Sans"/>
              </a:rPr>
              <a:t>Screen Shots</a:t>
            </a:r>
            <a:endParaRPr sz="4500" b="1" i="0" u="none" strike="noStrike" cap="none" dirty="0">
              <a:solidFill>
                <a:schemeClr val="accent1"/>
              </a:solidFill>
              <a:latin typeface="Josefin Sans"/>
              <a:ea typeface="Josefin Sans"/>
              <a:cs typeface="Josefin Sans"/>
              <a:sym typeface="Josefin Sans"/>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8844" y="1048947"/>
            <a:ext cx="6642656" cy="3736494"/>
          </a:xfrm>
          <a:prstGeom prst="rect">
            <a:avLst/>
          </a:prstGeom>
        </p:spPr>
      </p:pic>
    </p:spTree>
    <p:extLst>
      <p:ext uri="{BB962C8B-B14F-4D97-AF65-F5344CB8AC3E}">
        <p14:creationId xmlns:p14="http://schemas.microsoft.com/office/powerpoint/2010/main" val="34255052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pic>
        <p:nvPicPr>
          <p:cNvPr id="303" name="Google Shape;303;p18"/>
          <p:cNvPicPr preferRelativeResize="0"/>
          <p:nvPr/>
        </p:nvPicPr>
        <p:blipFill rotWithShape="1">
          <a:blip r:embed="rId3">
            <a:alphaModFix/>
          </a:blip>
          <a:srcRect/>
          <a:stretch/>
        </p:blipFill>
        <p:spPr>
          <a:xfrm>
            <a:off x="303619" y="1228725"/>
            <a:ext cx="8605725" cy="30753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9" name="Google Shape;309;p19"/>
          <p:cNvSpPr/>
          <p:nvPr/>
        </p:nvSpPr>
        <p:spPr>
          <a:xfrm>
            <a:off x="0" y="0"/>
            <a:ext cx="9144000" cy="5143500"/>
          </a:xfrm>
          <a:prstGeom prst="rect">
            <a:avLst/>
          </a:prstGeom>
          <a:gradFill>
            <a:gsLst>
              <a:gs pos="0">
                <a:srgbClr val="61D597">
                  <a:alpha val="80000"/>
                </a:srgbClr>
              </a:gs>
              <a:gs pos="100000">
                <a:srgbClr val="42CD82">
                  <a:alpha val="80000"/>
                </a:srgbClr>
              </a:gs>
            </a:gsLst>
            <a:lin ang="0" scaled="0"/>
          </a:gra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Open Sans"/>
              <a:ea typeface="Open Sans"/>
              <a:cs typeface="Open Sans"/>
              <a:sym typeface="Open Sans"/>
            </a:endParaRPr>
          </a:p>
        </p:txBody>
      </p:sp>
      <p:sp>
        <p:nvSpPr>
          <p:cNvPr id="310" name="Google Shape;310;p19"/>
          <p:cNvSpPr/>
          <p:nvPr/>
        </p:nvSpPr>
        <p:spPr>
          <a:xfrm>
            <a:off x="3338815" y="0"/>
            <a:ext cx="2428800" cy="5143500"/>
          </a:xfrm>
          <a:prstGeom prst="chevron">
            <a:avLst>
              <a:gd name="adj" fmla="val 50000"/>
            </a:avLst>
          </a:prstGeom>
          <a:solidFill>
            <a:schemeClr val="lt1">
              <a:alpha val="4313"/>
            </a:schemeClr>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Open Sans"/>
              <a:ea typeface="Open Sans"/>
              <a:cs typeface="Open Sans"/>
              <a:sym typeface="Open Sans"/>
            </a:endParaRPr>
          </a:p>
        </p:txBody>
      </p:sp>
      <p:sp>
        <p:nvSpPr>
          <p:cNvPr id="311" name="Google Shape;311;p19"/>
          <p:cNvSpPr/>
          <p:nvPr/>
        </p:nvSpPr>
        <p:spPr>
          <a:xfrm>
            <a:off x="4677379" y="0"/>
            <a:ext cx="2428800" cy="5143500"/>
          </a:xfrm>
          <a:prstGeom prst="chevron">
            <a:avLst>
              <a:gd name="adj" fmla="val 50000"/>
            </a:avLst>
          </a:prstGeom>
          <a:solidFill>
            <a:schemeClr val="lt1">
              <a:alpha val="4313"/>
            </a:schemeClr>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Open Sans"/>
              <a:ea typeface="Open Sans"/>
              <a:cs typeface="Open Sans"/>
              <a:sym typeface="Open Sans"/>
            </a:endParaRPr>
          </a:p>
        </p:txBody>
      </p:sp>
      <p:sp>
        <p:nvSpPr>
          <p:cNvPr id="312" name="Google Shape;312;p19"/>
          <p:cNvSpPr/>
          <p:nvPr/>
        </p:nvSpPr>
        <p:spPr>
          <a:xfrm>
            <a:off x="2000250" y="0"/>
            <a:ext cx="2428800" cy="5143500"/>
          </a:xfrm>
          <a:prstGeom prst="chevron">
            <a:avLst>
              <a:gd name="adj" fmla="val 50000"/>
            </a:avLst>
          </a:prstGeom>
          <a:solidFill>
            <a:schemeClr val="lt1">
              <a:alpha val="4313"/>
            </a:schemeClr>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Open Sans"/>
              <a:ea typeface="Open Sans"/>
              <a:cs typeface="Open Sans"/>
              <a:sym typeface="Open Sans"/>
            </a:endParaRPr>
          </a:p>
        </p:txBody>
      </p:sp>
      <p:sp>
        <p:nvSpPr>
          <p:cNvPr id="313" name="Google Shape;313;p19"/>
          <p:cNvSpPr txBox="1"/>
          <p:nvPr/>
        </p:nvSpPr>
        <p:spPr>
          <a:xfrm>
            <a:off x="2560498" y="1209900"/>
            <a:ext cx="4023000" cy="2723700"/>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8600"/>
              <a:buFont typeface="Arial"/>
              <a:buNone/>
            </a:pPr>
            <a:r>
              <a:rPr lang="en" sz="8600" b="1" i="0" u="none" strike="noStrike" cap="none" dirty="0">
                <a:solidFill>
                  <a:schemeClr val="lt1"/>
                </a:solidFill>
                <a:latin typeface="Open Sans"/>
                <a:ea typeface="Open Sans"/>
                <a:cs typeface="Open Sans"/>
                <a:sym typeface="Open Sans"/>
              </a:rPr>
              <a:t>THANK</a:t>
            </a:r>
            <a:endParaRPr sz="11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8600"/>
              <a:buFont typeface="Arial"/>
              <a:buNone/>
            </a:pPr>
            <a:r>
              <a:rPr lang="en" sz="8600" b="1" i="0" u="none" strike="noStrike" cap="none" dirty="0">
                <a:solidFill>
                  <a:schemeClr val="lt1"/>
                </a:solidFill>
                <a:latin typeface="Open Sans"/>
                <a:ea typeface="Open Sans"/>
                <a:cs typeface="Open Sans"/>
                <a:sym typeface="Open Sans"/>
              </a:rPr>
              <a:t>YOU</a:t>
            </a:r>
            <a:endParaRPr sz="8600" b="1" i="0" u="none" strike="noStrike" cap="none" dirty="0">
              <a:solidFill>
                <a:schemeClr val="lt1"/>
              </a:solidFill>
              <a:latin typeface="Open Sans"/>
              <a:ea typeface="Open Sans"/>
              <a:cs typeface="Open Sans"/>
              <a:sym typeface="Open San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2"/>
          <p:cNvSpPr/>
          <p:nvPr/>
        </p:nvSpPr>
        <p:spPr>
          <a:xfrm>
            <a:off x="2171156" y="1657351"/>
            <a:ext cx="1839498" cy="1089607"/>
          </a:xfrm>
          <a:custGeom>
            <a:avLst/>
            <a:gdLst/>
            <a:ahLst/>
            <a:cxnLst/>
            <a:rect l="l" t="t" r="r" b="b"/>
            <a:pathLst>
              <a:path w="4700" h="2783" extrusionOk="0">
                <a:moveTo>
                  <a:pt x="121" y="195"/>
                </a:moveTo>
                <a:lnTo>
                  <a:pt x="178" y="381"/>
                </a:lnTo>
                <a:lnTo>
                  <a:pt x="235" y="559"/>
                </a:lnTo>
                <a:lnTo>
                  <a:pt x="290" y="728"/>
                </a:lnTo>
                <a:lnTo>
                  <a:pt x="344" y="889"/>
                </a:lnTo>
                <a:lnTo>
                  <a:pt x="398" y="1042"/>
                </a:lnTo>
                <a:lnTo>
                  <a:pt x="451" y="1186"/>
                </a:lnTo>
                <a:lnTo>
                  <a:pt x="502" y="1323"/>
                </a:lnTo>
                <a:lnTo>
                  <a:pt x="553" y="1453"/>
                </a:lnTo>
                <a:lnTo>
                  <a:pt x="604" y="1575"/>
                </a:lnTo>
                <a:lnTo>
                  <a:pt x="652" y="1689"/>
                </a:lnTo>
                <a:lnTo>
                  <a:pt x="701" y="1797"/>
                </a:lnTo>
                <a:lnTo>
                  <a:pt x="750" y="1896"/>
                </a:lnTo>
                <a:lnTo>
                  <a:pt x="797" y="1991"/>
                </a:lnTo>
                <a:lnTo>
                  <a:pt x="845" y="2077"/>
                </a:lnTo>
                <a:lnTo>
                  <a:pt x="892" y="2157"/>
                </a:lnTo>
                <a:lnTo>
                  <a:pt x="938" y="2230"/>
                </a:lnTo>
                <a:lnTo>
                  <a:pt x="983" y="2298"/>
                </a:lnTo>
                <a:lnTo>
                  <a:pt x="1029" y="2357"/>
                </a:lnTo>
                <a:lnTo>
                  <a:pt x="1074" y="2413"/>
                </a:lnTo>
                <a:lnTo>
                  <a:pt x="1120" y="2462"/>
                </a:lnTo>
                <a:lnTo>
                  <a:pt x="1164" y="2505"/>
                </a:lnTo>
                <a:lnTo>
                  <a:pt x="1208" y="2541"/>
                </a:lnTo>
                <a:lnTo>
                  <a:pt x="1253" y="2574"/>
                </a:lnTo>
                <a:lnTo>
                  <a:pt x="1297" y="2600"/>
                </a:lnTo>
                <a:lnTo>
                  <a:pt x="1341" y="2621"/>
                </a:lnTo>
                <a:lnTo>
                  <a:pt x="1385" y="2637"/>
                </a:lnTo>
                <a:lnTo>
                  <a:pt x="1430" y="2648"/>
                </a:lnTo>
                <a:lnTo>
                  <a:pt x="1474" y="2654"/>
                </a:lnTo>
                <a:lnTo>
                  <a:pt x="1518" y="2656"/>
                </a:lnTo>
                <a:lnTo>
                  <a:pt x="1563" y="2652"/>
                </a:lnTo>
                <a:lnTo>
                  <a:pt x="1607" y="2646"/>
                </a:lnTo>
                <a:lnTo>
                  <a:pt x="1652" y="2633"/>
                </a:lnTo>
                <a:lnTo>
                  <a:pt x="1681" y="2625"/>
                </a:lnTo>
                <a:lnTo>
                  <a:pt x="1711" y="2612"/>
                </a:lnTo>
                <a:lnTo>
                  <a:pt x="1741" y="2600"/>
                </a:lnTo>
                <a:lnTo>
                  <a:pt x="1771" y="2586"/>
                </a:lnTo>
                <a:lnTo>
                  <a:pt x="1801" y="2569"/>
                </a:lnTo>
                <a:lnTo>
                  <a:pt x="1831" y="2551"/>
                </a:lnTo>
                <a:lnTo>
                  <a:pt x="1862" y="2533"/>
                </a:lnTo>
                <a:lnTo>
                  <a:pt x="1893" y="2513"/>
                </a:lnTo>
                <a:lnTo>
                  <a:pt x="1924" y="2490"/>
                </a:lnTo>
                <a:lnTo>
                  <a:pt x="1955" y="2468"/>
                </a:lnTo>
                <a:lnTo>
                  <a:pt x="1987" y="2444"/>
                </a:lnTo>
                <a:lnTo>
                  <a:pt x="2019" y="2418"/>
                </a:lnTo>
                <a:lnTo>
                  <a:pt x="2051" y="2391"/>
                </a:lnTo>
                <a:lnTo>
                  <a:pt x="2084" y="2363"/>
                </a:lnTo>
                <a:lnTo>
                  <a:pt x="2118" y="2334"/>
                </a:lnTo>
                <a:lnTo>
                  <a:pt x="2151" y="2303"/>
                </a:lnTo>
                <a:lnTo>
                  <a:pt x="2218" y="2240"/>
                </a:lnTo>
                <a:lnTo>
                  <a:pt x="2287" y="2171"/>
                </a:lnTo>
                <a:lnTo>
                  <a:pt x="2358" y="2099"/>
                </a:lnTo>
                <a:lnTo>
                  <a:pt x="2430" y="2024"/>
                </a:lnTo>
                <a:lnTo>
                  <a:pt x="2504" y="1945"/>
                </a:lnTo>
                <a:lnTo>
                  <a:pt x="2579" y="1864"/>
                </a:lnTo>
                <a:lnTo>
                  <a:pt x="2657" y="1780"/>
                </a:lnTo>
                <a:lnTo>
                  <a:pt x="2737" y="1694"/>
                </a:lnTo>
                <a:lnTo>
                  <a:pt x="2831" y="1590"/>
                </a:lnTo>
                <a:lnTo>
                  <a:pt x="2927" y="1485"/>
                </a:lnTo>
                <a:lnTo>
                  <a:pt x="3027" y="1378"/>
                </a:lnTo>
                <a:lnTo>
                  <a:pt x="3130" y="1269"/>
                </a:lnTo>
                <a:lnTo>
                  <a:pt x="3235" y="1159"/>
                </a:lnTo>
                <a:lnTo>
                  <a:pt x="3344" y="1050"/>
                </a:lnTo>
                <a:lnTo>
                  <a:pt x="3400" y="994"/>
                </a:lnTo>
                <a:lnTo>
                  <a:pt x="3457" y="939"/>
                </a:lnTo>
                <a:lnTo>
                  <a:pt x="3513" y="883"/>
                </a:lnTo>
                <a:lnTo>
                  <a:pt x="3572" y="828"/>
                </a:lnTo>
                <a:lnTo>
                  <a:pt x="3630" y="773"/>
                </a:lnTo>
                <a:lnTo>
                  <a:pt x="3690" y="718"/>
                </a:lnTo>
                <a:lnTo>
                  <a:pt x="3751" y="664"/>
                </a:lnTo>
                <a:lnTo>
                  <a:pt x="3813" y="610"/>
                </a:lnTo>
                <a:lnTo>
                  <a:pt x="3876" y="555"/>
                </a:lnTo>
                <a:lnTo>
                  <a:pt x="3939" y="502"/>
                </a:lnTo>
                <a:lnTo>
                  <a:pt x="4005" y="449"/>
                </a:lnTo>
                <a:lnTo>
                  <a:pt x="4070" y="396"/>
                </a:lnTo>
                <a:lnTo>
                  <a:pt x="4137" y="344"/>
                </a:lnTo>
                <a:lnTo>
                  <a:pt x="4205" y="293"/>
                </a:lnTo>
                <a:lnTo>
                  <a:pt x="4274" y="242"/>
                </a:lnTo>
                <a:lnTo>
                  <a:pt x="4344" y="192"/>
                </a:lnTo>
                <a:lnTo>
                  <a:pt x="4414" y="143"/>
                </a:lnTo>
                <a:lnTo>
                  <a:pt x="4486" y="94"/>
                </a:lnTo>
                <a:lnTo>
                  <a:pt x="4560" y="47"/>
                </a:lnTo>
                <a:lnTo>
                  <a:pt x="4634" y="0"/>
                </a:lnTo>
                <a:lnTo>
                  <a:pt x="4700" y="108"/>
                </a:lnTo>
                <a:lnTo>
                  <a:pt x="4627" y="153"/>
                </a:lnTo>
                <a:lnTo>
                  <a:pt x="4555" y="201"/>
                </a:lnTo>
                <a:lnTo>
                  <a:pt x="4484" y="248"/>
                </a:lnTo>
                <a:lnTo>
                  <a:pt x="4414" y="296"/>
                </a:lnTo>
                <a:lnTo>
                  <a:pt x="4346" y="346"/>
                </a:lnTo>
                <a:lnTo>
                  <a:pt x="4278" y="396"/>
                </a:lnTo>
                <a:lnTo>
                  <a:pt x="4212" y="446"/>
                </a:lnTo>
                <a:lnTo>
                  <a:pt x="4146" y="498"/>
                </a:lnTo>
                <a:lnTo>
                  <a:pt x="4081" y="549"/>
                </a:lnTo>
                <a:lnTo>
                  <a:pt x="4018" y="602"/>
                </a:lnTo>
                <a:lnTo>
                  <a:pt x="3955" y="654"/>
                </a:lnTo>
                <a:lnTo>
                  <a:pt x="3893" y="707"/>
                </a:lnTo>
                <a:lnTo>
                  <a:pt x="3832" y="761"/>
                </a:lnTo>
                <a:lnTo>
                  <a:pt x="3772" y="815"/>
                </a:lnTo>
                <a:lnTo>
                  <a:pt x="3713" y="869"/>
                </a:lnTo>
                <a:lnTo>
                  <a:pt x="3655" y="923"/>
                </a:lnTo>
                <a:lnTo>
                  <a:pt x="3597" y="978"/>
                </a:lnTo>
                <a:lnTo>
                  <a:pt x="3541" y="1033"/>
                </a:lnTo>
                <a:lnTo>
                  <a:pt x="3485" y="1087"/>
                </a:lnTo>
                <a:lnTo>
                  <a:pt x="3430" y="1142"/>
                </a:lnTo>
                <a:lnTo>
                  <a:pt x="3323" y="1251"/>
                </a:lnTo>
                <a:lnTo>
                  <a:pt x="3218" y="1360"/>
                </a:lnTo>
                <a:lnTo>
                  <a:pt x="3118" y="1466"/>
                </a:lnTo>
                <a:lnTo>
                  <a:pt x="3019" y="1573"/>
                </a:lnTo>
                <a:lnTo>
                  <a:pt x="2923" y="1677"/>
                </a:lnTo>
                <a:lnTo>
                  <a:pt x="2830" y="1779"/>
                </a:lnTo>
                <a:lnTo>
                  <a:pt x="2748" y="1868"/>
                </a:lnTo>
                <a:lnTo>
                  <a:pt x="2668" y="1955"/>
                </a:lnTo>
                <a:lnTo>
                  <a:pt x="2590" y="2038"/>
                </a:lnTo>
                <a:lnTo>
                  <a:pt x="2514" y="2119"/>
                </a:lnTo>
                <a:lnTo>
                  <a:pt x="2439" y="2198"/>
                </a:lnTo>
                <a:lnTo>
                  <a:pt x="2366" y="2272"/>
                </a:lnTo>
                <a:lnTo>
                  <a:pt x="2294" y="2342"/>
                </a:lnTo>
                <a:lnTo>
                  <a:pt x="2223" y="2408"/>
                </a:lnTo>
                <a:lnTo>
                  <a:pt x="2188" y="2439"/>
                </a:lnTo>
                <a:lnTo>
                  <a:pt x="2153" y="2469"/>
                </a:lnTo>
                <a:lnTo>
                  <a:pt x="2119" y="2499"/>
                </a:lnTo>
                <a:lnTo>
                  <a:pt x="2084" y="2527"/>
                </a:lnTo>
                <a:lnTo>
                  <a:pt x="2051" y="2554"/>
                </a:lnTo>
                <a:lnTo>
                  <a:pt x="2017" y="2579"/>
                </a:lnTo>
                <a:lnTo>
                  <a:pt x="1984" y="2603"/>
                </a:lnTo>
                <a:lnTo>
                  <a:pt x="1950" y="2626"/>
                </a:lnTo>
                <a:lnTo>
                  <a:pt x="1917" y="2647"/>
                </a:lnTo>
                <a:lnTo>
                  <a:pt x="1884" y="2667"/>
                </a:lnTo>
                <a:lnTo>
                  <a:pt x="1852" y="2686"/>
                </a:lnTo>
                <a:lnTo>
                  <a:pt x="1819" y="2702"/>
                </a:lnTo>
                <a:lnTo>
                  <a:pt x="1786" y="2718"/>
                </a:lnTo>
                <a:lnTo>
                  <a:pt x="1753" y="2732"/>
                </a:lnTo>
                <a:lnTo>
                  <a:pt x="1721" y="2744"/>
                </a:lnTo>
                <a:lnTo>
                  <a:pt x="1689" y="2755"/>
                </a:lnTo>
                <a:lnTo>
                  <a:pt x="1637" y="2769"/>
                </a:lnTo>
                <a:lnTo>
                  <a:pt x="1585" y="2778"/>
                </a:lnTo>
                <a:lnTo>
                  <a:pt x="1533" y="2783"/>
                </a:lnTo>
                <a:lnTo>
                  <a:pt x="1482" y="2782"/>
                </a:lnTo>
                <a:lnTo>
                  <a:pt x="1431" y="2778"/>
                </a:lnTo>
                <a:lnTo>
                  <a:pt x="1380" y="2768"/>
                </a:lnTo>
                <a:lnTo>
                  <a:pt x="1330" y="2752"/>
                </a:lnTo>
                <a:lnTo>
                  <a:pt x="1279" y="2731"/>
                </a:lnTo>
                <a:lnTo>
                  <a:pt x="1229" y="2704"/>
                </a:lnTo>
                <a:lnTo>
                  <a:pt x="1178" y="2672"/>
                </a:lnTo>
                <a:lnTo>
                  <a:pt x="1129" y="2635"/>
                </a:lnTo>
                <a:lnTo>
                  <a:pt x="1078" y="2591"/>
                </a:lnTo>
                <a:lnTo>
                  <a:pt x="1028" y="2541"/>
                </a:lnTo>
                <a:lnTo>
                  <a:pt x="978" y="2485"/>
                </a:lnTo>
                <a:lnTo>
                  <a:pt x="927" y="2422"/>
                </a:lnTo>
                <a:lnTo>
                  <a:pt x="876" y="2353"/>
                </a:lnTo>
                <a:lnTo>
                  <a:pt x="825" y="2277"/>
                </a:lnTo>
                <a:lnTo>
                  <a:pt x="774" y="2195"/>
                </a:lnTo>
                <a:lnTo>
                  <a:pt x="722" y="2105"/>
                </a:lnTo>
                <a:lnTo>
                  <a:pt x="670" y="2007"/>
                </a:lnTo>
                <a:lnTo>
                  <a:pt x="618" y="1903"/>
                </a:lnTo>
                <a:lnTo>
                  <a:pt x="565" y="1791"/>
                </a:lnTo>
                <a:lnTo>
                  <a:pt x="512" y="1672"/>
                </a:lnTo>
                <a:lnTo>
                  <a:pt x="457" y="1545"/>
                </a:lnTo>
                <a:lnTo>
                  <a:pt x="402" y="1410"/>
                </a:lnTo>
                <a:lnTo>
                  <a:pt x="348" y="1267"/>
                </a:lnTo>
                <a:lnTo>
                  <a:pt x="291" y="1116"/>
                </a:lnTo>
                <a:lnTo>
                  <a:pt x="235" y="956"/>
                </a:lnTo>
                <a:lnTo>
                  <a:pt x="177" y="788"/>
                </a:lnTo>
                <a:lnTo>
                  <a:pt x="120" y="612"/>
                </a:lnTo>
                <a:lnTo>
                  <a:pt x="60" y="427"/>
                </a:lnTo>
                <a:lnTo>
                  <a:pt x="0" y="232"/>
                </a:lnTo>
                <a:lnTo>
                  <a:pt x="121" y="195"/>
                </a:lnTo>
                <a:close/>
              </a:path>
            </a:pathLst>
          </a:custGeom>
          <a:solidFill>
            <a:srgbClr val="A5A5A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Open Sans"/>
              <a:ea typeface="Open Sans"/>
              <a:cs typeface="Open Sans"/>
              <a:sym typeface="Open Sans"/>
            </a:endParaRPr>
          </a:p>
        </p:txBody>
      </p:sp>
      <p:sp>
        <p:nvSpPr>
          <p:cNvPr id="219" name="Google Shape;219;p2"/>
          <p:cNvSpPr/>
          <p:nvPr/>
        </p:nvSpPr>
        <p:spPr>
          <a:xfrm>
            <a:off x="3869754" y="1657351"/>
            <a:ext cx="1839501" cy="1089607"/>
          </a:xfrm>
          <a:custGeom>
            <a:avLst/>
            <a:gdLst/>
            <a:ahLst/>
            <a:cxnLst/>
            <a:rect l="l" t="t" r="r" b="b"/>
            <a:pathLst>
              <a:path w="4701" h="2783" extrusionOk="0">
                <a:moveTo>
                  <a:pt x="121" y="195"/>
                </a:moveTo>
                <a:lnTo>
                  <a:pt x="179" y="381"/>
                </a:lnTo>
                <a:lnTo>
                  <a:pt x="234" y="559"/>
                </a:lnTo>
                <a:lnTo>
                  <a:pt x="289" y="728"/>
                </a:lnTo>
                <a:lnTo>
                  <a:pt x="344" y="889"/>
                </a:lnTo>
                <a:lnTo>
                  <a:pt x="398" y="1042"/>
                </a:lnTo>
                <a:lnTo>
                  <a:pt x="450" y="1186"/>
                </a:lnTo>
                <a:lnTo>
                  <a:pt x="502" y="1323"/>
                </a:lnTo>
                <a:lnTo>
                  <a:pt x="553" y="1453"/>
                </a:lnTo>
                <a:lnTo>
                  <a:pt x="603" y="1575"/>
                </a:lnTo>
                <a:lnTo>
                  <a:pt x="653" y="1689"/>
                </a:lnTo>
                <a:lnTo>
                  <a:pt x="701" y="1797"/>
                </a:lnTo>
                <a:lnTo>
                  <a:pt x="750" y="1896"/>
                </a:lnTo>
                <a:lnTo>
                  <a:pt x="798" y="1991"/>
                </a:lnTo>
                <a:lnTo>
                  <a:pt x="844" y="2077"/>
                </a:lnTo>
                <a:lnTo>
                  <a:pt x="892" y="2157"/>
                </a:lnTo>
                <a:lnTo>
                  <a:pt x="937" y="2230"/>
                </a:lnTo>
                <a:lnTo>
                  <a:pt x="984" y="2298"/>
                </a:lnTo>
                <a:lnTo>
                  <a:pt x="1029" y="2357"/>
                </a:lnTo>
                <a:lnTo>
                  <a:pt x="1075" y="2413"/>
                </a:lnTo>
                <a:lnTo>
                  <a:pt x="1119" y="2462"/>
                </a:lnTo>
                <a:lnTo>
                  <a:pt x="1164" y="2505"/>
                </a:lnTo>
                <a:lnTo>
                  <a:pt x="1209" y="2541"/>
                </a:lnTo>
                <a:lnTo>
                  <a:pt x="1253" y="2574"/>
                </a:lnTo>
                <a:lnTo>
                  <a:pt x="1297" y="2600"/>
                </a:lnTo>
                <a:lnTo>
                  <a:pt x="1341" y="2621"/>
                </a:lnTo>
                <a:lnTo>
                  <a:pt x="1386" y="2637"/>
                </a:lnTo>
                <a:lnTo>
                  <a:pt x="1429" y="2648"/>
                </a:lnTo>
                <a:lnTo>
                  <a:pt x="1473" y="2654"/>
                </a:lnTo>
                <a:lnTo>
                  <a:pt x="1519" y="2656"/>
                </a:lnTo>
                <a:lnTo>
                  <a:pt x="1563" y="2652"/>
                </a:lnTo>
                <a:lnTo>
                  <a:pt x="1607" y="2646"/>
                </a:lnTo>
                <a:lnTo>
                  <a:pt x="1653" y="2633"/>
                </a:lnTo>
                <a:lnTo>
                  <a:pt x="1681" y="2625"/>
                </a:lnTo>
                <a:lnTo>
                  <a:pt x="1711" y="2612"/>
                </a:lnTo>
                <a:lnTo>
                  <a:pt x="1740" y="2600"/>
                </a:lnTo>
                <a:lnTo>
                  <a:pt x="1770" y="2586"/>
                </a:lnTo>
                <a:lnTo>
                  <a:pt x="1800" y="2569"/>
                </a:lnTo>
                <a:lnTo>
                  <a:pt x="1831" y="2551"/>
                </a:lnTo>
                <a:lnTo>
                  <a:pt x="1862" y="2533"/>
                </a:lnTo>
                <a:lnTo>
                  <a:pt x="1892" y="2513"/>
                </a:lnTo>
                <a:lnTo>
                  <a:pt x="1924" y="2490"/>
                </a:lnTo>
                <a:lnTo>
                  <a:pt x="1955" y="2468"/>
                </a:lnTo>
                <a:lnTo>
                  <a:pt x="1987" y="2444"/>
                </a:lnTo>
                <a:lnTo>
                  <a:pt x="2019" y="2418"/>
                </a:lnTo>
                <a:lnTo>
                  <a:pt x="2051" y="2391"/>
                </a:lnTo>
                <a:lnTo>
                  <a:pt x="2084" y="2363"/>
                </a:lnTo>
                <a:lnTo>
                  <a:pt x="2117" y="2334"/>
                </a:lnTo>
                <a:lnTo>
                  <a:pt x="2150" y="2303"/>
                </a:lnTo>
                <a:lnTo>
                  <a:pt x="2218" y="2240"/>
                </a:lnTo>
                <a:lnTo>
                  <a:pt x="2287" y="2171"/>
                </a:lnTo>
                <a:lnTo>
                  <a:pt x="2358" y="2099"/>
                </a:lnTo>
                <a:lnTo>
                  <a:pt x="2430" y="2024"/>
                </a:lnTo>
                <a:lnTo>
                  <a:pt x="2504" y="1945"/>
                </a:lnTo>
                <a:lnTo>
                  <a:pt x="2580" y="1864"/>
                </a:lnTo>
                <a:lnTo>
                  <a:pt x="2657" y="1780"/>
                </a:lnTo>
                <a:lnTo>
                  <a:pt x="2736" y="1694"/>
                </a:lnTo>
                <a:lnTo>
                  <a:pt x="2831" y="1590"/>
                </a:lnTo>
                <a:lnTo>
                  <a:pt x="2927" y="1485"/>
                </a:lnTo>
                <a:lnTo>
                  <a:pt x="3027" y="1378"/>
                </a:lnTo>
                <a:lnTo>
                  <a:pt x="3130" y="1269"/>
                </a:lnTo>
                <a:lnTo>
                  <a:pt x="3235" y="1159"/>
                </a:lnTo>
                <a:lnTo>
                  <a:pt x="3344" y="1050"/>
                </a:lnTo>
                <a:lnTo>
                  <a:pt x="3399" y="994"/>
                </a:lnTo>
                <a:lnTo>
                  <a:pt x="3456" y="939"/>
                </a:lnTo>
                <a:lnTo>
                  <a:pt x="3513" y="883"/>
                </a:lnTo>
                <a:lnTo>
                  <a:pt x="3572" y="828"/>
                </a:lnTo>
                <a:lnTo>
                  <a:pt x="3631" y="773"/>
                </a:lnTo>
                <a:lnTo>
                  <a:pt x="3690" y="718"/>
                </a:lnTo>
                <a:lnTo>
                  <a:pt x="3751" y="664"/>
                </a:lnTo>
                <a:lnTo>
                  <a:pt x="3813" y="610"/>
                </a:lnTo>
                <a:lnTo>
                  <a:pt x="3875" y="555"/>
                </a:lnTo>
                <a:lnTo>
                  <a:pt x="3940" y="502"/>
                </a:lnTo>
                <a:lnTo>
                  <a:pt x="4004" y="449"/>
                </a:lnTo>
                <a:lnTo>
                  <a:pt x="4070" y="396"/>
                </a:lnTo>
                <a:lnTo>
                  <a:pt x="4137" y="344"/>
                </a:lnTo>
                <a:lnTo>
                  <a:pt x="4204" y="293"/>
                </a:lnTo>
                <a:lnTo>
                  <a:pt x="4273" y="242"/>
                </a:lnTo>
                <a:lnTo>
                  <a:pt x="4343" y="192"/>
                </a:lnTo>
                <a:lnTo>
                  <a:pt x="4414" y="143"/>
                </a:lnTo>
                <a:lnTo>
                  <a:pt x="4487" y="94"/>
                </a:lnTo>
                <a:lnTo>
                  <a:pt x="4560" y="47"/>
                </a:lnTo>
                <a:lnTo>
                  <a:pt x="4634" y="0"/>
                </a:lnTo>
                <a:lnTo>
                  <a:pt x="4701" y="108"/>
                </a:lnTo>
                <a:lnTo>
                  <a:pt x="4627" y="153"/>
                </a:lnTo>
                <a:lnTo>
                  <a:pt x="4555" y="201"/>
                </a:lnTo>
                <a:lnTo>
                  <a:pt x="4485" y="248"/>
                </a:lnTo>
                <a:lnTo>
                  <a:pt x="4415" y="296"/>
                </a:lnTo>
                <a:lnTo>
                  <a:pt x="4346" y="346"/>
                </a:lnTo>
                <a:lnTo>
                  <a:pt x="4279" y="396"/>
                </a:lnTo>
                <a:lnTo>
                  <a:pt x="4212" y="446"/>
                </a:lnTo>
                <a:lnTo>
                  <a:pt x="4146" y="498"/>
                </a:lnTo>
                <a:lnTo>
                  <a:pt x="4081" y="549"/>
                </a:lnTo>
                <a:lnTo>
                  <a:pt x="4017" y="602"/>
                </a:lnTo>
                <a:lnTo>
                  <a:pt x="3955" y="654"/>
                </a:lnTo>
                <a:lnTo>
                  <a:pt x="3893" y="707"/>
                </a:lnTo>
                <a:lnTo>
                  <a:pt x="3832" y="761"/>
                </a:lnTo>
                <a:lnTo>
                  <a:pt x="3772" y="815"/>
                </a:lnTo>
                <a:lnTo>
                  <a:pt x="3713" y="869"/>
                </a:lnTo>
                <a:lnTo>
                  <a:pt x="3655" y="923"/>
                </a:lnTo>
                <a:lnTo>
                  <a:pt x="3597" y="978"/>
                </a:lnTo>
                <a:lnTo>
                  <a:pt x="3541" y="1033"/>
                </a:lnTo>
                <a:lnTo>
                  <a:pt x="3484" y="1087"/>
                </a:lnTo>
                <a:lnTo>
                  <a:pt x="3430" y="1142"/>
                </a:lnTo>
                <a:lnTo>
                  <a:pt x="3323" y="1251"/>
                </a:lnTo>
                <a:lnTo>
                  <a:pt x="3219" y="1360"/>
                </a:lnTo>
                <a:lnTo>
                  <a:pt x="3117" y="1466"/>
                </a:lnTo>
                <a:lnTo>
                  <a:pt x="3018" y="1573"/>
                </a:lnTo>
                <a:lnTo>
                  <a:pt x="2923" y="1677"/>
                </a:lnTo>
                <a:lnTo>
                  <a:pt x="2830" y="1779"/>
                </a:lnTo>
                <a:lnTo>
                  <a:pt x="2748" y="1868"/>
                </a:lnTo>
                <a:lnTo>
                  <a:pt x="2668" y="1955"/>
                </a:lnTo>
                <a:lnTo>
                  <a:pt x="2590" y="2038"/>
                </a:lnTo>
                <a:lnTo>
                  <a:pt x="2513" y="2119"/>
                </a:lnTo>
                <a:lnTo>
                  <a:pt x="2439" y="2198"/>
                </a:lnTo>
                <a:lnTo>
                  <a:pt x="2366" y="2272"/>
                </a:lnTo>
                <a:lnTo>
                  <a:pt x="2294" y="2342"/>
                </a:lnTo>
                <a:lnTo>
                  <a:pt x="2223" y="2408"/>
                </a:lnTo>
                <a:lnTo>
                  <a:pt x="2188" y="2439"/>
                </a:lnTo>
                <a:lnTo>
                  <a:pt x="2153" y="2469"/>
                </a:lnTo>
                <a:lnTo>
                  <a:pt x="2119" y="2499"/>
                </a:lnTo>
                <a:lnTo>
                  <a:pt x="2085" y="2527"/>
                </a:lnTo>
                <a:lnTo>
                  <a:pt x="2050" y="2554"/>
                </a:lnTo>
                <a:lnTo>
                  <a:pt x="2017" y="2579"/>
                </a:lnTo>
                <a:lnTo>
                  <a:pt x="1984" y="2603"/>
                </a:lnTo>
                <a:lnTo>
                  <a:pt x="1951" y="2626"/>
                </a:lnTo>
                <a:lnTo>
                  <a:pt x="1917" y="2647"/>
                </a:lnTo>
                <a:lnTo>
                  <a:pt x="1884" y="2667"/>
                </a:lnTo>
                <a:lnTo>
                  <a:pt x="1851" y="2686"/>
                </a:lnTo>
                <a:lnTo>
                  <a:pt x="1819" y="2702"/>
                </a:lnTo>
                <a:lnTo>
                  <a:pt x="1786" y="2718"/>
                </a:lnTo>
                <a:lnTo>
                  <a:pt x="1753" y="2732"/>
                </a:lnTo>
                <a:lnTo>
                  <a:pt x="1721" y="2744"/>
                </a:lnTo>
                <a:lnTo>
                  <a:pt x="1689" y="2755"/>
                </a:lnTo>
                <a:lnTo>
                  <a:pt x="1636" y="2769"/>
                </a:lnTo>
                <a:lnTo>
                  <a:pt x="1585" y="2778"/>
                </a:lnTo>
                <a:lnTo>
                  <a:pt x="1533" y="2783"/>
                </a:lnTo>
                <a:lnTo>
                  <a:pt x="1482" y="2782"/>
                </a:lnTo>
                <a:lnTo>
                  <a:pt x="1431" y="2778"/>
                </a:lnTo>
                <a:lnTo>
                  <a:pt x="1380" y="2768"/>
                </a:lnTo>
                <a:lnTo>
                  <a:pt x="1329" y="2752"/>
                </a:lnTo>
                <a:lnTo>
                  <a:pt x="1279" y="2731"/>
                </a:lnTo>
                <a:lnTo>
                  <a:pt x="1229" y="2704"/>
                </a:lnTo>
                <a:lnTo>
                  <a:pt x="1179" y="2672"/>
                </a:lnTo>
                <a:lnTo>
                  <a:pt x="1129" y="2635"/>
                </a:lnTo>
                <a:lnTo>
                  <a:pt x="1078" y="2591"/>
                </a:lnTo>
                <a:lnTo>
                  <a:pt x="1028" y="2541"/>
                </a:lnTo>
                <a:lnTo>
                  <a:pt x="977" y="2485"/>
                </a:lnTo>
                <a:lnTo>
                  <a:pt x="926" y="2422"/>
                </a:lnTo>
                <a:lnTo>
                  <a:pt x="876" y="2353"/>
                </a:lnTo>
                <a:lnTo>
                  <a:pt x="825" y="2277"/>
                </a:lnTo>
                <a:lnTo>
                  <a:pt x="773" y="2195"/>
                </a:lnTo>
                <a:lnTo>
                  <a:pt x="722" y="2105"/>
                </a:lnTo>
                <a:lnTo>
                  <a:pt x="670" y="2007"/>
                </a:lnTo>
                <a:lnTo>
                  <a:pt x="617" y="1903"/>
                </a:lnTo>
                <a:lnTo>
                  <a:pt x="564" y="1791"/>
                </a:lnTo>
                <a:lnTo>
                  <a:pt x="511" y="1672"/>
                </a:lnTo>
                <a:lnTo>
                  <a:pt x="457" y="1545"/>
                </a:lnTo>
                <a:lnTo>
                  <a:pt x="402" y="1410"/>
                </a:lnTo>
                <a:lnTo>
                  <a:pt x="347" y="1267"/>
                </a:lnTo>
                <a:lnTo>
                  <a:pt x="292" y="1116"/>
                </a:lnTo>
                <a:lnTo>
                  <a:pt x="235" y="956"/>
                </a:lnTo>
                <a:lnTo>
                  <a:pt x="177" y="788"/>
                </a:lnTo>
                <a:lnTo>
                  <a:pt x="119" y="612"/>
                </a:lnTo>
                <a:lnTo>
                  <a:pt x="60" y="427"/>
                </a:lnTo>
                <a:lnTo>
                  <a:pt x="0" y="232"/>
                </a:lnTo>
                <a:lnTo>
                  <a:pt x="121" y="195"/>
                </a:lnTo>
                <a:close/>
              </a:path>
            </a:pathLst>
          </a:custGeom>
          <a:solidFill>
            <a:srgbClr val="A5A5A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Open Sans"/>
              <a:ea typeface="Open Sans"/>
              <a:cs typeface="Open Sans"/>
              <a:sym typeface="Open Sans"/>
            </a:endParaRPr>
          </a:p>
        </p:txBody>
      </p:sp>
      <p:sp>
        <p:nvSpPr>
          <p:cNvPr id="220" name="Google Shape;220;p2"/>
          <p:cNvSpPr/>
          <p:nvPr/>
        </p:nvSpPr>
        <p:spPr>
          <a:xfrm>
            <a:off x="5568352" y="1657351"/>
            <a:ext cx="1839501" cy="1089607"/>
          </a:xfrm>
          <a:custGeom>
            <a:avLst/>
            <a:gdLst/>
            <a:ahLst/>
            <a:cxnLst/>
            <a:rect l="l" t="t" r="r" b="b"/>
            <a:pathLst>
              <a:path w="4701" h="2783" extrusionOk="0">
                <a:moveTo>
                  <a:pt x="122" y="195"/>
                </a:moveTo>
                <a:lnTo>
                  <a:pt x="179" y="381"/>
                </a:lnTo>
                <a:lnTo>
                  <a:pt x="235" y="559"/>
                </a:lnTo>
                <a:lnTo>
                  <a:pt x="291" y="728"/>
                </a:lnTo>
                <a:lnTo>
                  <a:pt x="345" y="889"/>
                </a:lnTo>
                <a:lnTo>
                  <a:pt x="398" y="1042"/>
                </a:lnTo>
                <a:lnTo>
                  <a:pt x="451" y="1186"/>
                </a:lnTo>
                <a:lnTo>
                  <a:pt x="503" y="1323"/>
                </a:lnTo>
                <a:lnTo>
                  <a:pt x="554" y="1453"/>
                </a:lnTo>
                <a:lnTo>
                  <a:pt x="604" y="1575"/>
                </a:lnTo>
                <a:lnTo>
                  <a:pt x="654" y="1689"/>
                </a:lnTo>
                <a:lnTo>
                  <a:pt x="703" y="1797"/>
                </a:lnTo>
                <a:lnTo>
                  <a:pt x="750" y="1896"/>
                </a:lnTo>
                <a:lnTo>
                  <a:pt x="798" y="1991"/>
                </a:lnTo>
                <a:lnTo>
                  <a:pt x="846" y="2077"/>
                </a:lnTo>
                <a:lnTo>
                  <a:pt x="892" y="2157"/>
                </a:lnTo>
                <a:lnTo>
                  <a:pt x="939" y="2230"/>
                </a:lnTo>
                <a:lnTo>
                  <a:pt x="984" y="2298"/>
                </a:lnTo>
                <a:lnTo>
                  <a:pt x="1030" y="2357"/>
                </a:lnTo>
                <a:lnTo>
                  <a:pt x="1075" y="2413"/>
                </a:lnTo>
                <a:lnTo>
                  <a:pt x="1120" y="2462"/>
                </a:lnTo>
                <a:lnTo>
                  <a:pt x="1164" y="2505"/>
                </a:lnTo>
                <a:lnTo>
                  <a:pt x="1209" y="2541"/>
                </a:lnTo>
                <a:lnTo>
                  <a:pt x="1254" y="2574"/>
                </a:lnTo>
                <a:lnTo>
                  <a:pt x="1297" y="2600"/>
                </a:lnTo>
                <a:lnTo>
                  <a:pt x="1342" y="2621"/>
                </a:lnTo>
                <a:lnTo>
                  <a:pt x="1386" y="2637"/>
                </a:lnTo>
                <a:lnTo>
                  <a:pt x="1430" y="2648"/>
                </a:lnTo>
                <a:lnTo>
                  <a:pt x="1475" y="2654"/>
                </a:lnTo>
                <a:lnTo>
                  <a:pt x="1519" y="2656"/>
                </a:lnTo>
                <a:lnTo>
                  <a:pt x="1563" y="2652"/>
                </a:lnTo>
                <a:lnTo>
                  <a:pt x="1609" y="2646"/>
                </a:lnTo>
                <a:lnTo>
                  <a:pt x="1653" y="2633"/>
                </a:lnTo>
                <a:lnTo>
                  <a:pt x="1683" y="2625"/>
                </a:lnTo>
                <a:lnTo>
                  <a:pt x="1712" y="2612"/>
                </a:lnTo>
                <a:lnTo>
                  <a:pt x="1741" y="2600"/>
                </a:lnTo>
                <a:lnTo>
                  <a:pt x="1771" y="2586"/>
                </a:lnTo>
                <a:lnTo>
                  <a:pt x="1801" y="2569"/>
                </a:lnTo>
                <a:lnTo>
                  <a:pt x="1832" y="2551"/>
                </a:lnTo>
                <a:lnTo>
                  <a:pt x="1862" y="2533"/>
                </a:lnTo>
                <a:lnTo>
                  <a:pt x="1893" y="2513"/>
                </a:lnTo>
                <a:lnTo>
                  <a:pt x="1924" y="2490"/>
                </a:lnTo>
                <a:lnTo>
                  <a:pt x="1956" y="2468"/>
                </a:lnTo>
                <a:lnTo>
                  <a:pt x="1987" y="2444"/>
                </a:lnTo>
                <a:lnTo>
                  <a:pt x="2019" y="2418"/>
                </a:lnTo>
                <a:lnTo>
                  <a:pt x="2053" y="2391"/>
                </a:lnTo>
                <a:lnTo>
                  <a:pt x="2085" y="2363"/>
                </a:lnTo>
                <a:lnTo>
                  <a:pt x="2118" y="2334"/>
                </a:lnTo>
                <a:lnTo>
                  <a:pt x="2151" y="2303"/>
                </a:lnTo>
                <a:lnTo>
                  <a:pt x="2219" y="2240"/>
                </a:lnTo>
                <a:lnTo>
                  <a:pt x="2289" y="2171"/>
                </a:lnTo>
                <a:lnTo>
                  <a:pt x="2358" y="2099"/>
                </a:lnTo>
                <a:lnTo>
                  <a:pt x="2431" y="2024"/>
                </a:lnTo>
                <a:lnTo>
                  <a:pt x="2505" y="1945"/>
                </a:lnTo>
                <a:lnTo>
                  <a:pt x="2581" y="1864"/>
                </a:lnTo>
                <a:lnTo>
                  <a:pt x="2658" y="1780"/>
                </a:lnTo>
                <a:lnTo>
                  <a:pt x="2737" y="1694"/>
                </a:lnTo>
                <a:lnTo>
                  <a:pt x="2831" y="1590"/>
                </a:lnTo>
                <a:lnTo>
                  <a:pt x="2929" y="1485"/>
                </a:lnTo>
                <a:lnTo>
                  <a:pt x="3028" y="1378"/>
                </a:lnTo>
                <a:lnTo>
                  <a:pt x="3130" y="1269"/>
                </a:lnTo>
                <a:lnTo>
                  <a:pt x="3237" y="1159"/>
                </a:lnTo>
                <a:lnTo>
                  <a:pt x="3345" y="1050"/>
                </a:lnTo>
                <a:lnTo>
                  <a:pt x="3401" y="994"/>
                </a:lnTo>
                <a:lnTo>
                  <a:pt x="3457" y="939"/>
                </a:lnTo>
                <a:lnTo>
                  <a:pt x="3515" y="883"/>
                </a:lnTo>
                <a:lnTo>
                  <a:pt x="3572" y="828"/>
                </a:lnTo>
                <a:lnTo>
                  <a:pt x="3631" y="773"/>
                </a:lnTo>
                <a:lnTo>
                  <a:pt x="3692" y="718"/>
                </a:lnTo>
                <a:lnTo>
                  <a:pt x="3753" y="664"/>
                </a:lnTo>
                <a:lnTo>
                  <a:pt x="3814" y="610"/>
                </a:lnTo>
                <a:lnTo>
                  <a:pt x="3877" y="555"/>
                </a:lnTo>
                <a:lnTo>
                  <a:pt x="3941" y="502"/>
                </a:lnTo>
                <a:lnTo>
                  <a:pt x="4005" y="449"/>
                </a:lnTo>
                <a:lnTo>
                  <a:pt x="4071" y="396"/>
                </a:lnTo>
                <a:lnTo>
                  <a:pt x="4138" y="344"/>
                </a:lnTo>
                <a:lnTo>
                  <a:pt x="4206" y="293"/>
                </a:lnTo>
                <a:lnTo>
                  <a:pt x="4274" y="242"/>
                </a:lnTo>
                <a:lnTo>
                  <a:pt x="4344" y="192"/>
                </a:lnTo>
                <a:lnTo>
                  <a:pt x="4415" y="143"/>
                </a:lnTo>
                <a:lnTo>
                  <a:pt x="4487" y="94"/>
                </a:lnTo>
                <a:lnTo>
                  <a:pt x="4560" y="47"/>
                </a:lnTo>
                <a:lnTo>
                  <a:pt x="4634" y="0"/>
                </a:lnTo>
                <a:lnTo>
                  <a:pt x="4701" y="108"/>
                </a:lnTo>
                <a:lnTo>
                  <a:pt x="4628" y="153"/>
                </a:lnTo>
                <a:lnTo>
                  <a:pt x="4557" y="201"/>
                </a:lnTo>
                <a:lnTo>
                  <a:pt x="4486" y="248"/>
                </a:lnTo>
                <a:lnTo>
                  <a:pt x="4416" y="296"/>
                </a:lnTo>
                <a:lnTo>
                  <a:pt x="4347" y="346"/>
                </a:lnTo>
                <a:lnTo>
                  <a:pt x="4280" y="396"/>
                </a:lnTo>
                <a:lnTo>
                  <a:pt x="4212" y="446"/>
                </a:lnTo>
                <a:lnTo>
                  <a:pt x="4147" y="498"/>
                </a:lnTo>
                <a:lnTo>
                  <a:pt x="4083" y="549"/>
                </a:lnTo>
                <a:lnTo>
                  <a:pt x="4018" y="602"/>
                </a:lnTo>
                <a:lnTo>
                  <a:pt x="3955" y="654"/>
                </a:lnTo>
                <a:lnTo>
                  <a:pt x="3894" y="707"/>
                </a:lnTo>
                <a:lnTo>
                  <a:pt x="3832" y="761"/>
                </a:lnTo>
                <a:lnTo>
                  <a:pt x="3773" y="815"/>
                </a:lnTo>
                <a:lnTo>
                  <a:pt x="3714" y="869"/>
                </a:lnTo>
                <a:lnTo>
                  <a:pt x="3655" y="923"/>
                </a:lnTo>
                <a:lnTo>
                  <a:pt x="3599" y="978"/>
                </a:lnTo>
                <a:lnTo>
                  <a:pt x="3541" y="1033"/>
                </a:lnTo>
                <a:lnTo>
                  <a:pt x="3486" y="1087"/>
                </a:lnTo>
                <a:lnTo>
                  <a:pt x="3432" y="1142"/>
                </a:lnTo>
                <a:lnTo>
                  <a:pt x="3324" y="1251"/>
                </a:lnTo>
                <a:lnTo>
                  <a:pt x="3219" y="1360"/>
                </a:lnTo>
                <a:lnTo>
                  <a:pt x="3118" y="1466"/>
                </a:lnTo>
                <a:lnTo>
                  <a:pt x="3020" y="1573"/>
                </a:lnTo>
                <a:lnTo>
                  <a:pt x="2923" y="1677"/>
                </a:lnTo>
                <a:lnTo>
                  <a:pt x="2830" y="1779"/>
                </a:lnTo>
                <a:lnTo>
                  <a:pt x="2749" y="1868"/>
                </a:lnTo>
                <a:lnTo>
                  <a:pt x="2670" y="1955"/>
                </a:lnTo>
                <a:lnTo>
                  <a:pt x="2591" y="2038"/>
                </a:lnTo>
                <a:lnTo>
                  <a:pt x="2515" y="2119"/>
                </a:lnTo>
                <a:lnTo>
                  <a:pt x="2440" y="2198"/>
                </a:lnTo>
                <a:lnTo>
                  <a:pt x="2366" y="2272"/>
                </a:lnTo>
                <a:lnTo>
                  <a:pt x="2294" y="2342"/>
                </a:lnTo>
                <a:lnTo>
                  <a:pt x="2223" y="2408"/>
                </a:lnTo>
                <a:lnTo>
                  <a:pt x="2189" y="2439"/>
                </a:lnTo>
                <a:lnTo>
                  <a:pt x="2155" y="2469"/>
                </a:lnTo>
                <a:lnTo>
                  <a:pt x="2119" y="2499"/>
                </a:lnTo>
                <a:lnTo>
                  <a:pt x="2086" y="2527"/>
                </a:lnTo>
                <a:lnTo>
                  <a:pt x="2052" y="2554"/>
                </a:lnTo>
                <a:lnTo>
                  <a:pt x="2018" y="2579"/>
                </a:lnTo>
                <a:lnTo>
                  <a:pt x="1984" y="2603"/>
                </a:lnTo>
                <a:lnTo>
                  <a:pt x="1951" y="2626"/>
                </a:lnTo>
                <a:lnTo>
                  <a:pt x="1918" y="2647"/>
                </a:lnTo>
                <a:lnTo>
                  <a:pt x="1884" y="2667"/>
                </a:lnTo>
                <a:lnTo>
                  <a:pt x="1852" y="2686"/>
                </a:lnTo>
                <a:lnTo>
                  <a:pt x="1819" y="2702"/>
                </a:lnTo>
                <a:lnTo>
                  <a:pt x="1787" y="2718"/>
                </a:lnTo>
                <a:lnTo>
                  <a:pt x="1755" y="2732"/>
                </a:lnTo>
                <a:lnTo>
                  <a:pt x="1723" y="2744"/>
                </a:lnTo>
                <a:lnTo>
                  <a:pt x="1689" y="2755"/>
                </a:lnTo>
                <a:lnTo>
                  <a:pt x="1637" y="2769"/>
                </a:lnTo>
                <a:lnTo>
                  <a:pt x="1585" y="2778"/>
                </a:lnTo>
                <a:lnTo>
                  <a:pt x="1534" y="2783"/>
                </a:lnTo>
                <a:lnTo>
                  <a:pt x="1482" y="2782"/>
                </a:lnTo>
                <a:lnTo>
                  <a:pt x="1431" y="2778"/>
                </a:lnTo>
                <a:lnTo>
                  <a:pt x="1380" y="2768"/>
                </a:lnTo>
                <a:lnTo>
                  <a:pt x="1331" y="2752"/>
                </a:lnTo>
                <a:lnTo>
                  <a:pt x="1280" y="2731"/>
                </a:lnTo>
                <a:lnTo>
                  <a:pt x="1230" y="2704"/>
                </a:lnTo>
                <a:lnTo>
                  <a:pt x="1180" y="2672"/>
                </a:lnTo>
                <a:lnTo>
                  <a:pt x="1129" y="2635"/>
                </a:lnTo>
                <a:lnTo>
                  <a:pt x="1079" y="2591"/>
                </a:lnTo>
                <a:lnTo>
                  <a:pt x="1028" y="2541"/>
                </a:lnTo>
                <a:lnTo>
                  <a:pt x="978" y="2485"/>
                </a:lnTo>
                <a:lnTo>
                  <a:pt x="927" y="2422"/>
                </a:lnTo>
                <a:lnTo>
                  <a:pt x="877" y="2353"/>
                </a:lnTo>
                <a:lnTo>
                  <a:pt x="826" y="2277"/>
                </a:lnTo>
                <a:lnTo>
                  <a:pt x="775" y="2195"/>
                </a:lnTo>
                <a:lnTo>
                  <a:pt x="723" y="2105"/>
                </a:lnTo>
                <a:lnTo>
                  <a:pt x="671" y="2007"/>
                </a:lnTo>
                <a:lnTo>
                  <a:pt x="618" y="1903"/>
                </a:lnTo>
                <a:lnTo>
                  <a:pt x="565" y="1791"/>
                </a:lnTo>
                <a:lnTo>
                  <a:pt x="512" y="1672"/>
                </a:lnTo>
                <a:lnTo>
                  <a:pt x="458" y="1545"/>
                </a:lnTo>
                <a:lnTo>
                  <a:pt x="404" y="1410"/>
                </a:lnTo>
                <a:lnTo>
                  <a:pt x="348" y="1267"/>
                </a:lnTo>
                <a:lnTo>
                  <a:pt x="292" y="1116"/>
                </a:lnTo>
                <a:lnTo>
                  <a:pt x="235" y="956"/>
                </a:lnTo>
                <a:lnTo>
                  <a:pt x="178" y="788"/>
                </a:lnTo>
                <a:lnTo>
                  <a:pt x="120" y="612"/>
                </a:lnTo>
                <a:lnTo>
                  <a:pt x="60" y="427"/>
                </a:lnTo>
                <a:lnTo>
                  <a:pt x="0" y="232"/>
                </a:lnTo>
                <a:lnTo>
                  <a:pt x="122" y="195"/>
                </a:lnTo>
                <a:close/>
              </a:path>
            </a:pathLst>
          </a:custGeom>
          <a:solidFill>
            <a:srgbClr val="A5A5A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Open Sans"/>
              <a:ea typeface="Open Sans"/>
              <a:cs typeface="Open Sans"/>
              <a:sym typeface="Open Sans"/>
            </a:endParaRPr>
          </a:p>
        </p:txBody>
      </p:sp>
      <p:pic>
        <p:nvPicPr>
          <p:cNvPr id="221" name="Google Shape;221;p2"/>
          <p:cNvPicPr preferRelativeResize="0"/>
          <p:nvPr/>
        </p:nvPicPr>
        <p:blipFill rotWithShape="1">
          <a:blip r:embed="rId3">
            <a:alphaModFix/>
          </a:blip>
          <a:srcRect/>
          <a:stretch/>
        </p:blipFill>
        <p:spPr>
          <a:xfrm>
            <a:off x="5940553" y="2574053"/>
            <a:ext cx="678656" cy="685800"/>
          </a:xfrm>
          <a:prstGeom prst="rect">
            <a:avLst/>
          </a:prstGeom>
          <a:noFill/>
          <a:ln>
            <a:noFill/>
          </a:ln>
        </p:spPr>
      </p:pic>
      <p:pic>
        <p:nvPicPr>
          <p:cNvPr id="222" name="Google Shape;222;p2"/>
          <p:cNvPicPr preferRelativeResize="0"/>
          <p:nvPr/>
        </p:nvPicPr>
        <p:blipFill rotWithShape="1">
          <a:blip r:embed="rId4">
            <a:alphaModFix/>
          </a:blip>
          <a:srcRect/>
          <a:stretch/>
        </p:blipFill>
        <p:spPr>
          <a:xfrm>
            <a:off x="4188375" y="2574062"/>
            <a:ext cx="671513" cy="607219"/>
          </a:xfrm>
          <a:prstGeom prst="rect">
            <a:avLst/>
          </a:prstGeom>
          <a:noFill/>
          <a:ln>
            <a:noFill/>
          </a:ln>
        </p:spPr>
      </p:pic>
      <p:pic>
        <p:nvPicPr>
          <p:cNvPr id="223" name="Google Shape;223;p2"/>
          <p:cNvPicPr preferRelativeResize="0"/>
          <p:nvPr/>
        </p:nvPicPr>
        <p:blipFill rotWithShape="1">
          <a:blip r:embed="rId5">
            <a:alphaModFix/>
          </a:blip>
          <a:srcRect/>
          <a:stretch/>
        </p:blipFill>
        <p:spPr>
          <a:xfrm>
            <a:off x="2626847" y="2572650"/>
            <a:ext cx="515045" cy="588619"/>
          </a:xfrm>
          <a:prstGeom prst="rect">
            <a:avLst/>
          </a:prstGeom>
          <a:noFill/>
          <a:ln>
            <a:noFill/>
          </a:ln>
        </p:spPr>
      </p:pic>
      <p:sp>
        <p:nvSpPr>
          <p:cNvPr id="224" name="Google Shape;224;p2"/>
          <p:cNvSpPr/>
          <p:nvPr/>
        </p:nvSpPr>
        <p:spPr>
          <a:xfrm>
            <a:off x="2293268" y="2288258"/>
            <a:ext cx="1178844" cy="1178844"/>
          </a:xfrm>
          <a:custGeom>
            <a:avLst/>
            <a:gdLst/>
            <a:ahLst/>
            <a:cxnLst/>
            <a:rect l="l" t="t" r="r" b="b"/>
            <a:pathLst>
              <a:path w="3010" h="3011" extrusionOk="0">
                <a:moveTo>
                  <a:pt x="1504" y="0"/>
                </a:moveTo>
                <a:lnTo>
                  <a:pt x="1543" y="0"/>
                </a:lnTo>
                <a:lnTo>
                  <a:pt x="1582" y="1"/>
                </a:lnTo>
                <a:lnTo>
                  <a:pt x="1621" y="4"/>
                </a:lnTo>
                <a:lnTo>
                  <a:pt x="1658" y="7"/>
                </a:lnTo>
                <a:lnTo>
                  <a:pt x="1696" y="12"/>
                </a:lnTo>
                <a:lnTo>
                  <a:pt x="1734" y="16"/>
                </a:lnTo>
                <a:lnTo>
                  <a:pt x="1771" y="23"/>
                </a:lnTo>
                <a:lnTo>
                  <a:pt x="1808" y="30"/>
                </a:lnTo>
                <a:lnTo>
                  <a:pt x="1844" y="37"/>
                </a:lnTo>
                <a:lnTo>
                  <a:pt x="1881" y="46"/>
                </a:lnTo>
                <a:lnTo>
                  <a:pt x="1916" y="56"/>
                </a:lnTo>
                <a:lnTo>
                  <a:pt x="1952" y="67"/>
                </a:lnTo>
                <a:lnTo>
                  <a:pt x="1987" y="78"/>
                </a:lnTo>
                <a:lnTo>
                  <a:pt x="2023" y="91"/>
                </a:lnTo>
                <a:lnTo>
                  <a:pt x="2057" y="104"/>
                </a:lnTo>
                <a:lnTo>
                  <a:pt x="2090" y="117"/>
                </a:lnTo>
                <a:lnTo>
                  <a:pt x="2125" y="133"/>
                </a:lnTo>
                <a:lnTo>
                  <a:pt x="2157" y="148"/>
                </a:lnTo>
                <a:lnTo>
                  <a:pt x="2190" y="164"/>
                </a:lnTo>
                <a:lnTo>
                  <a:pt x="2222" y="181"/>
                </a:lnTo>
                <a:lnTo>
                  <a:pt x="2254" y="199"/>
                </a:lnTo>
                <a:lnTo>
                  <a:pt x="2285" y="217"/>
                </a:lnTo>
                <a:lnTo>
                  <a:pt x="2316" y="237"/>
                </a:lnTo>
                <a:lnTo>
                  <a:pt x="2346" y="257"/>
                </a:lnTo>
                <a:lnTo>
                  <a:pt x="2376" y="277"/>
                </a:lnTo>
                <a:lnTo>
                  <a:pt x="2405" y="299"/>
                </a:lnTo>
                <a:lnTo>
                  <a:pt x="2434" y="321"/>
                </a:lnTo>
                <a:lnTo>
                  <a:pt x="2462" y="343"/>
                </a:lnTo>
                <a:lnTo>
                  <a:pt x="2490" y="366"/>
                </a:lnTo>
                <a:lnTo>
                  <a:pt x="2517" y="391"/>
                </a:lnTo>
                <a:lnTo>
                  <a:pt x="2543" y="415"/>
                </a:lnTo>
                <a:lnTo>
                  <a:pt x="2569" y="441"/>
                </a:lnTo>
                <a:lnTo>
                  <a:pt x="2594" y="466"/>
                </a:lnTo>
                <a:lnTo>
                  <a:pt x="2619" y="493"/>
                </a:lnTo>
                <a:lnTo>
                  <a:pt x="2643" y="519"/>
                </a:lnTo>
                <a:lnTo>
                  <a:pt x="2666" y="547"/>
                </a:lnTo>
                <a:lnTo>
                  <a:pt x="2688" y="576"/>
                </a:lnTo>
                <a:lnTo>
                  <a:pt x="2710" y="604"/>
                </a:lnTo>
                <a:lnTo>
                  <a:pt x="2732" y="634"/>
                </a:lnTo>
                <a:lnTo>
                  <a:pt x="2753" y="664"/>
                </a:lnTo>
                <a:lnTo>
                  <a:pt x="2772" y="693"/>
                </a:lnTo>
                <a:lnTo>
                  <a:pt x="2791" y="724"/>
                </a:lnTo>
                <a:lnTo>
                  <a:pt x="2810" y="756"/>
                </a:lnTo>
                <a:lnTo>
                  <a:pt x="2828" y="788"/>
                </a:lnTo>
                <a:lnTo>
                  <a:pt x="2844" y="820"/>
                </a:lnTo>
                <a:lnTo>
                  <a:pt x="2861" y="852"/>
                </a:lnTo>
                <a:lnTo>
                  <a:pt x="2877" y="885"/>
                </a:lnTo>
                <a:lnTo>
                  <a:pt x="2891" y="920"/>
                </a:lnTo>
                <a:lnTo>
                  <a:pt x="2905" y="953"/>
                </a:lnTo>
                <a:lnTo>
                  <a:pt x="2919" y="987"/>
                </a:lnTo>
                <a:lnTo>
                  <a:pt x="2931" y="1023"/>
                </a:lnTo>
                <a:lnTo>
                  <a:pt x="2942" y="1057"/>
                </a:lnTo>
                <a:lnTo>
                  <a:pt x="2953" y="1092"/>
                </a:lnTo>
                <a:lnTo>
                  <a:pt x="2962" y="1129"/>
                </a:lnTo>
                <a:lnTo>
                  <a:pt x="2971" y="1166"/>
                </a:lnTo>
                <a:lnTo>
                  <a:pt x="2980" y="1202"/>
                </a:lnTo>
                <a:lnTo>
                  <a:pt x="2986" y="1239"/>
                </a:lnTo>
                <a:lnTo>
                  <a:pt x="2992" y="1275"/>
                </a:lnTo>
                <a:lnTo>
                  <a:pt x="2997" y="1313"/>
                </a:lnTo>
                <a:lnTo>
                  <a:pt x="3002" y="1351"/>
                </a:lnTo>
                <a:lnTo>
                  <a:pt x="3005" y="1389"/>
                </a:lnTo>
                <a:lnTo>
                  <a:pt x="3007" y="1427"/>
                </a:lnTo>
                <a:lnTo>
                  <a:pt x="3010" y="1466"/>
                </a:lnTo>
                <a:lnTo>
                  <a:pt x="3010" y="1505"/>
                </a:lnTo>
                <a:lnTo>
                  <a:pt x="3010" y="1544"/>
                </a:lnTo>
                <a:lnTo>
                  <a:pt x="3007" y="1582"/>
                </a:lnTo>
                <a:lnTo>
                  <a:pt x="3005" y="1621"/>
                </a:lnTo>
                <a:lnTo>
                  <a:pt x="3002" y="1659"/>
                </a:lnTo>
                <a:lnTo>
                  <a:pt x="2997" y="1697"/>
                </a:lnTo>
                <a:lnTo>
                  <a:pt x="2992" y="1734"/>
                </a:lnTo>
                <a:lnTo>
                  <a:pt x="2986" y="1772"/>
                </a:lnTo>
                <a:lnTo>
                  <a:pt x="2980" y="1808"/>
                </a:lnTo>
                <a:lnTo>
                  <a:pt x="2971" y="1845"/>
                </a:lnTo>
                <a:lnTo>
                  <a:pt x="2962" y="1882"/>
                </a:lnTo>
                <a:lnTo>
                  <a:pt x="2953" y="1917"/>
                </a:lnTo>
                <a:lnTo>
                  <a:pt x="2942" y="1953"/>
                </a:lnTo>
                <a:lnTo>
                  <a:pt x="2931" y="1988"/>
                </a:lnTo>
                <a:lnTo>
                  <a:pt x="2919" y="2022"/>
                </a:lnTo>
                <a:lnTo>
                  <a:pt x="2905" y="2057"/>
                </a:lnTo>
                <a:lnTo>
                  <a:pt x="2891" y="2091"/>
                </a:lnTo>
                <a:lnTo>
                  <a:pt x="2877" y="2124"/>
                </a:lnTo>
                <a:lnTo>
                  <a:pt x="2861" y="2158"/>
                </a:lnTo>
                <a:lnTo>
                  <a:pt x="2844" y="2191"/>
                </a:lnTo>
                <a:lnTo>
                  <a:pt x="2828" y="2223"/>
                </a:lnTo>
                <a:lnTo>
                  <a:pt x="2810" y="2255"/>
                </a:lnTo>
                <a:lnTo>
                  <a:pt x="2791" y="2286"/>
                </a:lnTo>
                <a:lnTo>
                  <a:pt x="2772" y="2317"/>
                </a:lnTo>
                <a:lnTo>
                  <a:pt x="2753" y="2347"/>
                </a:lnTo>
                <a:lnTo>
                  <a:pt x="2732" y="2377"/>
                </a:lnTo>
                <a:lnTo>
                  <a:pt x="2710" y="2406"/>
                </a:lnTo>
                <a:lnTo>
                  <a:pt x="2688" y="2435"/>
                </a:lnTo>
                <a:lnTo>
                  <a:pt x="2666" y="2463"/>
                </a:lnTo>
                <a:lnTo>
                  <a:pt x="2643" y="2490"/>
                </a:lnTo>
                <a:lnTo>
                  <a:pt x="2619" y="2518"/>
                </a:lnTo>
                <a:lnTo>
                  <a:pt x="2594" y="2544"/>
                </a:lnTo>
                <a:lnTo>
                  <a:pt x="2569" y="2570"/>
                </a:lnTo>
                <a:lnTo>
                  <a:pt x="2543" y="2595"/>
                </a:lnTo>
                <a:lnTo>
                  <a:pt x="2517" y="2620"/>
                </a:lnTo>
                <a:lnTo>
                  <a:pt x="2490" y="2644"/>
                </a:lnTo>
                <a:lnTo>
                  <a:pt x="2462" y="2667"/>
                </a:lnTo>
                <a:lnTo>
                  <a:pt x="2434" y="2690"/>
                </a:lnTo>
                <a:lnTo>
                  <a:pt x="2405" y="2712"/>
                </a:lnTo>
                <a:lnTo>
                  <a:pt x="2376" y="2733"/>
                </a:lnTo>
                <a:lnTo>
                  <a:pt x="2346" y="2754"/>
                </a:lnTo>
                <a:lnTo>
                  <a:pt x="2316" y="2774"/>
                </a:lnTo>
                <a:lnTo>
                  <a:pt x="2285" y="2793"/>
                </a:lnTo>
                <a:lnTo>
                  <a:pt x="2254" y="2811"/>
                </a:lnTo>
                <a:lnTo>
                  <a:pt x="2222" y="2829"/>
                </a:lnTo>
                <a:lnTo>
                  <a:pt x="2190" y="2846"/>
                </a:lnTo>
                <a:lnTo>
                  <a:pt x="2157" y="2862"/>
                </a:lnTo>
                <a:lnTo>
                  <a:pt x="2125" y="2878"/>
                </a:lnTo>
                <a:lnTo>
                  <a:pt x="2090" y="2892"/>
                </a:lnTo>
                <a:lnTo>
                  <a:pt x="2057" y="2907"/>
                </a:lnTo>
                <a:lnTo>
                  <a:pt x="2023" y="2920"/>
                </a:lnTo>
                <a:lnTo>
                  <a:pt x="1987" y="2932"/>
                </a:lnTo>
                <a:lnTo>
                  <a:pt x="1952" y="2943"/>
                </a:lnTo>
                <a:lnTo>
                  <a:pt x="1916" y="2953"/>
                </a:lnTo>
                <a:lnTo>
                  <a:pt x="1881" y="2963"/>
                </a:lnTo>
                <a:lnTo>
                  <a:pt x="1844" y="2972"/>
                </a:lnTo>
                <a:lnTo>
                  <a:pt x="1808" y="2980"/>
                </a:lnTo>
                <a:lnTo>
                  <a:pt x="1771" y="2988"/>
                </a:lnTo>
                <a:lnTo>
                  <a:pt x="1734" y="2993"/>
                </a:lnTo>
                <a:lnTo>
                  <a:pt x="1696" y="2999"/>
                </a:lnTo>
                <a:lnTo>
                  <a:pt x="1658" y="3003"/>
                </a:lnTo>
                <a:lnTo>
                  <a:pt x="1621" y="3007"/>
                </a:lnTo>
                <a:lnTo>
                  <a:pt x="1582" y="3009"/>
                </a:lnTo>
                <a:lnTo>
                  <a:pt x="1543" y="3011"/>
                </a:lnTo>
                <a:lnTo>
                  <a:pt x="1504" y="3011"/>
                </a:lnTo>
                <a:lnTo>
                  <a:pt x="1466" y="3011"/>
                </a:lnTo>
                <a:lnTo>
                  <a:pt x="1427" y="3009"/>
                </a:lnTo>
                <a:lnTo>
                  <a:pt x="1389" y="3007"/>
                </a:lnTo>
                <a:lnTo>
                  <a:pt x="1350" y="3003"/>
                </a:lnTo>
                <a:lnTo>
                  <a:pt x="1313" y="2999"/>
                </a:lnTo>
                <a:lnTo>
                  <a:pt x="1275" y="2993"/>
                </a:lnTo>
                <a:lnTo>
                  <a:pt x="1239" y="2988"/>
                </a:lnTo>
                <a:lnTo>
                  <a:pt x="1202" y="2980"/>
                </a:lnTo>
                <a:lnTo>
                  <a:pt x="1166" y="2972"/>
                </a:lnTo>
                <a:lnTo>
                  <a:pt x="1129" y="2963"/>
                </a:lnTo>
                <a:lnTo>
                  <a:pt x="1092" y="2953"/>
                </a:lnTo>
                <a:lnTo>
                  <a:pt x="1057" y="2943"/>
                </a:lnTo>
                <a:lnTo>
                  <a:pt x="1023" y="2932"/>
                </a:lnTo>
                <a:lnTo>
                  <a:pt x="987" y="2920"/>
                </a:lnTo>
                <a:lnTo>
                  <a:pt x="953" y="2907"/>
                </a:lnTo>
                <a:lnTo>
                  <a:pt x="920" y="2892"/>
                </a:lnTo>
                <a:lnTo>
                  <a:pt x="885" y="2878"/>
                </a:lnTo>
                <a:lnTo>
                  <a:pt x="852" y="2862"/>
                </a:lnTo>
                <a:lnTo>
                  <a:pt x="820" y="2846"/>
                </a:lnTo>
                <a:lnTo>
                  <a:pt x="788" y="2829"/>
                </a:lnTo>
                <a:lnTo>
                  <a:pt x="756" y="2811"/>
                </a:lnTo>
                <a:lnTo>
                  <a:pt x="725" y="2793"/>
                </a:lnTo>
                <a:lnTo>
                  <a:pt x="694" y="2774"/>
                </a:lnTo>
                <a:lnTo>
                  <a:pt x="664" y="2754"/>
                </a:lnTo>
                <a:lnTo>
                  <a:pt x="634" y="2733"/>
                </a:lnTo>
                <a:lnTo>
                  <a:pt x="604" y="2712"/>
                </a:lnTo>
                <a:lnTo>
                  <a:pt x="576" y="2690"/>
                </a:lnTo>
                <a:lnTo>
                  <a:pt x="548" y="2667"/>
                </a:lnTo>
                <a:lnTo>
                  <a:pt x="520" y="2644"/>
                </a:lnTo>
                <a:lnTo>
                  <a:pt x="493" y="2620"/>
                </a:lnTo>
                <a:lnTo>
                  <a:pt x="467" y="2595"/>
                </a:lnTo>
                <a:lnTo>
                  <a:pt x="441" y="2570"/>
                </a:lnTo>
                <a:lnTo>
                  <a:pt x="416" y="2544"/>
                </a:lnTo>
                <a:lnTo>
                  <a:pt x="391" y="2518"/>
                </a:lnTo>
                <a:lnTo>
                  <a:pt x="367" y="2490"/>
                </a:lnTo>
                <a:lnTo>
                  <a:pt x="344" y="2463"/>
                </a:lnTo>
                <a:lnTo>
                  <a:pt x="320" y="2435"/>
                </a:lnTo>
                <a:lnTo>
                  <a:pt x="299" y="2406"/>
                </a:lnTo>
                <a:lnTo>
                  <a:pt x="277" y="2377"/>
                </a:lnTo>
                <a:lnTo>
                  <a:pt x="257" y="2347"/>
                </a:lnTo>
                <a:lnTo>
                  <a:pt x="237" y="2317"/>
                </a:lnTo>
                <a:lnTo>
                  <a:pt x="217" y="2286"/>
                </a:lnTo>
                <a:lnTo>
                  <a:pt x="200" y="2255"/>
                </a:lnTo>
                <a:lnTo>
                  <a:pt x="182" y="2223"/>
                </a:lnTo>
                <a:lnTo>
                  <a:pt x="164" y="2191"/>
                </a:lnTo>
                <a:lnTo>
                  <a:pt x="149" y="2158"/>
                </a:lnTo>
                <a:lnTo>
                  <a:pt x="133" y="2124"/>
                </a:lnTo>
                <a:lnTo>
                  <a:pt x="118" y="2091"/>
                </a:lnTo>
                <a:lnTo>
                  <a:pt x="105" y="2057"/>
                </a:lnTo>
                <a:lnTo>
                  <a:pt x="91" y="2022"/>
                </a:lnTo>
                <a:lnTo>
                  <a:pt x="79" y="1988"/>
                </a:lnTo>
                <a:lnTo>
                  <a:pt x="68" y="1953"/>
                </a:lnTo>
                <a:lnTo>
                  <a:pt x="57" y="1917"/>
                </a:lnTo>
                <a:lnTo>
                  <a:pt x="47" y="1882"/>
                </a:lnTo>
                <a:lnTo>
                  <a:pt x="38" y="1845"/>
                </a:lnTo>
                <a:lnTo>
                  <a:pt x="30" y="1808"/>
                </a:lnTo>
                <a:lnTo>
                  <a:pt x="24" y="1772"/>
                </a:lnTo>
                <a:lnTo>
                  <a:pt x="17" y="1734"/>
                </a:lnTo>
                <a:lnTo>
                  <a:pt x="13" y="1697"/>
                </a:lnTo>
                <a:lnTo>
                  <a:pt x="8" y="1659"/>
                </a:lnTo>
                <a:lnTo>
                  <a:pt x="5" y="1621"/>
                </a:lnTo>
                <a:lnTo>
                  <a:pt x="2" y="1582"/>
                </a:lnTo>
                <a:lnTo>
                  <a:pt x="0" y="1544"/>
                </a:lnTo>
                <a:lnTo>
                  <a:pt x="0" y="1505"/>
                </a:lnTo>
                <a:lnTo>
                  <a:pt x="0" y="1466"/>
                </a:lnTo>
                <a:lnTo>
                  <a:pt x="2" y="1427"/>
                </a:lnTo>
                <a:lnTo>
                  <a:pt x="5" y="1389"/>
                </a:lnTo>
                <a:lnTo>
                  <a:pt x="8" y="1351"/>
                </a:lnTo>
                <a:lnTo>
                  <a:pt x="13" y="1313"/>
                </a:lnTo>
                <a:lnTo>
                  <a:pt x="17" y="1275"/>
                </a:lnTo>
                <a:lnTo>
                  <a:pt x="24" y="1239"/>
                </a:lnTo>
                <a:lnTo>
                  <a:pt x="30" y="1202"/>
                </a:lnTo>
                <a:lnTo>
                  <a:pt x="38" y="1166"/>
                </a:lnTo>
                <a:lnTo>
                  <a:pt x="47" y="1129"/>
                </a:lnTo>
                <a:lnTo>
                  <a:pt x="57" y="1092"/>
                </a:lnTo>
                <a:lnTo>
                  <a:pt x="68" y="1057"/>
                </a:lnTo>
                <a:lnTo>
                  <a:pt x="79" y="1023"/>
                </a:lnTo>
                <a:lnTo>
                  <a:pt x="91" y="987"/>
                </a:lnTo>
                <a:lnTo>
                  <a:pt x="105" y="953"/>
                </a:lnTo>
                <a:lnTo>
                  <a:pt x="118" y="920"/>
                </a:lnTo>
                <a:lnTo>
                  <a:pt x="133" y="885"/>
                </a:lnTo>
                <a:lnTo>
                  <a:pt x="149" y="852"/>
                </a:lnTo>
                <a:lnTo>
                  <a:pt x="164" y="820"/>
                </a:lnTo>
                <a:lnTo>
                  <a:pt x="182" y="788"/>
                </a:lnTo>
                <a:lnTo>
                  <a:pt x="200" y="756"/>
                </a:lnTo>
                <a:lnTo>
                  <a:pt x="217" y="724"/>
                </a:lnTo>
                <a:lnTo>
                  <a:pt x="237" y="693"/>
                </a:lnTo>
                <a:lnTo>
                  <a:pt x="257" y="664"/>
                </a:lnTo>
                <a:lnTo>
                  <a:pt x="277" y="634"/>
                </a:lnTo>
                <a:lnTo>
                  <a:pt x="299" y="604"/>
                </a:lnTo>
                <a:lnTo>
                  <a:pt x="320" y="576"/>
                </a:lnTo>
                <a:lnTo>
                  <a:pt x="344" y="547"/>
                </a:lnTo>
                <a:lnTo>
                  <a:pt x="367" y="519"/>
                </a:lnTo>
                <a:lnTo>
                  <a:pt x="391" y="493"/>
                </a:lnTo>
                <a:lnTo>
                  <a:pt x="416" y="466"/>
                </a:lnTo>
                <a:lnTo>
                  <a:pt x="441" y="441"/>
                </a:lnTo>
                <a:lnTo>
                  <a:pt x="467" y="415"/>
                </a:lnTo>
                <a:lnTo>
                  <a:pt x="493" y="391"/>
                </a:lnTo>
                <a:lnTo>
                  <a:pt x="520" y="366"/>
                </a:lnTo>
                <a:lnTo>
                  <a:pt x="548" y="343"/>
                </a:lnTo>
                <a:lnTo>
                  <a:pt x="576" y="321"/>
                </a:lnTo>
                <a:lnTo>
                  <a:pt x="604" y="299"/>
                </a:lnTo>
                <a:lnTo>
                  <a:pt x="634" y="277"/>
                </a:lnTo>
                <a:lnTo>
                  <a:pt x="664" y="257"/>
                </a:lnTo>
                <a:lnTo>
                  <a:pt x="694" y="237"/>
                </a:lnTo>
                <a:lnTo>
                  <a:pt x="725" y="217"/>
                </a:lnTo>
                <a:lnTo>
                  <a:pt x="756" y="199"/>
                </a:lnTo>
                <a:lnTo>
                  <a:pt x="788" y="181"/>
                </a:lnTo>
                <a:lnTo>
                  <a:pt x="820" y="164"/>
                </a:lnTo>
                <a:lnTo>
                  <a:pt x="852" y="148"/>
                </a:lnTo>
                <a:lnTo>
                  <a:pt x="885" y="133"/>
                </a:lnTo>
                <a:lnTo>
                  <a:pt x="920" y="117"/>
                </a:lnTo>
                <a:lnTo>
                  <a:pt x="953" y="104"/>
                </a:lnTo>
                <a:lnTo>
                  <a:pt x="987" y="91"/>
                </a:lnTo>
                <a:lnTo>
                  <a:pt x="1023" y="78"/>
                </a:lnTo>
                <a:lnTo>
                  <a:pt x="1057" y="67"/>
                </a:lnTo>
                <a:lnTo>
                  <a:pt x="1092" y="56"/>
                </a:lnTo>
                <a:lnTo>
                  <a:pt x="1129" y="46"/>
                </a:lnTo>
                <a:lnTo>
                  <a:pt x="1166" y="37"/>
                </a:lnTo>
                <a:lnTo>
                  <a:pt x="1202" y="30"/>
                </a:lnTo>
                <a:lnTo>
                  <a:pt x="1239" y="23"/>
                </a:lnTo>
                <a:lnTo>
                  <a:pt x="1275" y="16"/>
                </a:lnTo>
                <a:lnTo>
                  <a:pt x="1313" y="12"/>
                </a:lnTo>
                <a:lnTo>
                  <a:pt x="1350" y="7"/>
                </a:lnTo>
                <a:lnTo>
                  <a:pt x="1389" y="4"/>
                </a:lnTo>
                <a:lnTo>
                  <a:pt x="1427" y="1"/>
                </a:lnTo>
                <a:lnTo>
                  <a:pt x="1466" y="0"/>
                </a:lnTo>
                <a:lnTo>
                  <a:pt x="1504" y="0"/>
                </a:lnTo>
                <a:close/>
                <a:moveTo>
                  <a:pt x="2249" y="761"/>
                </a:moveTo>
                <a:lnTo>
                  <a:pt x="2230" y="743"/>
                </a:lnTo>
                <a:lnTo>
                  <a:pt x="2212" y="727"/>
                </a:lnTo>
                <a:lnTo>
                  <a:pt x="2193" y="710"/>
                </a:lnTo>
                <a:lnTo>
                  <a:pt x="2173" y="693"/>
                </a:lnTo>
                <a:lnTo>
                  <a:pt x="2153" y="678"/>
                </a:lnTo>
                <a:lnTo>
                  <a:pt x="2133" y="662"/>
                </a:lnTo>
                <a:lnTo>
                  <a:pt x="2114" y="647"/>
                </a:lnTo>
                <a:lnTo>
                  <a:pt x="2092" y="632"/>
                </a:lnTo>
                <a:lnTo>
                  <a:pt x="2071" y="619"/>
                </a:lnTo>
                <a:lnTo>
                  <a:pt x="2050" y="606"/>
                </a:lnTo>
                <a:lnTo>
                  <a:pt x="2028" y="593"/>
                </a:lnTo>
                <a:lnTo>
                  <a:pt x="2006" y="580"/>
                </a:lnTo>
                <a:lnTo>
                  <a:pt x="1984" y="568"/>
                </a:lnTo>
                <a:lnTo>
                  <a:pt x="1961" y="557"/>
                </a:lnTo>
                <a:lnTo>
                  <a:pt x="1937" y="546"/>
                </a:lnTo>
                <a:lnTo>
                  <a:pt x="1914" y="536"/>
                </a:lnTo>
                <a:lnTo>
                  <a:pt x="1890" y="526"/>
                </a:lnTo>
                <a:lnTo>
                  <a:pt x="1867" y="517"/>
                </a:lnTo>
                <a:lnTo>
                  <a:pt x="1842" y="508"/>
                </a:lnTo>
                <a:lnTo>
                  <a:pt x="1818" y="501"/>
                </a:lnTo>
                <a:lnTo>
                  <a:pt x="1792" y="493"/>
                </a:lnTo>
                <a:lnTo>
                  <a:pt x="1768" y="486"/>
                </a:lnTo>
                <a:lnTo>
                  <a:pt x="1743" y="480"/>
                </a:lnTo>
                <a:lnTo>
                  <a:pt x="1717" y="474"/>
                </a:lnTo>
                <a:lnTo>
                  <a:pt x="1690" y="470"/>
                </a:lnTo>
                <a:lnTo>
                  <a:pt x="1665" y="465"/>
                </a:lnTo>
                <a:lnTo>
                  <a:pt x="1638" y="462"/>
                </a:lnTo>
                <a:lnTo>
                  <a:pt x="1612" y="458"/>
                </a:lnTo>
                <a:lnTo>
                  <a:pt x="1585" y="456"/>
                </a:lnTo>
                <a:lnTo>
                  <a:pt x="1559" y="454"/>
                </a:lnTo>
                <a:lnTo>
                  <a:pt x="1532" y="453"/>
                </a:lnTo>
                <a:lnTo>
                  <a:pt x="1504" y="453"/>
                </a:lnTo>
                <a:lnTo>
                  <a:pt x="1478" y="453"/>
                </a:lnTo>
                <a:lnTo>
                  <a:pt x="1451" y="454"/>
                </a:lnTo>
                <a:lnTo>
                  <a:pt x="1424" y="456"/>
                </a:lnTo>
                <a:lnTo>
                  <a:pt x="1397" y="458"/>
                </a:lnTo>
                <a:lnTo>
                  <a:pt x="1370" y="462"/>
                </a:lnTo>
                <a:lnTo>
                  <a:pt x="1345" y="465"/>
                </a:lnTo>
                <a:lnTo>
                  <a:pt x="1318" y="470"/>
                </a:lnTo>
                <a:lnTo>
                  <a:pt x="1293" y="474"/>
                </a:lnTo>
                <a:lnTo>
                  <a:pt x="1267" y="480"/>
                </a:lnTo>
                <a:lnTo>
                  <a:pt x="1242" y="486"/>
                </a:lnTo>
                <a:lnTo>
                  <a:pt x="1218" y="493"/>
                </a:lnTo>
                <a:lnTo>
                  <a:pt x="1192" y="501"/>
                </a:lnTo>
                <a:lnTo>
                  <a:pt x="1168" y="508"/>
                </a:lnTo>
                <a:lnTo>
                  <a:pt x="1143" y="517"/>
                </a:lnTo>
                <a:lnTo>
                  <a:pt x="1119" y="526"/>
                </a:lnTo>
                <a:lnTo>
                  <a:pt x="1096" y="536"/>
                </a:lnTo>
                <a:lnTo>
                  <a:pt x="1072" y="546"/>
                </a:lnTo>
                <a:lnTo>
                  <a:pt x="1049" y="557"/>
                </a:lnTo>
                <a:lnTo>
                  <a:pt x="1026" y="568"/>
                </a:lnTo>
                <a:lnTo>
                  <a:pt x="1004" y="580"/>
                </a:lnTo>
                <a:lnTo>
                  <a:pt x="982" y="593"/>
                </a:lnTo>
                <a:lnTo>
                  <a:pt x="960" y="606"/>
                </a:lnTo>
                <a:lnTo>
                  <a:pt x="938" y="619"/>
                </a:lnTo>
                <a:lnTo>
                  <a:pt x="917" y="632"/>
                </a:lnTo>
                <a:lnTo>
                  <a:pt x="896" y="647"/>
                </a:lnTo>
                <a:lnTo>
                  <a:pt x="875" y="662"/>
                </a:lnTo>
                <a:lnTo>
                  <a:pt x="855" y="678"/>
                </a:lnTo>
                <a:lnTo>
                  <a:pt x="837" y="693"/>
                </a:lnTo>
                <a:lnTo>
                  <a:pt x="817" y="710"/>
                </a:lnTo>
                <a:lnTo>
                  <a:pt x="798" y="727"/>
                </a:lnTo>
                <a:lnTo>
                  <a:pt x="779" y="743"/>
                </a:lnTo>
                <a:lnTo>
                  <a:pt x="761" y="761"/>
                </a:lnTo>
                <a:lnTo>
                  <a:pt x="744" y="779"/>
                </a:lnTo>
                <a:lnTo>
                  <a:pt x="727" y="798"/>
                </a:lnTo>
                <a:lnTo>
                  <a:pt x="710" y="816"/>
                </a:lnTo>
                <a:lnTo>
                  <a:pt x="694" y="836"/>
                </a:lnTo>
                <a:lnTo>
                  <a:pt x="678" y="855"/>
                </a:lnTo>
                <a:lnTo>
                  <a:pt x="663" y="875"/>
                </a:lnTo>
                <a:lnTo>
                  <a:pt x="647" y="896"/>
                </a:lnTo>
                <a:lnTo>
                  <a:pt x="633" y="917"/>
                </a:lnTo>
                <a:lnTo>
                  <a:pt x="620" y="938"/>
                </a:lnTo>
                <a:lnTo>
                  <a:pt x="605" y="959"/>
                </a:lnTo>
                <a:lnTo>
                  <a:pt x="593" y="982"/>
                </a:lnTo>
                <a:lnTo>
                  <a:pt x="581" y="1004"/>
                </a:lnTo>
                <a:lnTo>
                  <a:pt x="569" y="1026"/>
                </a:lnTo>
                <a:lnTo>
                  <a:pt x="557" y="1049"/>
                </a:lnTo>
                <a:lnTo>
                  <a:pt x="546" y="1073"/>
                </a:lnTo>
                <a:lnTo>
                  <a:pt x="536" y="1096"/>
                </a:lnTo>
                <a:lnTo>
                  <a:pt x="526" y="1119"/>
                </a:lnTo>
                <a:lnTo>
                  <a:pt x="518" y="1143"/>
                </a:lnTo>
                <a:lnTo>
                  <a:pt x="509" y="1168"/>
                </a:lnTo>
                <a:lnTo>
                  <a:pt x="501" y="1192"/>
                </a:lnTo>
                <a:lnTo>
                  <a:pt x="493" y="1218"/>
                </a:lnTo>
                <a:lnTo>
                  <a:pt x="487" y="1242"/>
                </a:lnTo>
                <a:lnTo>
                  <a:pt x="480" y="1268"/>
                </a:lnTo>
                <a:lnTo>
                  <a:pt x="474" y="1293"/>
                </a:lnTo>
                <a:lnTo>
                  <a:pt x="470" y="1319"/>
                </a:lnTo>
                <a:lnTo>
                  <a:pt x="466" y="1345"/>
                </a:lnTo>
                <a:lnTo>
                  <a:pt x="462" y="1371"/>
                </a:lnTo>
                <a:lnTo>
                  <a:pt x="459" y="1397"/>
                </a:lnTo>
                <a:lnTo>
                  <a:pt x="457" y="1424"/>
                </a:lnTo>
                <a:lnTo>
                  <a:pt x="454" y="1452"/>
                </a:lnTo>
                <a:lnTo>
                  <a:pt x="453" y="1478"/>
                </a:lnTo>
                <a:lnTo>
                  <a:pt x="453" y="1505"/>
                </a:lnTo>
                <a:lnTo>
                  <a:pt x="453" y="1532"/>
                </a:lnTo>
                <a:lnTo>
                  <a:pt x="454" y="1559"/>
                </a:lnTo>
                <a:lnTo>
                  <a:pt x="457" y="1586"/>
                </a:lnTo>
                <a:lnTo>
                  <a:pt x="459" y="1612"/>
                </a:lnTo>
                <a:lnTo>
                  <a:pt x="462" y="1639"/>
                </a:lnTo>
                <a:lnTo>
                  <a:pt x="466" y="1665"/>
                </a:lnTo>
                <a:lnTo>
                  <a:pt x="470" y="1691"/>
                </a:lnTo>
                <a:lnTo>
                  <a:pt x="474" y="1718"/>
                </a:lnTo>
                <a:lnTo>
                  <a:pt x="480" y="1743"/>
                </a:lnTo>
                <a:lnTo>
                  <a:pt x="487" y="1769"/>
                </a:lnTo>
                <a:lnTo>
                  <a:pt x="493" y="1793"/>
                </a:lnTo>
                <a:lnTo>
                  <a:pt x="501" y="1818"/>
                </a:lnTo>
                <a:lnTo>
                  <a:pt x="509" y="1843"/>
                </a:lnTo>
                <a:lnTo>
                  <a:pt x="518" y="1867"/>
                </a:lnTo>
                <a:lnTo>
                  <a:pt x="526" y="1890"/>
                </a:lnTo>
                <a:lnTo>
                  <a:pt x="536" y="1915"/>
                </a:lnTo>
                <a:lnTo>
                  <a:pt x="546" y="1938"/>
                </a:lnTo>
                <a:lnTo>
                  <a:pt x="557" y="1961"/>
                </a:lnTo>
                <a:lnTo>
                  <a:pt x="569" y="1984"/>
                </a:lnTo>
                <a:lnTo>
                  <a:pt x="581" y="2007"/>
                </a:lnTo>
                <a:lnTo>
                  <a:pt x="593" y="2029"/>
                </a:lnTo>
                <a:lnTo>
                  <a:pt x="605" y="2051"/>
                </a:lnTo>
                <a:lnTo>
                  <a:pt x="620" y="2072"/>
                </a:lnTo>
                <a:lnTo>
                  <a:pt x="633" y="2093"/>
                </a:lnTo>
                <a:lnTo>
                  <a:pt x="647" y="2114"/>
                </a:lnTo>
                <a:lnTo>
                  <a:pt x="663" y="2134"/>
                </a:lnTo>
                <a:lnTo>
                  <a:pt x="678" y="2154"/>
                </a:lnTo>
                <a:lnTo>
                  <a:pt x="694" y="2174"/>
                </a:lnTo>
                <a:lnTo>
                  <a:pt x="710" y="2194"/>
                </a:lnTo>
                <a:lnTo>
                  <a:pt x="727" y="2213"/>
                </a:lnTo>
                <a:lnTo>
                  <a:pt x="744" y="2231"/>
                </a:lnTo>
                <a:lnTo>
                  <a:pt x="761" y="2250"/>
                </a:lnTo>
                <a:lnTo>
                  <a:pt x="779" y="2266"/>
                </a:lnTo>
                <a:lnTo>
                  <a:pt x="798" y="2284"/>
                </a:lnTo>
                <a:lnTo>
                  <a:pt x="817" y="2301"/>
                </a:lnTo>
                <a:lnTo>
                  <a:pt x="837" y="2317"/>
                </a:lnTo>
                <a:lnTo>
                  <a:pt x="855" y="2333"/>
                </a:lnTo>
                <a:lnTo>
                  <a:pt x="875" y="2348"/>
                </a:lnTo>
                <a:lnTo>
                  <a:pt x="896" y="2363"/>
                </a:lnTo>
                <a:lnTo>
                  <a:pt x="917" y="2377"/>
                </a:lnTo>
                <a:lnTo>
                  <a:pt x="938" y="2391"/>
                </a:lnTo>
                <a:lnTo>
                  <a:pt x="960" y="2405"/>
                </a:lnTo>
                <a:lnTo>
                  <a:pt x="982" y="2418"/>
                </a:lnTo>
                <a:lnTo>
                  <a:pt x="1004" y="2430"/>
                </a:lnTo>
                <a:lnTo>
                  <a:pt x="1026" y="2442"/>
                </a:lnTo>
                <a:lnTo>
                  <a:pt x="1049" y="2454"/>
                </a:lnTo>
                <a:lnTo>
                  <a:pt x="1072" y="2465"/>
                </a:lnTo>
                <a:lnTo>
                  <a:pt x="1096" y="2475"/>
                </a:lnTo>
                <a:lnTo>
                  <a:pt x="1119" y="2485"/>
                </a:lnTo>
                <a:lnTo>
                  <a:pt x="1143" y="2493"/>
                </a:lnTo>
                <a:lnTo>
                  <a:pt x="1168" y="2502"/>
                </a:lnTo>
                <a:lnTo>
                  <a:pt x="1192" y="2510"/>
                </a:lnTo>
                <a:lnTo>
                  <a:pt x="1218" y="2518"/>
                </a:lnTo>
                <a:lnTo>
                  <a:pt x="1242" y="2524"/>
                </a:lnTo>
                <a:lnTo>
                  <a:pt x="1267" y="2530"/>
                </a:lnTo>
                <a:lnTo>
                  <a:pt x="1293" y="2536"/>
                </a:lnTo>
                <a:lnTo>
                  <a:pt x="1318" y="2541"/>
                </a:lnTo>
                <a:lnTo>
                  <a:pt x="1345" y="2545"/>
                </a:lnTo>
                <a:lnTo>
                  <a:pt x="1370" y="2549"/>
                </a:lnTo>
                <a:lnTo>
                  <a:pt x="1397" y="2552"/>
                </a:lnTo>
                <a:lnTo>
                  <a:pt x="1424" y="2554"/>
                </a:lnTo>
                <a:lnTo>
                  <a:pt x="1451" y="2555"/>
                </a:lnTo>
                <a:lnTo>
                  <a:pt x="1478" y="2557"/>
                </a:lnTo>
                <a:lnTo>
                  <a:pt x="1504" y="2558"/>
                </a:lnTo>
                <a:lnTo>
                  <a:pt x="1532" y="2557"/>
                </a:lnTo>
                <a:lnTo>
                  <a:pt x="1559" y="2555"/>
                </a:lnTo>
                <a:lnTo>
                  <a:pt x="1585" y="2554"/>
                </a:lnTo>
                <a:lnTo>
                  <a:pt x="1612" y="2552"/>
                </a:lnTo>
                <a:lnTo>
                  <a:pt x="1638" y="2549"/>
                </a:lnTo>
                <a:lnTo>
                  <a:pt x="1665" y="2545"/>
                </a:lnTo>
                <a:lnTo>
                  <a:pt x="1690" y="2541"/>
                </a:lnTo>
                <a:lnTo>
                  <a:pt x="1717" y="2536"/>
                </a:lnTo>
                <a:lnTo>
                  <a:pt x="1743" y="2530"/>
                </a:lnTo>
                <a:lnTo>
                  <a:pt x="1768" y="2524"/>
                </a:lnTo>
                <a:lnTo>
                  <a:pt x="1792" y="2518"/>
                </a:lnTo>
                <a:lnTo>
                  <a:pt x="1818" y="2510"/>
                </a:lnTo>
                <a:lnTo>
                  <a:pt x="1842" y="2502"/>
                </a:lnTo>
                <a:lnTo>
                  <a:pt x="1867" y="2493"/>
                </a:lnTo>
                <a:lnTo>
                  <a:pt x="1890" y="2485"/>
                </a:lnTo>
                <a:lnTo>
                  <a:pt x="1914" y="2475"/>
                </a:lnTo>
                <a:lnTo>
                  <a:pt x="1937" y="2465"/>
                </a:lnTo>
                <a:lnTo>
                  <a:pt x="1961" y="2454"/>
                </a:lnTo>
                <a:lnTo>
                  <a:pt x="1984" y="2442"/>
                </a:lnTo>
                <a:lnTo>
                  <a:pt x="2006" y="2430"/>
                </a:lnTo>
                <a:lnTo>
                  <a:pt x="2028" y="2418"/>
                </a:lnTo>
                <a:lnTo>
                  <a:pt x="2050" y="2405"/>
                </a:lnTo>
                <a:lnTo>
                  <a:pt x="2071" y="2391"/>
                </a:lnTo>
                <a:lnTo>
                  <a:pt x="2092" y="2377"/>
                </a:lnTo>
                <a:lnTo>
                  <a:pt x="2114" y="2363"/>
                </a:lnTo>
                <a:lnTo>
                  <a:pt x="2133" y="2348"/>
                </a:lnTo>
                <a:lnTo>
                  <a:pt x="2153" y="2333"/>
                </a:lnTo>
                <a:lnTo>
                  <a:pt x="2173" y="2317"/>
                </a:lnTo>
                <a:lnTo>
                  <a:pt x="2193" y="2301"/>
                </a:lnTo>
                <a:lnTo>
                  <a:pt x="2212" y="2284"/>
                </a:lnTo>
                <a:lnTo>
                  <a:pt x="2230" y="2266"/>
                </a:lnTo>
                <a:lnTo>
                  <a:pt x="2249" y="2250"/>
                </a:lnTo>
                <a:lnTo>
                  <a:pt x="2266" y="2231"/>
                </a:lnTo>
                <a:lnTo>
                  <a:pt x="2283" y="2213"/>
                </a:lnTo>
                <a:lnTo>
                  <a:pt x="2300" y="2194"/>
                </a:lnTo>
                <a:lnTo>
                  <a:pt x="2316" y="2174"/>
                </a:lnTo>
                <a:lnTo>
                  <a:pt x="2332" y="2154"/>
                </a:lnTo>
                <a:lnTo>
                  <a:pt x="2347" y="2134"/>
                </a:lnTo>
                <a:lnTo>
                  <a:pt x="2363" y="2114"/>
                </a:lnTo>
                <a:lnTo>
                  <a:pt x="2377" y="2093"/>
                </a:lnTo>
                <a:lnTo>
                  <a:pt x="2390" y="2072"/>
                </a:lnTo>
                <a:lnTo>
                  <a:pt x="2404" y="2051"/>
                </a:lnTo>
                <a:lnTo>
                  <a:pt x="2417" y="2029"/>
                </a:lnTo>
                <a:lnTo>
                  <a:pt x="2429" y="2007"/>
                </a:lnTo>
                <a:lnTo>
                  <a:pt x="2441" y="1984"/>
                </a:lnTo>
                <a:lnTo>
                  <a:pt x="2452" y="1961"/>
                </a:lnTo>
                <a:lnTo>
                  <a:pt x="2464" y="1938"/>
                </a:lnTo>
                <a:lnTo>
                  <a:pt x="2473" y="1915"/>
                </a:lnTo>
                <a:lnTo>
                  <a:pt x="2483" y="1890"/>
                </a:lnTo>
                <a:lnTo>
                  <a:pt x="2492" y="1867"/>
                </a:lnTo>
                <a:lnTo>
                  <a:pt x="2501" y="1843"/>
                </a:lnTo>
                <a:lnTo>
                  <a:pt x="2509" y="1818"/>
                </a:lnTo>
                <a:lnTo>
                  <a:pt x="2517" y="1793"/>
                </a:lnTo>
                <a:lnTo>
                  <a:pt x="2523" y="1769"/>
                </a:lnTo>
                <a:lnTo>
                  <a:pt x="2529" y="1743"/>
                </a:lnTo>
                <a:lnTo>
                  <a:pt x="2534" y="1718"/>
                </a:lnTo>
                <a:lnTo>
                  <a:pt x="2540" y="1691"/>
                </a:lnTo>
                <a:lnTo>
                  <a:pt x="2544" y="1665"/>
                </a:lnTo>
                <a:lnTo>
                  <a:pt x="2548" y="1639"/>
                </a:lnTo>
                <a:lnTo>
                  <a:pt x="2551" y="1612"/>
                </a:lnTo>
                <a:lnTo>
                  <a:pt x="2553" y="1586"/>
                </a:lnTo>
                <a:lnTo>
                  <a:pt x="2555" y="1559"/>
                </a:lnTo>
                <a:lnTo>
                  <a:pt x="2555" y="1532"/>
                </a:lnTo>
                <a:lnTo>
                  <a:pt x="2557" y="1505"/>
                </a:lnTo>
                <a:lnTo>
                  <a:pt x="2555" y="1478"/>
                </a:lnTo>
                <a:lnTo>
                  <a:pt x="2555" y="1452"/>
                </a:lnTo>
                <a:lnTo>
                  <a:pt x="2553" y="1424"/>
                </a:lnTo>
                <a:lnTo>
                  <a:pt x="2551" y="1397"/>
                </a:lnTo>
                <a:lnTo>
                  <a:pt x="2548" y="1371"/>
                </a:lnTo>
                <a:lnTo>
                  <a:pt x="2544" y="1345"/>
                </a:lnTo>
                <a:lnTo>
                  <a:pt x="2540" y="1319"/>
                </a:lnTo>
                <a:lnTo>
                  <a:pt x="2534" y="1293"/>
                </a:lnTo>
                <a:lnTo>
                  <a:pt x="2529" y="1268"/>
                </a:lnTo>
                <a:lnTo>
                  <a:pt x="2523" y="1242"/>
                </a:lnTo>
                <a:lnTo>
                  <a:pt x="2517" y="1218"/>
                </a:lnTo>
                <a:lnTo>
                  <a:pt x="2509" y="1192"/>
                </a:lnTo>
                <a:lnTo>
                  <a:pt x="2501" y="1168"/>
                </a:lnTo>
                <a:lnTo>
                  <a:pt x="2492" y="1143"/>
                </a:lnTo>
                <a:lnTo>
                  <a:pt x="2483" y="1119"/>
                </a:lnTo>
                <a:lnTo>
                  <a:pt x="2473" y="1096"/>
                </a:lnTo>
                <a:lnTo>
                  <a:pt x="2464" y="1073"/>
                </a:lnTo>
                <a:lnTo>
                  <a:pt x="2452" y="1049"/>
                </a:lnTo>
                <a:lnTo>
                  <a:pt x="2441" y="1026"/>
                </a:lnTo>
                <a:lnTo>
                  <a:pt x="2429" y="1004"/>
                </a:lnTo>
                <a:lnTo>
                  <a:pt x="2417" y="982"/>
                </a:lnTo>
                <a:lnTo>
                  <a:pt x="2404" y="959"/>
                </a:lnTo>
                <a:lnTo>
                  <a:pt x="2390" y="938"/>
                </a:lnTo>
                <a:lnTo>
                  <a:pt x="2377" y="917"/>
                </a:lnTo>
                <a:lnTo>
                  <a:pt x="2363" y="896"/>
                </a:lnTo>
                <a:lnTo>
                  <a:pt x="2347" y="875"/>
                </a:lnTo>
                <a:lnTo>
                  <a:pt x="2332" y="855"/>
                </a:lnTo>
                <a:lnTo>
                  <a:pt x="2316" y="836"/>
                </a:lnTo>
                <a:lnTo>
                  <a:pt x="2300" y="816"/>
                </a:lnTo>
                <a:lnTo>
                  <a:pt x="2283" y="798"/>
                </a:lnTo>
                <a:lnTo>
                  <a:pt x="2266" y="779"/>
                </a:lnTo>
                <a:lnTo>
                  <a:pt x="2249" y="761"/>
                </a:ln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Open Sans"/>
              <a:ea typeface="Open Sans"/>
              <a:cs typeface="Open Sans"/>
              <a:sym typeface="Open Sans"/>
            </a:endParaRPr>
          </a:p>
        </p:txBody>
      </p:sp>
      <p:sp>
        <p:nvSpPr>
          <p:cNvPr id="225" name="Google Shape;225;p2"/>
          <p:cNvSpPr/>
          <p:nvPr/>
        </p:nvSpPr>
        <p:spPr>
          <a:xfrm>
            <a:off x="3065073" y="2375928"/>
            <a:ext cx="167512" cy="158118"/>
          </a:xfrm>
          <a:custGeom>
            <a:avLst/>
            <a:gdLst/>
            <a:ahLst/>
            <a:cxnLst/>
            <a:rect l="l" t="t" r="r" b="b"/>
            <a:pathLst>
              <a:path w="428" h="405" extrusionOk="0">
                <a:moveTo>
                  <a:pt x="322" y="0"/>
                </a:moveTo>
                <a:lnTo>
                  <a:pt x="350" y="17"/>
                </a:lnTo>
                <a:lnTo>
                  <a:pt x="376" y="35"/>
                </a:lnTo>
                <a:lnTo>
                  <a:pt x="402" y="54"/>
                </a:lnTo>
                <a:lnTo>
                  <a:pt x="428" y="72"/>
                </a:lnTo>
                <a:lnTo>
                  <a:pt x="387" y="117"/>
                </a:lnTo>
                <a:lnTo>
                  <a:pt x="346" y="160"/>
                </a:lnTo>
                <a:lnTo>
                  <a:pt x="306" y="203"/>
                </a:lnTo>
                <a:lnTo>
                  <a:pt x="268" y="245"/>
                </a:lnTo>
                <a:lnTo>
                  <a:pt x="228" y="286"/>
                </a:lnTo>
                <a:lnTo>
                  <a:pt x="189" y="327"/>
                </a:lnTo>
                <a:lnTo>
                  <a:pt x="151" y="366"/>
                </a:lnTo>
                <a:lnTo>
                  <a:pt x="113" y="405"/>
                </a:lnTo>
                <a:lnTo>
                  <a:pt x="86" y="387"/>
                </a:lnTo>
                <a:lnTo>
                  <a:pt x="57" y="371"/>
                </a:lnTo>
                <a:lnTo>
                  <a:pt x="28" y="355"/>
                </a:lnTo>
                <a:lnTo>
                  <a:pt x="0" y="340"/>
                </a:lnTo>
                <a:lnTo>
                  <a:pt x="38" y="301"/>
                </a:lnTo>
                <a:lnTo>
                  <a:pt x="77" y="261"/>
                </a:lnTo>
                <a:lnTo>
                  <a:pt x="117" y="220"/>
                </a:lnTo>
                <a:lnTo>
                  <a:pt x="157" y="178"/>
                </a:lnTo>
                <a:lnTo>
                  <a:pt x="198" y="135"/>
                </a:lnTo>
                <a:lnTo>
                  <a:pt x="239" y="91"/>
                </a:lnTo>
                <a:lnTo>
                  <a:pt x="280" y="46"/>
                </a:lnTo>
                <a:lnTo>
                  <a:pt x="322" y="0"/>
                </a:lnTo>
                <a:close/>
              </a:path>
            </a:pathLst>
          </a:custGeom>
          <a:solidFill>
            <a:srgbClr val="83828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Open Sans"/>
              <a:ea typeface="Open Sans"/>
              <a:cs typeface="Open Sans"/>
              <a:sym typeface="Open Sans"/>
            </a:endParaRPr>
          </a:p>
        </p:txBody>
      </p:sp>
      <p:sp>
        <p:nvSpPr>
          <p:cNvPr id="226" name="Google Shape;226;p2"/>
          <p:cNvSpPr/>
          <p:nvPr/>
        </p:nvSpPr>
        <p:spPr>
          <a:xfrm>
            <a:off x="3991865" y="2288258"/>
            <a:ext cx="1178844" cy="1178844"/>
          </a:xfrm>
          <a:custGeom>
            <a:avLst/>
            <a:gdLst/>
            <a:ahLst/>
            <a:cxnLst/>
            <a:rect l="l" t="t" r="r" b="b"/>
            <a:pathLst>
              <a:path w="3010" h="3011" extrusionOk="0">
                <a:moveTo>
                  <a:pt x="1505" y="0"/>
                </a:moveTo>
                <a:lnTo>
                  <a:pt x="1543" y="0"/>
                </a:lnTo>
                <a:lnTo>
                  <a:pt x="1582" y="1"/>
                </a:lnTo>
                <a:lnTo>
                  <a:pt x="1621" y="4"/>
                </a:lnTo>
                <a:lnTo>
                  <a:pt x="1659" y="7"/>
                </a:lnTo>
                <a:lnTo>
                  <a:pt x="1696" y="12"/>
                </a:lnTo>
                <a:lnTo>
                  <a:pt x="1734" y="16"/>
                </a:lnTo>
                <a:lnTo>
                  <a:pt x="1772" y="23"/>
                </a:lnTo>
                <a:lnTo>
                  <a:pt x="1808" y="30"/>
                </a:lnTo>
                <a:lnTo>
                  <a:pt x="1845" y="37"/>
                </a:lnTo>
                <a:lnTo>
                  <a:pt x="1881" y="46"/>
                </a:lnTo>
                <a:lnTo>
                  <a:pt x="1917" y="56"/>
                </a:lnTo>
                <a:lnTo>
                  <a:pt x="1952" y="67"/>
                </a:lnTo>
                <a:lnTo>
                  <a:pt x="1988" y="78"/>
                </a:lnTo>
                <a:lnTo>
                  <a:pt x="2022" y="91"/>
                </a:lnTo>
                <a:lnTo>
                  <a:pt x="2056" y="104"/>
                </a:lnTo>
                <a:lnTo>
                  <a:pt x="2091" y="117"/>
                </a:lnTo>
                <a:lnTo>
                  <a:pt x="2124" y="133"/>
                </a:lnTo>
                <a:lnTo>
                  <a:pt x="2157" y="148"/>
                </a:lnTo>
                <a:lnTo>
                  <a:pt x="2190" y="164"/>
                </a:lnTo>
                <a:lnTo>
                  <a:pt x="2222" y="181"/>
                </a:lnTo>
                <a:lnTo>
                  <a:pt x="2253" y="199"/>
                </a:lnTo>
                <a:lnTo>
                  <a:pt x="2285" y="217"/>
                </a:lnTo>
                <a:lnTo>
                  <a:pt x="2315" y="237"/>
                </a:lnTo>
                <a:lnTo>
                  <a:pt x="2346" y="257"/>
                </a:lnTo>
                <a:lnTo>
                  <a:pt x="2376" y="277"/>
                </a:lnTo>
                <a:lnTo>
                  <a:pt x="2405" y="299"/>
                </a:lnTo>
                <a:lnTo>
                  <a:pt x="2434" y="321"/>
                </a:lnTo>
                <a:lnTo>
                  <a:pt x="2462" y="343"/>
                </a:lnTo>
                <a:lnTo>
                  <a:pt x="2489" y="366"/>
                </a:lnTo>
                <a:lnTo>
                  <a:pt x="2517" y="391"/>
                </a:lnTo>
                <a:lnTo>
                  <a:pt x="2542" y="415"/>
                </a:lnTo>
                <a:lnTo>
                  <a:pt x="2569" y="441"/>
                </a:lnTo>
                <a:lnTo>
                  <a:pt x="2594" y="466"/>
                </a:lnTo>
                <a:lnTo>
                  <a:pt x="2619" y="493"/>
                </a:lnTo>
                <a:lnTo>
                  <a:pt x="2642" y="519"/>
                </a:lnTo>
                <a:lnTo>
                  <a:pt x="2665" y="547"/>
                </a:lnTo>
                <a:lnTo>
                  <a:pt x="2689" y="576"/>
                </a:lnTo>
                <a:lnTo>
                  <a:pt x="2711" y="604"/>
                </a:lnTo>
                <a:lnTo>
                  <a:pt x="2732" y="634"/>
                </a:lnTo>
                <a:lnTo>
                  <a:pt x="2753" y="664"/>
                </a:lnTo>
                <a:lnTo>
                  <a:pt x="2773" y="693"/>
                </a:lnTo>
                <a:lnTo>
                  <a:pt x="2792" y="724"/>
                </a:lnTo>
                <a:lnTo>
                  <a:pt x="2810" y="756"/>
                </a:lnTo>
                <a:lnTo>
                  <a:pt x="2828" y="788"/>
                </a:lnTo>
                <a:lnTo>
                  <a:pt x="2845" y="820"/>
                </a:lnTo>
                <a:lnTo>
                  <a:pt x="2861" y="852"/>
                </a:lnTo>
                <a:lnTo>
                  <a:pt x="2877" y="885"/>
                </a:lnTo>
                <a:lnTo>
                  <a:pt x="2891" y="920"/>
                </a:lnTo>
                <a:lnTo>
                  <a:pt x="2906" y="953"/>
                </a:lnTo>
                <a:lnTo>
                  <a:pt x="2918" y="987"/>
                </a:lnTo>
                <a:lnTo>
                  <a:pt x="2930" y="1023"/>
                </a:lnTo>
                <a:lnTo>
                  <a:pt x="2942" y="1057"/>
                </a:lnTo>
                <a:lnTo>
                  <a:pt x="2952" y="1092"/>
                </a:lnTo>
                <a:lnTo>
                  <a:pt x="2962" y="1129"/>
                </a:lnTo>
                <a:lnTo>
                  <a:pt x="2971" y="1166"/>
                </a:lnTo>
                <a:lnTo>
                  <a:pt x="2979" y="1202"/>
                </a:lnTo>
                <a:lnTo>
                  <a:pt x="2987" y="1239"/>
                </a:lnTo>
                <a:lnTo>
                  <a:pt x="2992" y="1275"/>
                </a:lnTo>
                <a:lnTo>
                  <a:pt x="2998" y="1313"/>
                </a:lnTo>
                <a:lnTo>
                  <a:pt x="3002" y="1351"/>
                </a:lnTo>
                <a:lnTo>
                  <a:pt x="3005" y="1389"/>
                </a:lnTo>
                <a:lnTo>
                  <a:pt x="3008" y="1427"/>
                </a:lnTo>
                <a:lnTo>
                  <a:pt x="3009" y="1466"/>
                </a:lnTo>
                <a:lnTo>
                  <a:pt x="3010" y="1505"/>
                </a:lnTo>
                <a:lnTo>
                  <a:pt x="3009" y="1544"/>
                </a:lnTo>
                <a:lnTo>
                  <a:pt x="3008" y="1582"/>
                </a:lnTo>
                <a:lnTo>
                  <a:pt x="3005" y="1621"/>
                </a:lnTo>
                <a:lnTo>
                  <a:pt x="3002" y="1659"/>
                </a:lnTo>
                <a:lnTo>
                  <a:pt x="2998" y="1697"/>
                </a:lnTo>
                <a:lnTo>
                  <a:pt x="2992" y="1734"/>
                </a:lnTo>
                <a:lnTo>
                  <a:pt x="2987" y="1772"/>
                </a:lnTo>
                <a:lnTo>
                  <a:pt x="2979" y="1808"/>
                </a:lnTo>
                <a:lnTo>
                  <a:pt x="2971" y="1845"/>
                </a:lnTo>
                <a:lnTo>
                  <a:pt x="2962" y="1882"/>
                </a:lnTo>
                <a:lnTo>
                  <a:pt x="2952" y="1917"/>
                </a:lnTo>
                <a:lnTo>
                  <a:pt x="2942" y="1953"/>
                </a:lnTo>
                <a:lnTo>
                  <a:pt x="2930" y="1988"/>
                </a:lnTo>
                <a:lnTo>
                  <a:pt x="2918" y="2022"/>
                </a:lnTo>
                <a:lnTo>
                  <a:pt x="2906" y="2057"/>
                </a:lnTo>
                <a:lnTo>
                  <a:pt x="2891" y="2091"/>
                </a:lnTo>
                <a:lnTo>
                  <a:pt x="2877" y="2124"/>
                </a:lnTo>
                <a:lnTo>
                  <a:pt x="2861" y="2158"/>
                </a:lnTo>
                <a:lnTo>
                  <a:pt x="2845" y="2191"/>
                </a:lnTo>
                <a:lnTo>
                  <a:pt x="2828" y="2223"/>
                </a:lnTo>
                <a:lnTo>
                  <a:pt x="2810" y="2255"/>
                </a:lnTo>
                <a:lnTo>
                  <a:pt x="2792" y="2286"/>
                </a:lnTo>
                <a:lnTo>
                  <a:pt x="2773" y="2317"/>
                </a:lnTo>
                <a:lnTo>
                  <a:pt x="2753" y="2347"/>
                </a:lnTo>
                <a:lnTo>
                  <a:pt x="2732" y="2377"/>
                </a:lnTo>
                <a:lnTo>
                  <a:pt x="2711" y="2406"/>
                </a:lnTo>
                <a:lnTo>
                  <a:pt x="2689" y="2435"/>
                </a:lnTo>
                <a:lnTo>
                  <a:pt x="2665" y="2463"/>
                </a:lnTo>
                <a:lnTo>
                  <a:pt x="2642" y="2490"/>
                </a:lnTo>
                <a:lnTo>
                  <a:pt x="2619" y="2518"/>
                </a:lnTo>
                <a:lnTo>
                  <a:pt x="2594" y="2544"/>
                </a:lnTo>
                <a:lnTo>
                  <a:pt x="2569" y="2570"/>
                </a:lnTo>
                <a:lnTo>
                  <a:pt x="2542" y="2595"/>
                </a:lnTo>
                <a:lnTo>
                  <a:pt x="2517" y="2620"/>
                </a:lnTo>
                <a:lnTo>
                  <a:pt x="2489" y="2644"/>
                </a:lnTo>
                <a:lnTo>
                  <a:pt x="2462" y="2667"/>
                </a:lnTo>
                <a:lnTo>
                  <a:pt x="2434" y="2690"/>
                </a:lnTo>
                <a:lnTo>
                  <a:pt x="2405" y="2712"/>
                </a:lnTo>
                <a:lnTo>
                  <a:pt x="2376" y="2733"/>
                </a:lnTo>
                <a:lnTo>
                  <a:pt x="2346" y="2754"/>
                </a:lnTo>
                <a:lnTo>
                  <a:pt x="2315" y="2774"/>
                </a:lnTo>
                <a:lnTo>
                  <a:pt x="2285" y="2793"/>
                </a:lnTo>
                <a:lnTo>
                  <a:pt x="2253" y="2811"/>
                </a:lnTo>
                <a:lnTo>
                  <a:pt x="2222" y="2829"/>
                </a:lnTo>
                <a:lnTo>
                  <a:pt x="2190" y="2846"/>
                </a:lnTo>
                <a:lnTo>
                  <a:pt x="2157" y="2862"/>
                </a:lnTo>
                <a:lnTo>
                  <a:pt x="2124" y="2878"/>
                </a:lnTo>
                <a:lnTo>
                  <a:pt x="2091" y="2892"/>
                </a:lnTo>
                <a:lnTo>
                  <a:pt x="2056" y="2907"/>
                </a:lnTo>
                <a:lnTo>
                  <a:pt x="2022" y="2920"/>
                </a:lnTo>
                <a:lnTo>
                  <a:pt x="1988" y="2932"/>
                </a:lnTo>
                <a:lnTo>
                  <a:pt x="1952" y="2943"/>
                </a:lnTo>
                <a:lnTo>
                  <a:pt x="1917" y="2953"/>
                </a:lnTo>
                <a:lnTo>
                  <a:pt x="1881" y="2963"/>
                </a:lnTo>
                <a:lnTo>
                  <a:pt x="1845" y="2972"/>
                </a:lnTo>
                <a:lnTo>
                  <a:pt x="1808" y="2980"/>
                </a:lnTo>
                <a:lnTo>
                  <a:pt x="1772" y="2988"/>
                </a:lnTo>
                <a:lnTo>
                  <a:pt x="1734" y="2993"/>
                </a:lnTo>
                <a:lnTo>
                  <a:pt x="1696" y="2999"/>
                </a:lnTo>
                <a:lnTo>
                  <a:pt x="1659" y="3003"/>
                </a:lnTo>
                <a:lnTo>
                  <a:pt x="1621" y="3007"/>
                </a:lnTo>
                <a:lnTo>
                  <a:pt x="1582" y="3009"/>
                </a:lnTo>
                <a:lnTo>
                  <a:pt x="1543" y="3011"/>
                </a:lnTo>
                <a:lnTo>
                  <a:pt x="1505" y="3011"/>
                </a:lnTo>
                <a:lnTo>
                  <a:pt x="1466" y="3011"/>
                </a:lnTo>
                <a:lnTo>
                  <a:pt x="1427" y="3009"/>
                </a:lnTo>
                <a:lnTo>
                  <a:pt x="1390" y="3007"/>
                </a:lnTo>
                <a:lnTo>
                  <a:pt x="1351" y="3003"/>
                </a:lnTo>
                <a:lnTo>
                  <a:pt x="1313" y="2999"/>
                </a:lnTo>
                <a:lnTo>
                  <a:pt x="1275" y="2993"/>
                </a:lnTo>
                <a:lnTo>
                  <a:pt x="1239" y="2988"/>
                </a:lnTo>
                <a:lnTo>
                  <a:pt x="1201" y="2980"/>
                </a:lnTo>
                <a:lnTo>
                  <a:pt x="1165" y="2972"/>
                </a:lnTo>
                <a:lnTo>
                  <a:pt x="1129" y="2963"/>
                </a:lnTo>
                <a:lnTo>
                  <a:pt x="1093" y="2953"/>
                </a:lnTo>
                <a:lnTo>
                  <a:pt x="1057" y="2943"/>
                </a:lnTo>
                <a:lnTo>
                  <a:pt x="1022" y="2932"/>
                </a:lnTo>
                <a:lnTo>
                  <a:pt x="987" y="2920"/>
                </a:lnTo>
                <a:lnTo>
                  <a:pt x="953" y="2907"/>
                </a:lnTo>
                <a:lnTo>
                  <a:pt x="919" y="2892"/>
                </a:lnTo>
                <a:lnTo>
                  <a:pt x="886" y="2878"/>
                </a:lnTo>
                <a:lnTo>
                  <a:pt x="852" y="2862"/>
                </a:lnTo>
                <a:lnTo>
                  <a:pt x="820" y="2846"/>
                </a:lnTo>
                <a:lnTo>
                  <a:pt x="787" y="2829"/>
                </a:lnTo>
                <a:lnTo>
                  <a:pt x="756" y="2811"/>
                </a:lnTo>
                <a:lnTo>
                  <a:pt x="725" y="2793"/>
                </a:lnTo>
                <a:lnTo>
                  <a:pt x="694" y="2774"/>
                </a:lnTo>
                <a:lnTo>
                  <a:pt x="663" y="2754"/>
                </a:lnTo>
                <a:lnTo>
                  <a:pt x="634" y="2733"/>
                </a:lnTo>
                <a:lnTo>
                  <a:pt x="604" y="2712"/>
                </a:lnTo>
                <a:lnTo>
                  <a:pt x="576" y="2690"/>
                </a:lnTo>
                <a:lnTo>
                  <a:pt x="548" y="2667"/>
                </a:lnTo>
                <a:lnTo>
                  <a:pt x="520" y="2644"/>
                </a:lnTo>
                <a:lnTo>
                  <a:pt x="492" y="2620"/>
                </a:lnTo>
                <a:lnTo>
                  <a:pt x="467" y="2595"/>
                </a:lnTo>
                <a:lnTo>
                  <a:pt x="440" y="2570"/>
                </a:lnTo>
                <a:lnTo>
                  <a:pt x="416" y="2544"/>
                </a:lnTo>
                <a:lnTo>
                  <a:pt x="391" y="2518"/>
                </a:lnTo>
                <a:lnTo>
                  <a:pt x="367" y="2490"/>
                </a:lnTo>
                <a:lnTo>
                  <a:pt x="344" y="2463"/>
                </a:lnTo>
                <a:lnTo>
                  <a:pt x="321" y="2435"/>
                </a:lnTo>
                <a:lnTo>
                  <a:pt x="299" y="2406"/>
                </a:lnTo>
                <a:lnTo>
                  <a:pt x="278" y="2377"/>
                </a:lnTo>
                <a:lnTo>
                  <a:pt x="257" y="2347"/>
                </a:lnTo>
                <a:lnTo>
                  <a:pt x="237" y="2317"/>
                </a:lnTo>
                <a:lnTo>
                  <a:pt x="218" y="2286"/>
                </a:lnTo>
                <a:lnTo>
                  <a:pt x="199" y="2255"/>
                </a:lnTo>
                <a:lnTo>
                  <a:pt x="181" y="2223"/>
                </a:lnTo>
                <a:lnTo>
                  <a:pt x="165" y="2191"/>
                </a:lnTo>
                <a:lnTo>
                  <a:pt x="148" y="2158"/>
                </a:lnTo>
                <a:lnTo>
                  <a:pt x="133" y="2124"/>
                </a:lnTo>
                <a:lnTo>
                  <a:pt x="118" y="2091"/>
                </a:lnTo>
                <a:lnTo>
                  <a:pt x="105" y="2057"/>
                </a:lnTo>
                <a:lnTo>
                  <a:pt x="92" y="2022"/>
                </a:lnTo>
                <a:lnTo>
                  <a:pt x="79" y="1988"/>
                </a:lnTo>
                <a:lnTo>
                  <a:pt x="67" y="1953"/>
                </a:lnTo>
                <a:lnTo>
                  <a:pt x="57" y="1917"/>
                </a:lnTo>
                <a:lnTo>
                  <a:pt x="47" y="1882"/>
                </a:lnTo>
                <a:lnTo>
                  <a:pt x="38" y="1845"/>
                </a:lnTo>
                <a:lnTo>
                  <a:pt x="31" y="1808"/>
                </a:lnTo>
                <a:lnTo>
                  <a:pt x="24" y="1772"/>
                </a:lnTo>
                <a:lnTo>
                  <a:pt x="17" y="1734"/>
                </a:lnTo>
                <a:lnTo>
                  <a:pt x="12" y="1697"/>
                </a:lnTo>
                <a:lnTo>
                  <a:pt x="7" y="1659"/>
                </a:lnTo>
                <a:lnTo>
                  <a:pt x="4" y="1621"/>
                </a:lnTo>
                <a:lnTo>
                  <a:pt x="2" y="1582"/>
                </a:lnTo>
                <a:lnTo>
                  <a:pt x="1" y="1544"/>
                </a:lnTo>
                <a:lnTo>
                  <a:pt x="0" y="1505"/>
                </a:lnTo>
                <a:lnTo>
                  <a:pt x="1" y="1466"/>
                </a:lnTo>
                <a:lnTo>
                  <a:pt x="2" y="1427"/>
                </a:lnTo>
                <a:lnTo>
                  <a:pt x="4" y="1389"/>
                </a:lnTo>
                <a:lnTo>
                  <a:pt x="7" y="1351"/>
                </a:lnTo>
                <a:lnTo>
                  <a:pt x="12" y="1313"/>
                </a:lnTo>
                <a:lnTo>
                  <a:pt x="17" y="1275"/>
                </a:lnTo>
                <a:lnTo>
                  <a:pt x="24" y="1239"/>
                </a:lnTo>
                <a:lnTo>
                  <a:pt x="31" y="1202"/>
                </a:lnTo>
                <a:lnTo>
                  <a:pt x="38" y="1166"/>
                </a:lnTo>
                <a:lnTo>
                  <a:pt x="47" y="1129"/>
                </a:lnTo>
                <a:lnTo>
                  <a:pt x="57" y="1092"/>
                </a:lnTo>
                <a:lnTo>
                  <a:pt x="67" y="1057"/>
                </a:lnTo>
                <a:lnTo>
                  <a:pt x="79" y="1023"/>
                </a:lnTo>
                <a:lnTo>
                  <a:pt x="92" y="987"/>
                </a:lnTo>
                <a:lnTo>
                  <a:pt x="105" y="953"/>
                </a:lnTo>
                <a:lnTo>
                  <a:pt x="118" y="920"/>
                </a:lnTo>
                <a:lnTo>
                  <a:pt x="133" y="885"/>
                </a:lnTo>
                <a:lnTo>
                  <a:pt x="148" y="852"/>
                </a:lnTo>
                <a:lnTo>
                  <a:pt x="165" y="820"/>
                </a:lnTo>
                <a:lnTo>
                  <a:pt x="181" y="788"/>
                </a:lnTo>
                <a:lnTo>
                  <a:pt x="199" y="756"/>
                </a:lnTo>
                <a:lnTo>
                  <a:pt x="218" y="724"/>
                </a:lnTo>
                <a:lnTo>
                  <a:pt x="237" y="693"/>
                </a:lnTo>
                <a:lnTo>
                  <a:pt x="257" y="664"/>
                </a:lnTo>
                <a:lnTo>
                  <a:pt x="278" y="634"/>
                </a:lnTo>
                <a:lnTo>
                  <a:pt x="299" y="604"/>
                </a:lnTo>
                <a:lnTo>
                  <a:pt x="321" y="576"/>
                </a:lnTo>
                <a:lnTo>
                  <a:pt x="344" y="547"/>
                </a:lnTo>
                <a:lnTo>
                  <a:pt x="367" y="519"/>
                </a:lnTo>
                <a:lnTo>
                  <a:pt x="391" y="493"/>
                </a:lnTo>
                <a:lnTo>
                  <a:pt x="416" y="466"/>
                </a:lnTo>
                <a:lnTo>
                  <a:pt x="440" y="441"/>
                </a:lnTo>
                <a:lnTo>
                  <a:pt x="467" y="415"/>
                </a:lnTo>
                <a:lnTo>
                  <a:pt x="492" y="391"/>
                </a:lnTo>
                <a:lnTo>
                  <a:pt x="520" y="366"/>
                </a:lnTo>
                <a:lnTo>
                  <a:pt x="548" y="343"/>
                </a:lnTo>
                <a:lnTo>
                  <a:pt x="576" y="321"/>
                </a:lnTo>
                <a:lnTo>
                  <a:pt x="604" y="299"/>
                </a:lnTo>
                <a:lnTo>
                  <a:pt x="634" y="277"/>
                </a:lnTo>
                <a:lnTo>
                  <a:pt x="663" y="257"/>
                </a:lnTo>
                <a:lnTo>
                  <a:pt x="694" y="237"/>
                </a:lnTo>
                <a:lnTo>
                  <a:pt x="725" y="217"/>
                </a:lnTo>
                <a:lnTo>
                  <a:pt x="756" y="199"/>
                </a:lnTo>
                <a:lnTo>
                  <a:pt x="787" y="181"/>
                </a:lnTo>
                <a:lnTo>
                  <a:pt x="820" y="164"/>
                </a:lnTo>
                <a:lnTo>
                  <a:pt x="852" y="148"/>
                </a:lnTo>
                <a:lnTo>
                  <a:pt x="886" y="133"/>
                </a:lnTo>
                <a:lnTo>
                  <a:pt x="919" y="117"/>
                </a:lnTo>
                <a:lnTo>
                  <a:pt x="953" y="104"/>
                </a:lnTo>
                <a:lnTo>
                  <a:pt x="987" y="91"/>
                </a:lnTo>
                <a:lnTo>
                  <a:pt x="1022" y="78"/>
                </a:lnTo>
                <a:lnTo>
                  <a:pt x="1057" y="67"/>
                </a:lnTo>
                <a:lnTo>
                  <a:pt x="1093" y="56"/>
                </a:lnTo>
                <a:lnTo>
                  <a:pt x="1129" y="46"/>
                </a:lnTo>
                <a:lnTo>
                  <a:pt x="1165" y="37"/>
                </a:lnTo>
                <a:lnTo>
                  <a:pt x="1201" y="30"/>
                </a:lnTo>
                <a:lnTo>
                  <a:pt x="1239" y="23"/>
                </a:lnTo>
                <a:lnTo>
                  <a:pt x="1275" y="16"/>
                </a:lnTo>
                <a:lnTo>
                  <a:pt x="1313" y="12"/>
                </a:lnTo>
                <a:lnTo>
                  <a:pt x="1351" y="7"/>
                </a:lnTo>
                <a:lnTo>
                  <a:pt x="1390" y="4"/>
                </a:lnTo>
                <a:lnTo>
                  <a:pt x="1427" y="1"/>
                </a:lnTo>
                <a:lnTo>
                  <a:pt x="1466" y="0"/>
                </a:lnTo>
                <a:lnTo>
                  <a:pt x="1505" y="0"/>
                </a:lnTo>
                <a:close/>
                <a:moveTo>
                  <a:pt x="2248" y="761"/>
                </a:moveTo>
                <a:lnTo>
                  <a:pt x="2230" y="743"/>
                </a:lnTo>
                <a:lnTo>
                  <a:pt x="2211" y="727"/>
                </a:lnTo>
                <a:lnTo>
                  <a:pt x="2192" y="710"/>
                </a:lnTo>
                <a:lnTo>
                  <a:pt x="2174" y="693"/>
                </a:lnTo>
                <a:lnTo>
                  <a:pt x="2154" y="678"/>
                </a:lnTo>
                <a:lnTo>
                  <a:pt x="2134" y="662"/>
                </a:lnTo>
                <a:lnTo>
                  <a:pt x="2114" y="647"/>
                </a:lnTo>
                <a:lnTo>
                  <a:pt x="2093" y="632"/>
                </a:lnTo>
                <a:lnTo>
                  <a:pt x="2072" y="619"/>
                </a:lnTo>
                <a:lnTo>
                  <a:pt x="2050" y="606"/>
                </a:lnTo>
                <a:lnTo>
                  <a:pt x="2029" y="593"/>
                </a:lnTo>
                <a:lnTo>
                  <a:pt x="2006" y="580"/>
                </a:lnTo>
                <a:lnTo>
                  <a:pt x="1983" y="568"/>
                </a:lnTo>
                <a:lnTo>
                  <a:pt x="1961" y="557"/>
                </a:lnTo>
                <a:lnTo>
                  <a:pt x="1938" y="546"/>
                </a:lnTo>
                <a:lnTo>
                  <a:pt x="1914" y="536"/>
                </a:lnTo>
                <a:lnTo>
                  <a:pt x="1890" y="526"/>
                </a:lnTo>
                <a:lnTo>
                  <a:pt x="1866" y="517"/>
                </a:lnTo>
                <a:lnTo>
                  <a:pt x="1842" y="508"/>
                </a:lnTo>
                <a:lnTo>
                  <a:pt x="1817" y="501"/>
                </a:lnTo>
                <a:lnTo>
                  <a:pt x="1793" y="493"/>
                </a:lnTo>
                <a:lnTo>
                  <a:pt x="1767" y="486"/>
                </a:lnTo>
                <a:lnTo>
                  <a:pt x="1742" y="480"/>
                </a:lnTo>
                <a:lnTo>
                  <a:pt x="1716" y="474"/>
                </a:lnTo>
                <a:lnTo>
                  <a:pt x="1691" y="470"/>
                </a:lnTo>
                <a:lnTo>
                  <a:pt x="1665" y="465"/>
                </a:lnTo>
                <a:lnTo>
                  <a:pt x="1639" y="462"/>
                </a:lnTo>
                <a:lnTo>
                  <a:pt x="1612" y="458"/>
                </a:lnTo>
                <a:lnTo>
                  <a:pt x="1586" y="456"/>
                </a:lnTo>
                <a:lnTo>
                  <a:pt x="1559" y="454"/>
                </a:lnTo>
                <a:lnTo>
                  <a:pt x="1532" y="453"/>
                </a:lnTo>
                <a:lnTo>
                  <a:pt x="1505" y="453"/>
                </a:lnTo>
                <a:lnTo>
                  <a:pt x="1478" y="453"/>
                </a:lnTo>
                <a:lnTo>
                  <a:pt x="1450" y="454"/>
                </a:lnTo>
                <a:lnTo>
                  <a:pt x="1424" y="456"/>
                </a:lnTo>
                <a:lnTo>
                  <a:pt x="1397" y="458"/>
                </a:lnTo>
                <a:lnTo>
                  <a:pt x="1371" y="462"/>
                </a:lnTo>
                <a:lnTo>
                  <a:pt x="1344" y="465"/>
                </a:lnTo>
                <a:lnTo>
                  <a:pt x="1319" y="470"/>
                </a:lnTo>
                <a:lnTo>
                  <a:pt x="1293" y="474"/>
                </a:lnTo>
                <a:lnTo>
                  <a:pt x="1268" y="480"/>
                </a:lnTo>
                <a:lnTo>
                  <a:pt x="1242" y="486"/>
                </a:lnTo>
                <a:lnTo>
                  <a:pt x="1217" y="493"/>
                </a:lnTo>
                <a:lnTo>
                  <a:pt x="1192" y="501"/>
                </a:lnTo>
                <a:lnTo>
                  <a:pt x="1168" y="508"/>
                </a:lnTo>
                <a:lnTo>
                  <a:pt x="1144" y="517"/>
                </a:lnTo>
                <a:lnTo>
                  <a:pt x="1119" y="526"/>
                </a:lnTo>
                <a:lnTo>
                  <a:pt x="1096" y="536"/>
                </a:lnTo>
                <a:lnTo>
                  <a:pt x="1072" y="546"/>
                </a:lnTo>
                <a:lnTo>
                  <a:pt x="1048" y="557"/>
                </a:lnTo>
                <a:lnTo>
                  <a:pt x="1026" y="568"/>
                </a:lnTo>
                <a:lnTo>
                  <a:pt x="1004" y="580"/>
                </a:lnTo>
                <a:lnTo>
                  <a:pt x="982" y="593"/>
                </a:lnTo>
                <a:lnTo>
                  <a:pt x="960" y="606"/>
                </a:lnTo>
                <a:lnTo>
                  <a:pt x="938" y="619"/>
                </a:lnTo>
                <a:lnTo>
                  <a:pt x="917" y="632"/>
                </a:lnTo>
                <a:lnTo>
                  <a:pt x="897" y="647"/>
                </a:lnTo>
                <a:lnTo>
                  <a:pt x="876" y="662"/>
                </a:lnTo>
                <a:lnTo>
                  <a:pt x="856" y="678"/>
                </a:lnTo>
                <a:lnTo>
                  <a:pt x="836" y="693"/>
                </a:lnTo>
                <a:lnTo>
                  <a:pt x="817" y="710"/>
                </a:lnTo>
                <a:lnTo>
                  <a:pt x="798" y="727"/>
                </a:lnTo>
                <a:lnTo>
                  <a:pt x="779" y="743"/>
                </a:lnTo>
                <a:lnTo>
                  <a:pt x="762" y="761"/>
                </a:lnTo>
                <a:lnTo>
                  <a:pt x="744" y="779"/>
                </a:lnTo>
                <a:lnTo>
                  <a:pt x="726" y="798"/>
                </a:lnTo>
                <a:lnTo>
                  <a:pt x="710" y="816"/>
                </a:lnTo>
                <a:lnTo>
                  <a:pt x="694" y="836"/>
                </a:lnTo>
                <a:lnTo>
                  <a:pt x="677" y="855"/>
                </a:lnTo>
                <a:lnTo>
                  <a:pt x="662" y="875"/>
                </a:lnTo>
                <a:lnTo>
                  <a:pt x="647" y="896"/>
                </a:lnTo>
                <a:lnTo>
                  <a:pt x="633" y="917"/>
                </a:lnTo>
                <a:lnTo>
                  <a:pt x="619" y="938"/>
                </a:lnTo>
                <a:lnTo>
                  <a:pt x="605" y="959"/>
                </a:lnTo>
                <a:lnTo>
                  <a:pt x="592" y="982"/>
                </a:lnTo>
                <a:lnTo>
                  <a:pt x="580" y="1004"/>
                </a:lnTo>
                <a:lnTo>
                  <a:pt x="569" y="1026"/>
                </a:lnTo>
                <a:lnTo>
                  <a:pt x="557" y="1049"/>
                </a:lnTo>
                <a:lnTo>
                  <a:pt x="547" y="1073"/>
                </a:lnTo>
                <a:lnTo>
                  <a:pt x="536" y="1096"/>
                </a:lnTo>
                <a:lnTo>
                  <a:pt x="527" y="1119"/>
                </a:lnTo>
                <a:lnTo>
                  <a:pt x="517" y="1143"/>
                </a:lnTo>
                <a:lnTo>
                  <a:pt x="509" y="1168"/>
                </a:lnTo>
                <a:lnTo>
                  <a:pt x="500" y="1192"/>
                </a:lnTo>
                <a:lnTo>
                  <a:pt x="494" y="1218"/>
                </a:lnTo>
                <a:lnTo>
                  <a:pt x="487" y="1242"/>
                </a:lnTo>
                <a:lnTo>
                  <a:pt x="480" y="1268"/>
                </a:lnTo>
                <a:lnTo>
                  <a:pt x="475" y="1293"/>
                </a:lnTo>
                <a:lnTo>
                  <a:pt x="470" y="1319"/>
                </a:lnTo>
                <a:lnTo>
                  <a:pt x="466" y="1345"/>
                </a:lnTo>
                <a:lnTo>
                  <a:pt x="461" y="1371"/>
                </a:lnTo>
                <a:lnTo>
                  <a:pt x="459" y="1397"/>
                </a:lnTo>
                <a:lnTo>
                  <a:pt x="456" y="1424"/>
                </a:lnTo>
                <a:lnTo>
                  <a:pt x="455" y="1452"/>
                </a:lnTo>
                <a:lnTo>
                  <a:pt x="454" y="1478"/>
                </a:lnTo>
                <a:lnTo>
                  <a:pt x="454" y="1505"/>
                </a:lnTo>
                <a:lnTo>
                  <a:pt x="454" y="1532"/>
                </a:lnTo>
                <a:lnTo>
                  <a:pt x="455" y="1559"/>
                </a:lnTo>
                <a:lnTo>
                  <a:pt x="456" y="1586"/>
                </a:lnTo>
                <a:lnTo>
                  <a:pt x="459" y="1612"/>
                </a:lnTo>
                <a:lnTo>
                  <a:pt x="461" y="1639"/>
                </a:lnTo>
                <a:lnTo>
                  <a:pt x="466" y="1665"/>
                </a:lnTo>
                <a:lnTo>
                  <a:pt x="470" y="1691"/>
                </a:lnTo>
                <a:lnTo>
                  <a:pt x="475" y="1718"/>
                </a:lnTo>
                <a:lnTo>
                  <a:pt x="480" y="1743"/>
                </a:lnTo>
                <a:lnTo>
                  <a:pt x="487" y="1769"/>
                </a:lnTo>
                <a:lnTo>
                  <a:pt x="494" y="1793"/>
                </a:lnTo>
                <a:lnTo>
                  <a:pt x="500" y="1818"/>
                </a:lnTo>
                <a:lnTo>
                  <a:pt x="509" y="1843"/>
                </a:lnTo>
                <a:lnTo>
                  <a:pt x="517" y="1867"/>
                </a:lnTo>
                <a:lnTo>
                  <a:pt x="527" y="1890"/>
                </a:lnTo>
                <a:lnTo>
                  <a:pt x="536" y="1915"/>
                </a:lnTo>
                <a:lnTo>
                  <a:pt x="547" y="1938"/>
                </a:lnTo>
                <a:lnTo>
                  <a:pt x="557" y="1961"/>
                </a:lnTo>
                <a:lnTo>
                  <a:pt x="569" y="1984"/>
                </a:lnTo>
                <a:lnTo>
                  <a:pt x="580" y="2007"/>
                </a:lnTo>
                <a:lnTo>
                  <a:pt x="592" y="2029"/>
                </a:lnTo>
                <a:lnTo>
                  <a:pt x="605" y="2051"/>
                </a:lnTo>
                <a:lnTo>
                  <a:pt x="619" y="2072"/>
                </a:lnTo>
                <a:lnTo>
                  <a:pt x="633" y="2093"/>
                </a:lnTo>
                <a:lnTo>
                  <a:pt x="647" y="2114"/>
                </a:lnTo>
                <a:lnTo>
                  <a:pt x="662" y="2134"/>
                </a:lnTo>
                <a:lnTo>
                  <a:pt x="677" y="2154"/>
                </a:lnTo>
                <a:lnTo>
                  <a:pt x="694" y="2174"/>
                </a:lnTo>
                <a:lnTo>
                  <a:pt x="710" y="2194"/>
                </a:lnTo>
                <a:lnTo>
                  <a:pt x="726" y="2213"/>
                </a:lnTo>
                <a:lnTo>
                  <a:pt x="744" y="2231"/>
                </a:lnTo>
                <a:lnTo>
                  <a:pt x="762" y="2250"/>
                </a:lnTo>
                <a:lnTo>
                  <a:pt x="779" y="2266"/>
                </a:lnTo>
                <a:lnTo>
                  <a:pt x="798" y="2284"/>
                </a:lnTo>
                <a:lnTo>
                  <a:pt x="817" y="2301"/>
                </a:lnTo>
                <a:lnTo>
                  <a:pt x="836" y="2317"/>
                </a:lnTo>
                <a:lnTo>
                  <a:pt x="856" y="2333"/>
                </a:lnTo>
                <a:lnTo>
                  <a:pt x="876" y="2348"/>
                </a:lnTo>
                <a:lnTo>
                  <a:pt x="897" y="2363"/>
                </a:lnTo>
                <a:lnTo>
                  <a:pt x="917" y="2377"/>
                </a:lnTo>
                <a:lnTo>
                  <a:pt x="938" y="2391"/>
                </a:lnTo>
                <a:lnTo>
                  <a:pt x="960" y="2405"/>
                </a:lnTo>
                <a:lnTo>
                  <a:pt x="982" y="2418"/>
                </a:lnTo>
                <a:lnTo>
                  <a:pt x="1004" y="2430"/>
                </a:lnTo>
                <a:lnTo>
                  <a:pt x="1026" y="2442"/>
                </a:lnTo>
                <a:lnTo>
                  <a:pt x="1048" y="2454"/>
                </a:lnTo>
                <a:lnTo>
                  <a:pt x="1072" y="2465"/>
                </a:lnTo>
                <a:lnTo>
                  <a:pt x="1096" y="2475"/>
                </a:lnTo>
                <a:lnTo>
                  <a:pt x="1119" y="2485"/>
                </a:lnTo>
                <a:lnTo>
                  <a:pt x="1144" y="2493"/>
                </a:lnTo>
                <a:lnTo>
                  <a:pt x="1168" y="2502"/>
                </a:lnTo>
                <a:lnTo>
                  <a:pt x="1192" y="2510"/>
                </a:lnTo>
                <a:lnTo>
                  <a:pt x="1217" y="2518"/>
                </a:lnTo>
                <a:lnTo>
                  <a:pt x="1242" y="2524"/>
                </a:lnTo>
                <a:lnTo>
                  <a:pt x="1268" y="2530"/>
                </a:lnTo>
                <a:lnTo>
                  <a:pt x="1293" y="2536"/>
                </a:lnTo>
                <a:lnTo>
                  <a:pt x="1319" y="2541"/>
                </a:lnTo>
                <a:lnTo>
                  <a:pt x="1344" y="2545"/>
                </a:lnTo>
                <a:lnTo>
                  <a:pt x="1371" y="2549"/>
                </a:lnTo>
                <a:lnTo>
                  <a:pt x="1397" y="2552"/>
                </a:lnTo>
                <a:lnTo>
                  <a:pt x="1424" y="2554"/>
                </a:lnTo>
                <a:lnTo>
                  <a:pt x="1450" y="2555"/>
                </a:lnTo>
                <a:lnTo>
                  <a:pt x="1478" y="2557"/>
                </a:lnTo>
                <a:lnTo>
                  <a:pt x="1505" y="2558"/>
                </a:lnTo>
                <a:lnTo>
                  <a:pt x="1532" y="2557"/>
                </a:lnTo>
                <a:lnTo>
                  <a:pt x="1559" y="2555"/>
                </a:lnTo>
                <a:lnTo>
                  <a:pt x="1586" y="2554"/>
                </a:lnTo>
                <a:lnTo>
                  <a:pt x="1612" y="2552"/>
                </a:lnTo>
                <a:lnTo>
                  <a:pt x="1639" y="2549"/>
                </a:lnTo>
                <a:lnTo>
                  <a:pt x="1665" y="2545"/>
                </a:lnTo>
                <a:lnTo>
                  <a:pt x="1691" y="2541"/>
                </a:lnTo>
                <a:lnTo>
                  <a:pt x="1716" y="2536"/>
                </a:lnTo>
                <a:lnTo>
                  <a:pt x="1742" y="2530"/>
                </a:lnTo>
                <a:lnTo>
                  <a:pt x="1767" y="2524"/>
                </a:lnTo>
                <a:lnTo>
                  <a:pt x="1793" y="2518"/>
                </a:lnTo>
                <a:lnTo>
                  <a:pt x="1817" y="2510"/>
                </a:lnTo>
                <a:lnTo>
                  <a:pt x="1842" y="2502"/>
                </a:lnTo>
                <a:lnTo>
                  <a:pt x="1866" y="2493"/>
                </a:lnTo>
                <a:lnTo>
                  <a:pt x="1890" y="2485"/>
                </a:lnTo>
                <a:lnTo>
                  <a:pt x="1914" y="2475"/>
                </a:lnTo>
                <a:lnTo>
                  <a:pt x="1938" y="2465"/>
                </a:lnTo>
                <a:lnTo>
                  <a:pt x="1961" y="2454"/>
                </a:lnTo>
                <a:lnTo>
                  <a:pt x="1983" y="2442"/>
                </a:lnTo>
                <a:lnTo>
                  <a:pt x="2006" y="2430"/>
                </a:lnTo>
                <a:lnTo>
                  <a:pt x="2029" y="2418"/>
                </a:lnTo>
                <a:lnTo>
                  <a:pt x="2050" y="2405"/>
                </a:lnTo>
                <a:lnTo>
                  <a:pt x="2072" y="2391"/>
                </a:lnTo>
                <a:lnTo>
                  <a:pt x="2093" y="2377"/>
                </a:lnTo>
                <a:lnTo>
                  <a:pt x="2114" y="2363"/>
                </a:lnTo>
                <a:lnTo>
                  <a:pt x="2134" y="2348"/>
                </a:lnTo>
                <a:lnTo>
                  <a:pt x="2154" y="2333"/>
                </a:lnTo>
                <a:lnTo>
                  <a:pt x="2174" y="2317"/>
                </a:lnTo>
                <a:lnTo>
                  <a:pt x="2192" y="2301"/>
                </a:lnTo>
                <a:lnTo>
                  <a:pt x="2211" y="2284"/>
                </a:lnTo>
                <a:lnTo>
                  <a:pt x="2230" y="2266"/>
                </a:lnTo>
                <a:lnTo>
                  <a:pt x="2248" y="2250"/>
                </a:lnTo>
                <a:lnTo>
                  <a:pt x="2266" y="2231"/>
                </a:lnTo>
                <a:lnTo>
                  <a:pt x="2283" y="2213"/>
                </a:lnTo>
                <a:lnTo>
                  <a:pt x="2300" y="2194"/>
                </a:lnTo>
                <a:lnTo>
                  <a:pt x="2316" y="2174"/>
                </a:lnTo>
                <a:lnTo>
                  <a:pt x="2332" y="2154"/>
                </a:lnTo>
                <a:lnTo>
                  <a:pt x="2348" y="2134"/>
                </a:lnTo>
                <a:lnTo>
                  <a:pt x="2362" y="2114"/>
                </a:lnTo>
                <a:lnTo>
                  <a:pt x="2376" y="2093"/>
                </a:lnTo>
                <a:lnTo>
                  <a:pt x="2391" y="2072"/>
                </a:lnTo>
                <a:lnTo>
                  <a:pt x="2404" y="2051"/>
                </a:lnTo>
                <a:lnTo>
                  <a:pt x="2417" y="2029"/>
                </a:lnTo>
                <a:lnTo>
                  <a:pt x="2429" y="2007"/>
                </a:lnTo>
                <a:lnTo>
                  <a:pt x="2442" y="1984"/>
                </a:lnTo>
                <a:lnTo>
                  <a:pt x="2453" y="1961"/>
                </a:lnTo>
                <a:lnTo>
                  <a:pt x="2464" y="1938"/>
                </a:lnTo>
                <a:lnTo>
                  <a:pt x="2474" y="1915"/>
                </a:lnTo>
                <a:lnTo>
                  <a:pt x="2484" y="1890"/>
                </a:lnTo>
                <a:lnTo>
                  <a:pt x="2493" y="1867"/>
                </a:lnTo>
                <a:lnTo>
                  <a:pt x="2501" y="1843"/>
                </a:lnTo>
                <a:lnTo>
                  <a:pt x="2509" y="1818"/>
                </a:lnTo>
                <a:lnTo>
                  <a:pt x="2516" y="1793"/>
                </a:lnTo>
                <a:lnTo>
                  <a:pt x="2524" y="1769"/>
                </a:lnTo>
                <a:lnTo>
                  <a:pt x="2529" y="1743"/>
                </a:lnTo>
                <a:lnTo>
                  <a:pt x="2535" y="1718"/>
                </a:lnTo>
                <a:lnTo>
                  <a:pt x="2540" y="1691"/>
                </a:lnTo>
                <a:lnTo>
                  <a:pt x="2544" y="1665"/>
                </a:lnTo>
                <a:lnTo>
                  <a:pt x="2548" y="1639"/>
                </a:lnTo>
                <a:lnTo>
                  <a:pt x="2550" y="1612"/>
                </a:lnTo>
                <a:lnTo>
                  <a:pt x="2554" y="1586"/>
                </a:lnTo>
                <a:lnTo>
                  <a:pt x="2555" y="1559"/>
                </a:lnTo>
                <a:lnTo>
                  <a:pt x="2556" y="1532"/>
                </a:lnTo>
                <a:lnTo>
                  <a:pt x="2556" y="1505"/>
                </a:lnTo>
                <a:lnTo>
                  <a:pt x="2556" y="1478"/>
                </a:lnTo>
                <a:lnTo>
                  <a:pt x="2555" y="1452"/>
                </a:lnTo>
                <a:lnTo>
                  <a:pt x="2554" y="1424"/>
                </a:lnTo>
                <a:lnTo>
                  <a:pt x="2550" y="1397"/>
                </a:lnTo>
                <a:lnTo>
                  <a:pt x="2548" y="1371"/>
                </a:lnTo>
                <a:lnTo>
                  <a:pt x="2544" y="1345"/>
                </a:lnTo>
                <a:lnTo>
                  <a:pt x="2540" y="1319"/>
                </a:lnTo>
                <a:lnTo>
                  <a:pt x="2535" y="1293"/>
                </a:lnTo>
                <a:lnTo>
                  <a:pt x="2529" y="1268"/>
                </a:lnTo>
                <a:lnTo>
                  <a:pt x="2524" y="1242"/>
                </a:lnTo>
                <a:lnTo>
                  <a:pt x="2516" y="1218"/>
                </a:lnTo>
                <a:lnTo>
                  <a:pt x="2509" y="1192"/>
                </a:lnTo>
                <a:lnTo>
                  <a:pt x="2501" y="1168"/>
                </a:lnTo>
                <a:lnTo>
                  <a:pt x="2493" y="1143"/>
                </a:lnTo>
                <a:lnTo>
                  <a:pt x="2484" y="1119"/>
                </a:lnTo>
                <a:lnTo>
                  <a:pt x="2474" y="1096"/>
                </a:lnTo>
                <a:lnTo>
                  <a:pt x="2464" y="1073"/>
                </a:lnTo>
                <a:lnTo>
                  <a:pt x="2453" y="1049"/>
                </a:lnTo>
                <a:lnTo>
                  <a:pt x="2442" y="1026"/>
                </a:lnTo>
                <a:lnTo>
                  <a:pt x="2429" y="1004"/>
                </a:lnTo>
                <a:lnTo>
                  <a:pt x="2417" y="982"/>
                </a:lnTo>
                <a:lnTo>
                  <a:pt x="2404" y="959"/>
                </a:lnTo>
                <a:lnTo>
                  <a:pt x="2391" y="938"/>
                </a:lnTo>
                <a:lnTo>
                  <a:pt x="2376" y="917"/>
                </a:lnTo>
                <a:lnTo>
                  <a:pt x="2362" y="896"/>
                </a:lnTo>
                <a:lnTo>
                  <a:pt x="2348" y="875"/>
                </a:lnTo>
                <a:lnTo>
                  <a:pt x="2332" y="855"/>
                </a:lnTo>
                <a:lnTo>
                  <a:pt x="2316" y="836"/>
                </a:lnTo>
                <a:lnTo>
                  <a:pt x="2300" y="816"/>
                </a:lnTo>
                <a:lnTo>
                  <a:pt x="2283" y="798"/>
                </a:lnTo>
                <a:lnTo>
                  <a:pt x="2266" y="779"/>
                </a:lnTo>
                <a:lnTo>
                  <a:pt x="2248" y="761"/>
                </a:ln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Open Sans"/>
              <a:ea typeface="Open Sans"/>
              <a:cs typeface="Open Sans"/>
              <a:sym typeface="Open Sans"/>
            </a:endParaRPr>
          </a:p>
        </p:txBody>
      </p:sp>
      <p:sp>
        <p:nvSpPr>
          <p:cNvPr id="227" name="Google Shape;227;p2"/>
          <p:cNvSpPr/>
          <p:nvPr/>
        </p:nvSpPr>
        <p:spPr>
          <a:xfrm>
            <a:off x="4763670" y="2375928"/>
            <a:ext cx="167511" cy="158118"/>
          </a:xfrm>
          <a:custGeom>
            <a:avLst/>
            <a:gdLst/>
            <a:ahLst/>
            <a:cxnLst/>
            <a:rect l="l" t="t" r="r" b="b"/>
            <a:pathLst>
              <a:path w="427" h="405" extrusionOk="0">
                <a:moveTo>
                  <a:pt x="322" y="0"/>
                </a:moveTo>
                <a:lnTo>
                  <a:pt x="349" y="17"/>
                </a:lnTo>
                <a:lnTo>
                  <a:pt x="375" y="35"/>
                </a:lnTo>
                <a:lnTo>
                  <a:pt x="402" y="54"/>
                </a:lnTo>
                <a:lnTo>
                  <a:pt x="427" y="72"/>
                </a:lnTo>
                <a:lnTo>
                  <a:pt x="388" y="117"/>
                </a:lnTo>
                <a:lnTo>
                  <a:pt x="347" y="160"/>
                </a:lnTo>
                <a:lnTo>
                  <a:pt x="307" y="203"/>
                </a:lnTo>
                <a:lnTo>
                  <a:pt x="267" y="245"/>
                </a:lnTo>
                <a:lnTo>
                  <a:pt x="228" y="286"/>
                </a:lnTo>
                <a:lnTo>
                  <a:pt x="189" y="327"/>
                </a:lnTo>
                <a:lnTo>
                  <a:pt x="151" y="366"/>
                </a:lnTo>
                <a:lnTo>
                  <a:pt x="113" y="405"/>
                </a:lnTo>
                <a:lnTo>
                  <a:pt x="85" y="387"/>
                </a:lnTo>
                <a:lnTo>
                  <a:pt x="58" y="371"/>
                </a:lnTo>
                <a:lnTo>
                  <a:pt x="29" y="355"/>
                </a:lnTo>
                <a:lnTo>
                  <a:pt x="0" y="340"/>
                </a:lnTo>
                <a:lnTo>
                  <a:pt x="39" y="301"/>
                </a:lnTo>
                <a:lnTo>
                  <a:pt x="77" y="261"/>
                </a:lnTo>
                <a:lnTo>
                  <a:pt x="117" y="220"/>
                </a:lnTo>
                <a:lnTo>
                  <a:pt x="157" y="178"/>
                </a:lnTo>
                <a:lnTo>
                  <a:pt x="197" y="135"/>
                </a:lnTo>
                <a:lnTo>
                  <a:pt x="238" y="91"/>
                </a:lnTo>
                <a:lnTo>
                  <a:pt x="280" y="46"/>
                </a:lnTo>
                <a:lnTo>
                  <a:pt x="322" y="0"/>
                </a:lnTo>
                <a:close/>
              </a:path>
            </a:pathLst>
          </a:custGeom>
          <a:solidFill>
            <a:srgbClr val="83828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Open Sans"/>
              <a:ea typeface="Open Sans"/>
              <a:cs typeface="Open Sans"/>
              <a:sym typeface="Open Sans"/>
            </a:endParaRPr>
          </a:p>
        </p:txBody>
      </p:sp>
      <p:sp>
        <p:nvSpPr>
          <p:cNvPr id="228" name="Google Shape;228;p2"/>
          <p:cNvSpPr/>
          <p:nvPr/>
        </p:nvSpPr>
        <p:spPr>
          <a:xfrm>
            <a:off x="5690463" y="2288258"/>
            <a:ext cx="1177279" cy="1178844"/>
          </a:xfrm>
          <a:custGeom>
            <a:avLst/>
            <a:gdLst/>
            <a:ahLst/>
            <a:cxnLst/>
            <a:rect l="l" t="t" r="r" b="b"/>
            <a:pathLst>
              <a:path w="3009" h="3011" extrusionOk="0">
                <a:moveTo>
                  <a:pt x="1505" y="0"/>
                </a:moveTo>
                <a:lnTo>
                  <a:pt x="1544" y="0"/>
                </a:lnTo>
                <a:lnTo>
                  <a:pt x="1583" y="1"/>
                </a:lnTo>
                <a:lnTo>
                  <a:pt x="1620" y="4"/>
                </a:lnTo>
                <a:lnTo>
                  <a:pt x="1659" y="7"/>
                </a:lnTo>
                <a:lnTo>
                  <a:pt x="1697" y="12"/>
                </a:lnTo>
                <a:lnTo>
                  <a:pt x="1734" y="16"/>
                </a:lnTo>
                <a:lnTo>
                  <a:pt x="1771" y="23"/>
                </a:lnTo>
                <a:lnTo>
                  <a:pt x="1808" y="30"/>
                </a:lnTo>
                <a:lnTo>
                  <a:pt x="1845" y="37"/>
                </a:lnTo>
                <a:lnTo>
                  <a:pt x="1880" y="46"/>
                </a:lnTo>
                <a:lnTo>
                  <a:pt x="1917" y="56"/>
                </a:lnTo>
                <a:lnTo>
                  <a:pt x="1952" y="67"/>
                </a:lnTo>
                <a:lnTo>
                  <a:pt x="1987" y="78"/>
                </a:lnTo>
                <a:lnTo>
                  <a:pt x="2022" y="91"/>
                </a:lnTo>
                <a:lnTo>
                  <a:pt x="2057" y="104"/>
                </a:lnTo>
                <a:lnTo>
                  <a:pt x="2091" y="117"/>
                </a:lnTo>
                <a:lnTo>
                  <a:pt x="2124" y="133"/>
                </a:lnTo>
                <a:lnTo>
                  <a:pt x="2157" y="148"/>
                </a:lnTo>
                <a:lnTo>
                  <a:pt x="2189" y="164"/>
                </a:lnTo>
                <a:lnTo>
                  <a:pt x="2222" y="181"/>
                </a:lnTo>
                <a:lnTo>
                  <a:pt x="2254" y="199"/>
                </a:lnTo>
                <a:lnTo>
                  <a:pt x="2285" y="217"/>
                </a:lnTo>
                <a:lnTo>
                  <a:pt x="2316" y="237"/>
                </a:lnTo>
                <a:lnTo>
                  <a:pt x="2346" y="257"/>
                </a:lnTo>
                <a:lnTo>
                  <a:pt x="2375" y="277"/>
                </a:lnTo>
                <a:lnTo>
                  <a:pt x="2405" y="299"/>
                </a:lnTo>
                <a:lnTo>
                  <a:pt x="2434" y="321"/>
                </a:lnTo>
                <a:lnTo>
                  <a:pt x="2462" y="343"/>
                </a:lnTo>
                <a:lnTo>
                  <a:pt x="2490" y="366"/>
                </a:lnTo>
                <a:lnTo>
                  <a:pt x="2516" y="391"/>
                </a:lnTo>
                <a:lnTo>
                  <a:pt x="2543" y="415"/>
                </a:lnTo>
                <a:lnTo>
                  <a:pt x="2568" y="441"/>
                </a:lnTo>
                <a:lnTo>
                  <a:pt x="2594" y="466"/>
                </a:lnTo>
                <a:lnTo>
                  <a:pt x="2618" y="493"/>
                </a:lnTo>
                <a:lnTo>
                  <a:pt x="2642" y="519"/>
                </a:lnTo>
                <a:lnTo>
                  <a:pt x="2666" y="547"/>
                </a:lnTo>
                <a:lnTo>
                  <a:pt x="2689" y="576"/>
                </a:lnTo>
                <a:lnTo>
                  <a:pt x="2710" y="604"/>
                </a:lnTo>
                <a:lnTo>
                  <a:pt x="2732" y="634"/>
                </a:lnTo>
                <a:lnTo>
                  <a:pt x="2752" y="664"/>
                </a:lnTo>
                <a:lnTo>
                  <a:pt x="2772" y="693"/>
                </a:lnTo>
                <a:lnTo>
                  <a:pt x="2792" y="724"/>
                </a:lnTo>
                <a:lnTo>
                  <a:pt x="2810" y="756"/>
                </a:lnTo>
                <a:lnTo>
                  <a:pt x="2827" y="788"/>
                </a:lnTo>
                <a:lnTo>
                  <a:pt x="2845" y="820"/>
                </a:lnTo>
                <a:lnTo>
                  <a:pt x="2861" y="852"/>
                </a:lnTo>
                <a:lnTo>
                  <a:pt x="2876" y="885"/>
                </a:lnTo>
                <a:lnTo>
                  <a:pt x="2892" y="920"/>
                </a:lnTo>
                <a:lnTo>
                  <a:pt x="2905" y="953"/>
                </a:lnTo>
                <a:lnTo>
                  <a:pt x="2918" y="987"/>
                </a:lnTo>
                <a:lnTo>
                  <a:pt x="2930" y="1023"/>
                </a:lnTo>
                <a:lnTo>
                  <a:pt x="2941" y="1057"/>
                </a:lnTo>
                <a:lnTo>
                  <a:pt x="2952" y="1092"/>
                </a:lnTo>
                <a:lnTo>
                  <a:pt x="2962" y="1129"/>
                </a:lnTo>
                <a:lnTo>
                  <a:pt x="2971" y="1166"/>
                </a:lnTo>
                <a:lnTo>
                  <a:pt x="2979" y="1202"/>
                </a:lnTo>
                <a:lnTo>
                  <a:pt x="2986" y="1239"/>
                </a:lnTo>
                <a:lnTo>
                  <a:pt x="2992" y="1275"/>
                </a:lnTo>
                <a:lnTo>
                  <a:pt x="2998" y="1313"/>
                </a:lnTo>
                <a:lnTo>
                  <a:pt x="3001" y="1351"/>
                </a:lnTo>
                <a:lnTo>
                  <a:pt x="3006" y="1389"/>
                </a:lnTo>
                <a:lnTo>
                  <a:pt x="3008" y="1427"/>
                </a:lnTo>
                <a:lnTo>
                  <a:pt x="3009" y="1466"/>
                </a:lnTo>
                <a:lnTo>
                  <a:pt x="3009" y="1505"/>
                </a:lnTo>
                <a:lnTo>
                  <a:pt x="3009" y="1544"/>
                </a:lnTo>
                <a:lnTo>
                  <a:pt x="3008" y="1582"/>
                </a:lnTo>
                <a:lnTo>
                  <a:pt x="3006" y="1621"/>
                </a:lnTo>
                <a:lnTo>
                  <a:pt x="3001" y="1659"/>
                </a:lnTo>
                <a:lnTo>
                  <a:pt x="2998" y="1697"/>
                </a:lnTo>
                <a:lnTo>
                  <a:pt x="2992" y="1734"/>
                </a:lnTo>
                <a:lnTo>
                  <a:pt x="2986" y="1772"/>
                </a:lnTo>
                <a:lnTo>
                  <a:pt x="2979" y="1808"/>
                </a:lnTo>
                <a:lnTo>
                  <a:pt x="2971" y="1845"/>
                </a:lnTo>
                <a:lnTo>
                  <a:pt x="2962" y="1882"/>
                </a:lnTo>
                <a:lnTo>
                  <a:pt x="2952" y="1917"/>
                </a:lnTo>
                <a:lnTo>
                  <a:pt x="2941" y="1953"/>
                </a:lnTo>
                <a:lnTo>
                  <a:pt x="2930" y="1988"/>
                </a:lnTo>
                <a:lnTo>
                  <a:pt x="2918" y="2022"/>
                </a:lnTo>
                <a:lnTo>
                  <a:pt x="2905" y="2057"/>
                </a:lnTo>
                <a:lnTo>
                  <a:pt x="2892" y="2091"/>
                </a:lnTo>
                <a:lnTo>
                  <a:pt x="2876" y="2124"/>
                </a:lnTo>
                <a:lnTo>
                  <a:pt x="2861" y="2158"/>
                </a:lnTo>
                <a:lnTo>
                  <a:pt x="2845" y="2191"/>
                </a:lnTo>
                <a:lnTo>
                  <a:pt x="2827" y="2223"/>
                </a:lnTo>
                <a:lnTo>
                  <a:pt x="2810" y="2255"/>
                </a:lnTo>
                <a:lnTo>
                  <a:pt x="2792" y="2286"/>
                </a:lnTo>
                <a:lnTo>
                  <a:pt x="2772" y="2317"/>
                </a:lnTo>
                <a:lnTo>
                  <a:pt x="2752" y="2347"/>
                </a:lnTo>
                <a:lnTo>
                  <a:pt x="2732" y="2377"/>
                </a:lnTo>
                <a:lnTo>
                  <a:pt x="2710" y="2406"/>
                </a:lnTo>
                <a:lnTo>
                  <a:pt x="2689" y="2435"/>
                </a:lnTo>
                <a:lnTo>
                  <a:pt x="2666" y="2463"/>
                </a:lnTo>
                <a:lnTo>
                  <a:pt x="2642" y="2490"/>
                </a:lnTo>
                <a:lnTo>
                  <a:pt x="2618" y="2518"/>
                </a:lnTo>
                <a:lnTo>
                  <a:pt x="2594" y="2544"/>
                </a:lnTo>
                <a:lnTo>
                  <a:pt x="2568" y="2570"/>
                </a:lnTo>
                <a:lnTo>
                  <a:pt x="2543" y="2595"/>
                </a:lnTo>
                <a:lnTo>
                  <a:pt x="2516" y="2620"/>
                </a:lnTo>
                <a:lnTo>
                  <a:pt x="2490" y="2644"/>
                </a:lnTo>
                <a:lnTo>
                  <a:pt x="2462" y="2667"/>
                </a:lnTo>
                <a:lnTo>
                  <a:pt x="2434" y="2690"/>
                </a:lnTo>
                <a:lnTo>
                  <a:pt x="2405" y="2712"/>
                </a:lnTo>
                <a:lnTo>
                  <a:pt x="2375" y="2733"/>
                </a:lnTo>
                <a:lnTo>
                  <a:pt x="2346" y="2754"/>
                </a:lnTo>
                <a:lnTo>
                  <a:pt x="2316" y="2774"/>
                </a:lnTo>
                <a:lnTo>
                  <a:pt x="2285" y="2793"/>
                </a:lnTo>
                <a:lnTo>
                  <a:pt x="2254" y="2811"/>
                </a:lnTo>
                <a:lnTo>
                  <a:pt x="2222" y="2829"/>
                </a:lnTo>
                <a:lnTo>
                  <a:pt x="2189" y="2846"/>
                </a:lnTo>
                <a:lnTo>
                  <a:pt x="2157" y="2862"/>
                </a:lnTo>
                <a:lnTo>
                  <a:pt x="2124" y="2878"/>
                </a:lnTo>
                <a:lnTo>
                  <a:pt x="2091" y="2892"/>
                </a:lnTo>
                <a:lnTo>
                  <a:pt x="2057" y="2907"/>
                </a:lnTo>
                <a:lnTo>
                  <a:pt x="2022" y="2920"/>
                </a:lnTo>
                <a:lnTo>
                  <a:pt x="1987" y="2932"/>
                </a:lnTo>
                <a:lnTo>
                  <a:pt x="1952" y="2943"/>
                </a:lnTo>
                <a:lnTo>
                  <a:pt x="1917" y="2953"/>
                </a:lnTo>
                <a:lnTo>
                  <a:pt x="1880" y="2963"/>
                </a:lnTo>
                <a:lnTo>
                  <a:pt x="1845" y="2972"/>
                </a:lnTo>
                <a:lnTo>
                  <a:pt x="1808" y="2980"/>
                </a:lnTo>
                <a:lnTo>
                  <a:pt x="1771" y="2988"/>
                </a:lnTo>
                <a:lnTo>
                  <a:pt x="1734" y="2993"/>
                </a:lnTo>
                <a:lnTo>
                  <a:pt x="1697" y="2999"/>
                </a:lnTo>
                <a:lnTo>
                  <a:pt x="1659" y="3003"/>
                </a:lnTo>
                <a:lnTo>
                  <a:pt x="1620" y="3007"/>
                </a:lnTo>
                <a:lnTo>
                  <a:pt x="1583" y="3009"/>
                </a:lnTo>
                <a:lnTo>
                  <a:pt x="1544" y="3011"/>
                </a:lnTo>
                <a:lnTo>
                  <a:pt x="1505" y="3011"/>
                </a:lnTo>
                <a:lnTo>
                  <a:pt x="1466" y="3011"/>
                </a:lnTo>
                <a:lnTo>
                  <a:pt x="1427" y="3009"/>
                </a:lnTo>
                <a:lnTo>
                  <a:pt x="1389" y="3007"/>
                </a:lnTo>
                <a:lnTo>
                  <a:pt x="1351" y="3003"/>
                </a:lnTo>
                <a:lnTo>
                  <a:pt x="1313" y="2999"/>
                </a:lnTo>
                <a:lnTo>
                  <a:pt x="1276" y="2993"/>
                </a:lnTo>
                <a:lnTo>
                  <a:pt x="1238" y="2988"/>
                </a:lnTo>
                <a:lnTo>
                  <a:pt x="1202" y="2980"/>
                </a:lnTo>
                <a:lnTo>
                  <a:pt x="1165" y="2972"/>
                </a:lnTo>
                <a:lnTo>
                  <a:pt x="1128" y="2963"/>
                </a:lnTo>
                <a:lnTo>
                  <a:pt x="1093" y="2953"/>
                </a:lnTo>
                <a:lnTo>
                  <a:pt x="1058" y="2943"/>
                </a:lnTo>
                <a:lnTo>
                  <a:pt x="1022" y="2932"/>
                </a:lnTo>
                <a:lnTo>
                  <a:pt x="988" y="2920"/>
                </a:lnTo>
                <a:lnTo>
                  <a:pt x="953" y="2907"/>
                </a:lnTo>
                <a:lnTo>
                  <a:pt x="919" y="2892"/>
                </a:lnTo>
                <a:lnTo>
                  <a:pt x="886" y="2878"/>
                </a:lnTo>
                <a:lnTo>
                  <a:pt x="853" y="2862"/>
                </a:lnTo>
                <a:lnTo>
                  <a:pt x="819" y="2846"/>
                </a:lnTo>
                <a:lnTo>
                  <a:pt x="787" y="2829"/>
                </a:lnTo>
                <a:lnTo>
                  <a:pt x="755" y="2811"/>
                </a:lnTo>
                <a:lnTo>
                  <a:pt x="724" y="2793"/>
                </a:lnTo>
                <a:lnTo>
                  <a:pt x="693" y="2774"/>
                </a:lnTo>
                <a:lnTo>
                  <a:pt x="663" y="2754"/>
                </a:lnTo>
                <a:lnTo>
                  <a:pt x="633" y="2733"/>
                </a:lnTo>
                <a:lnTo>
                  <a:pt x="605" y="2712"/>
                </a:lnTo>
                <a:lnTo>
                  <a:pt x="576" y="2690"/>
                </a:lnTo>
                <a:lnTo>
                  <a:pt x="547" y="2667"/>
                </a:lnTo>
                <a:lnTo>
                  <a:pt x="520" y="2644"/>
                </a:lnTo>
                <a:lnTo>
                  <a:pt x="493" y="2620"/>
                </a:lnTo>
                <a:lnTo>
                  <a:pt x="466" y="2595"/>
                </a:lnTo>
                <a:lnTo>
                  <a:pt x="441" y="2570"/>
                </a:lnTo>
                <a:lnTo>
                  <a:pt x="415" y="2544"/>
                </a:lnTo>
                <a:lnTo>
                  <a:pt x="391" y="2518"/>
                </a:lnTo>
                <a:lnTo>
                  <a:pt x="366" y="2490"/>
                </a:lnTo>
                <a:lnTo>
                  <a:pt x="343" y="2463"/>
                </a:lnTo>
                <a:lnTo>
                  <a:pt x="321" y="2435"/>
                </a:lnTo>
                <a:lnTo>
                  <a:pt x="299" y="2406"/>
                </a:lnTo>
                <a:lnTo>
                  <a:pt x="278" y="2377"/>
                </a:lnTo>
                <a:lnTo>
                  <a:pt x="257" y="2347"/>
                </a:lnTo>
                <a:lnTo>
                  <a:pt x="237" y="2317"/>
                </a:lnTo>
                <a:lnTo>
                  <a:pt x="218" y="2286"/>
                </a:lnTo>
                <a:lnTo>
                  <a:pt x="199" y="2255"/>
                </a:lnTo>
                <a:lnTo>
                  <a:pt x="182" y="2223"/>
                </a:lnTo>
                <a:lnTo>
                  <a:pt x="165" y="2191"/>
                </a:lnTo>
                <a:lnTo>
                  <a:pt x="148" y="2158"/>
                </a:lnTo>
                <a:lnTo>
                  <a:pt x="133" y="2124"/>
                </a:lnTo>
                <a:lnTo>
                  <a:pt x="118" y="2091"/>
                </a:lnTo>
                <a:lnTo>
                  <a:pt x="104" y="2057"/>
                </a:lnTo>
                <a:lnTo>
                  <a:pt x="91" y="2022"/>
                </a:lnTo>
                <a:lnTo>
                  <a:pt x="79" y="1988"/>
                </a:lnTo>
                <a:lnTo>
                  <a:pt x="67" y="1953"/>
                </a:lnTo>
                <a:lnTo>
                  <a:pt x="56" y="1917"/>
                </a:lnTo>
                <a:lnTo>
                  <a:pt x="48" y="1882"/>
                </a:lnTo>
                <a:lnTo>
                  <a:pt x="39" y="1845"/>
                </a:lnTo>
                <a:lnTo>
                  <a:pt x="31" y="1808"/>
                </a:lnTo>
                <a:lnTo>
                  <a:pt x="23" y="1772"/>
                </a:lnTo>
                <a:lnTo>
                  <a:pt x="18" y="1734"/>
                </a:lnTo>
                <a:lnTo>
                  <a:pt x="12" y="1697"/>
                </a:lnTo>
                <a:lnTo>
                  <a:pt x="8" y="1659"/>
                </a:lnTo>
                <a:lnTo>
                  <a:pt x="4" y="1621"/>
                </a:lnTo>
                <a:lnTo>
                  <a:pt x="2" y="1582"/>
                </a:lnTo>
                <a:lnTo>
                  <a:pt x="0" y="1544"/>
                </a:lnTo>
                <a:lnTo>
                  <a:pt x="0" y="1505"/>
                </a:lnTo>
                <a:lnTo>
                  <a:pt x="0" y="1466"/>
                </a:lnTo>
                <a:lnTo>
                  <a:pt x="2" y="1427"/>
                </a:lnTo>
                <a:lnTo>
                  <a:pt x="4" y="1389"/>
                </a:lnTo>
                <a:lnTo>
                  <a:pt x="8" y="1351"/>
                </a:lnTo>
                <a:lnTo>
                  <a:pt x="12" y="1313"/>
                </a:lnTo>
                <a:lnTo>
                  <a:pt x="18" y="1275"/>
                </a:lnTo>
                <a:lnTo>
                  <a:pt x="23" y="1239"/>
                </a:lnTo>
                <a:lnTo>
                  <a:pt x="31" y="1202"/>
                </a:lnTo>
                <a:lnTo>
                  <a:pt x="39" y="1166"/>
                </a:lnTo>
                <a:lnTo>
                  <a:pt x="48" y="1129"/>
                </a:lnTo>
                <a:lnTo>
                  <a:pt x="56" y="1092"/>
                </a:lnTo>
                <a:lnTo>
                  <a:pt x="67" y="1057"/>
                </a:lnTo>
                <a:lnTo>
                  <a:pt x="79" y="1023"/>
                </a:lnTo>
                <a:lnTo>
                  <a:pt x="91" y="987"/>
                </a:lnTo>
                <a:lnTo>
                  <a:pt x="104" y="953"/>
                </a:lnTo>
                <a:lnTo>
                  <a:pt x="118" y="920"/>
                </a:lnTo>
                <a:lnTo>
                  <a:pt x="133" y="885"/>
                </a:lnTo>
                <a:lnTo>
                  <a:pt x="148" y="852"/>
                </a:lnTo>
                <a:lnTo>
                  <a:pt x="165" y="820"/>
                </a:lnTo>
                <a:lnTo>
                  <a:pt x="182" y="788"/>
                </a:lnTo>
                <a:lnTo>
                  <a:pt x="199" y="756"/>
                </a:lnTo>
                <a:lnTo>
                  <a:pt x="218" y="724"/>
                </a:lnTo>
                <a:lnTo>
                  <a:pt x="237" y="693"/>
                </a:lnTo>
                <a:lnTo>
                  <a:pt x="257" y="664"/>
                </a:lnTo>
                <a:lnTo>
                  <a:pt x="278" y="634"/>
                </a:lnTo>
                <a:lnTo>
                  <a:pt x="299" y="604"/>
                </a:lnTo>
                <a:lnTo>
                  <a:pt x="321" y="576"/>
                </a:lnTo>
                <a:lnTo>
                  <a:pt x="343" y="547"/>
                </a:lnTo>
                <a:lnTo>
                  <a:pt x="366" y="519"/>
                </a:lnTo>
                <a:lnTo>
                  <a:pt x="391" y="493"/>
                </a:lnTo>
                <a:lnTo>
                  <a:pt x="415" y="466"/>
                </a:lnTo>
                <a:lnTo>
                  <a:pt x="441" y="441"/>
                </a:lnTo>
                <a:lnTo>
                  <a:pt x="466" y="415"/>
                </a:lnTo>
                <a:lnTo>
                  <a:pt x="493" y="391"/>
                </a:lnTo>
                <a:lnTo>
                  <a:pt x="520" y="366"/>
                </a:lnTo>
                <a:lnTo>
                  <a:pt x="547" y="343"/>
                </a:lnTo>
                <a:lnTo>
                  <a:pt x="576" y="321"/>
                </a:lnTo>
                <a:lnTo>
                  <a:pt x="605" y="299"/>
                </a:lnTo>
                <a:lnTo>
                  <a:pt x="633" y="277"/>
                </a:lnTo>
                <a:lnTo>
                  <a:pt x="663" y="257"/>
                </a:lnTo>
                <a:lnTo>
                  <a:pt x="693" y="237"/>
                </a:lnTo>
                <a:lnTo>
                  <a:pt x="724" y="217"/>
                </a:lnTo>
                <a:lnTo>
                  <a:pt x="755" y="199"/>
                </a:lnTo>
                <a:lnTo>
                  <a:pt x="787" y="181"/>
                </a:lnTo>
                <a:lnTo>
                  <a:pt x="819" y="164"/>
                </a:lnTo>
                <a:lnTo>
                  <a:pt x="853" y="148"/>
                </a:lnTo>
                <a:lnTo>
                  <a:pt x="886" y="133"/>
                </a:lnTo>
                <a:lnTo>
                  <a:pt x="919" y="117"/>
                </a:lnTo>
                <a:lnTo>
                  <a:pt x="953" y="104"/>
                </a:lnTo>
                <a:lnTo>
                  <a:pt x="988" y="91"/>
                </a:lnTo>
                <a:lnTo>
                  <a:pt x="1022" y="78"/>
                </a:lnTo>
                <a:lnTo>
                  <a:pt x="1058" y="67"/>
                </a:lnTo>
                <a:lnTo>
                  <a:pt x="1093" y="56"/>
                </a:lnTo>
                <a:lnTo>
                  <a:pt x="1128" y="46"/>
                </a:lnTo>
                <a:lnTo>
                  <a:pt x="1165" y="37"/>
                </a:lnTo>
                <a:lnTo>
                  <a:pt x="1202" y="30"/>
                </a:lnTo>
                <a:lnTo>
                  <a:pt x="1238" y="23"/>
                </a:lnTo>
                <a:lnTo>
                  <a:pt x="1276" y="16"/>
                </a:lnTo>
                <a:lnTo>
                  <a:pt x="1313" y="12"/>
                </a:lnTo>
                <a:lnTo>
                  <a:pt x="1351" y="7"/>
                </a:lnTo>
                <a:lnTo>
                  <a:pt x="1389" y="4"/>
                </a:lnTo>
                <a:lnTo>
                  <a:pt x="1427" y="1"/>
                </a:lnTo>
                <a:lnTo>
                  <a:pt x="1466" y="0"/>
                </a:lnTo>
                <a:lnTo>
                  <a:pt x="1505" y="0"/>
                </a:lnTo>
                <a:close/>
                <a:moveTo>
                  <a:pt x="2248" y="761"/>
                </a:moveTo>
                <a:lnTo>
                  <a:pt x="2230" y="743"/>
                </a:lnTo>
                <a:lnTo>
                  <a:pt x="2212" y="727"/>
                </a:lnTo>
                <a:lnTo>
                  <a:pt x="2193" y="710"/>
                </a:lnTo>
                <a:lnTo>
                  <a:pt x="2174" y="693"/>
                </a:lnTo>
                <a:lnTo>
                  <a:pt x="2154" y="678"/>
                </a:lnTo>
                <a:lnTo>
                  <a:pt x="2134" y="662"/>
                </a:lnTo>
                <a:lnTo>
                  <a:pt x="2113" y="647"/>
                </a:lnTo>
                <a:lnTo>
                  <a:pt x="2092" y="632"/>
                </a:lnTo>
                <a:lnTo>
                  <a:pt x="2071" y="619"/>
                </a:lnTo>
                <a:lnTo>
                  <a:pt x="2050" y="606"/>
                </a:lnTo>
                <a:lnTo>
                  <a:pt x="2028" y="593"/>
                </a:lnTo>
                <a:lnTo>
                  <a:pt x="2006" y="580"/>
                </a:lnTo>
                <a:lnTo>
                  <a:pt x="1983" y="568"/>
                </a:lnTo>
                <a:lnTo>
                  <a:pt x="1960" y="557"/>
                </a:lnTo>
                <a:lnTo>
                  <a:pt x="1937" y="546"/>
                </a:lnTo>
                <a:lnTo>
                  <a:pt x="1914" y="536"/>
                </a:lnTo>
                <a:lnTo>
                  <a:pt x="1890" y="526"/>
                </a:lnTo>
                <a:lnTo>
                  <a:pt x="1866" y="517"/>
                </a:lnTo>
                <a:lnTo>
                  <a:pt x="1842" y="508"/>
                </a:lnTo>
                <a:lnTo>
                  <a:pt x="1817" y="501"/>
                </a:lnTo>
                <a:lnTo>
                  <a:pt x="1793" y="493"/>
                </a:lnTo>
                <a:lnTo>
                  <a:pt x="1767" y="486"/>
                </a:lnTo>
                <a:lnTo>
                  <a:pt x="1742" y="480"/>
                </a:lnTo>
                <a:lnTo>
                  <a:pt x="1717" y="474"/>
                </a:lnTo>
                <a:lnTo>
                  <a:pt x="1691" y="470"/>
                </a:lnTo>
                <a:lnTo>
                  <a:pt x="1664" y="465"/>
                </a:lnTo>
                <a:lnTo>
                  <a:pt x="1639" y="462"/>
                </a:lnTo>
                <a:lnTo>
                  <a:pt x="1612" y="458"/>
                </a:lnTo>
                <a:lnTo>
                  <a:pt x="1586" y="456"/>
                </a:lnTo>
                <a:lnTo>
                  <a:pt x="1559" y="454"/>
                </a:lnTo>
                <a:lnTo>
                  <a:pt x="1532" y="453"/>
                </a:lnTo>
                <a:lnTo>
                  <a:pt x="1505" y="453"/>
                </a:lnTo>
                <a:lnTo>
                  <a:pt x="1477" y="453"/>
                </a:lnTo>
                <a:lnTo>
                  <a:pt x="1451" y="454"/>
                </a:lnTo>
                <a:lnTo>
                  <a:pt x="1424" y="456"/>
                </a:lnTo>
                <a:lnTo>
                  <a:pt x="1398" y="458"/>
                </a:lnTo>
                <a:lnTo>
                  <a:pt x="1371" y="462"/>
                </a:lnTo>
                <a:lnTo>
                  <a:pt x="1344" y="465"/>
                </a:lnTo>
                <a:lnTo>
                  <a:pt x="1319" y="470"/>
                </a:lnTo>
                <a:lnTo>
                  <a:pt x="1292" y="474"/>
                </a:lnTo>
                <a:lnTo>
                  <a:pt x="1267" y="480"/>
                </a:lnTo>
                <a:lnTo>
                  <a:pt x="1241" y="486"/>
                </a:lnTo>
                <a:lnTo>
                  <a:pt x="1217" y="493"/>
                </a:lnTo>
                <a:lnTo>
                  <a:pt x="1192" y="501"/>
                </a:lnTo>
                <a:lnTo>
                  <a:pt x="1167" y="508"/>
                </a:lnTo>
                <a:lnTo>
                  <a:pt x="1143" y="517"/>
                </a:lnTo>
                <a:lnTo>
                  <a:pt x="1120" y="526"/>
                </a:lnTo>
                <a:lnTo>
                  <a:pt x="1095" y="536"/>
                </a:lnTo>
                <a:lnTo>
                  <a:pt x="1072" y="546"/>
                </a:lnTo>
                <a:lnTo>
                  <a:pt x="1049" y="557"/>
                </a:lnTo>
                <a:lnTo>
                  <a:pt x="1027" y="568"/>
                </a:lnTo>
                <a:lnTo>
                  <a:pt x="1003" y="580"/>
                </a:lnTo>
                <a:lnTo>
                  <a:pt x="981" y="593"/>
                </a:lnTo>
                <a:lnTo>
                  <a:pt x="959" y="606"/>
                </a:lnTo>
                <a:lnTo>
                  <a:pt x="938" y="619"/>
                </a:lnTo>
                <a:lnTo>
                  <a:pt x="917" y="632"/>
                </a:lnTo>
                <a:lnTo>
                  <a:pt x="896" y="647"/>
                </a:lnTo>
                <a:lnTo>
                  <a:pt x="876" y="662"/>
                </a:lnTo>
                <a:lnTo>
                  <a:pt x="856" y="678"/>
                </a:lnTo>
                <a:lnTo>
                  <a:pt x="836" y="693"/>
                </a:lnTo>
                <a:lnTo>
                  <a:pt x="816" y="710"/>
                </a:lnTo>
                <a:lnTo>
                  <a:pt x="797" y="727"/>
                </a:lnTo>
                <a:lnTo>
                  <a:pt x="780" y="743"/>
                </a:lnTo>
                <a:lnTo>
                  <a:pt x="761" y="761"/>
                </a:lnTo>
                <a:lnTo>
                  <a:pt x="744" y="779"/>
                </a:lnTo>
                <a:lnTo>
                  <a:pt x="726" y="798"/>
                </a:lnTo>
                <a:lnTo>
                  <a:pt x="710" y="816"/>
                </a:lnTo>
                <a:lnTo>
                  <a:pt x="693" y="836"/>
                </a:lnTo>
                <a:lnTo>
                  <a:pt x="678" y="855"/>
                </a:lnTo>
                <a:lnTo>
                  <a:pt x="662" y="875"/>
                </a:lnTo>
                <a:lnTo>
                  <a:pt x="648" y="896"/>
                </a:lnTo>
                <a:lnTo>
                  <a:pt x="633" y="917"/>
                </a:lnTo>
                <a:lnTo>
                  <a:pt x="619" y="938"/>
                </a:lnTo>
                <a:lnTo>
                  <a:pt x="606" y="959"/>
                </a:lnTo>
                <a:lnTo>
                  <a:pt x="592" y="982"/>
                </a:lnTo>
                <a:lnTo>
                  <a:pt x="580" y="1004"/>
                </a:lnTo>
                <a:lnTo>
                  <a:pt x="568" y="1026"/>
                </a:lnTo>
                <a:lnTo>
                  <a:pt x="557" y="1049"/>
                </a:lnTo>
                <a:lnTo>
                  <a:pt x="546" y="1073"/>
                </a:lnTo>
                <a:lnTo>
                  <a:pt x="536" y="1096"/>
                </a:lnTo>
                <a:lnTo>
                  <a:pt x="526" y="1119"/>
                </a:lnTo>
                <a:lnTo>
                  <a:pt x="517" y="1143"/>
                </a:lnTo>
                <a:lnTo>
                  <a:pt x="508" y="1168"/>
                </a:lnTo>
                <a:lnTo>
                  <a:pt x="500" y="1192"/>
                </a:lnTo>
                <a:lnTo>
                  <a:pt x="493" y="1218"/>
                </a:lnTo>
                <a:lnTo>
                  <a:pt x="486" y="1242"/>
                </a:lnTo>
                <a:lnTo>
                  <a:pt x="481" y="1268"/>
                </a:lnTo>
                <a:lnTo>
                  <a:pt x="475" y="1293"/>
                </a:lnTo>
                <a:lnTo>
                  <a:pt x="469" y="1319"/>
                </a:lnTo>
                <a:lnTo>
                  <a:pt x="465" y="1345"/>
                </a:lnTo>
                <a:lnTo>
                  <a:pt x="462" y="1371"/>
                </a:lnTo>
                <a:lnTo>
                  <a:pt x="458" y="1397"/>
                </a:lnTo>
                <a:lnTo>
                  <a:pt x="456" y="1424"/>
                </a:lnTo>
                <a:lnTo>
                  <a:pt x="455" y="1452"/>
                </a:lnTo>
                <a:lnTo>
                  <a:pt x="454" y="1478"/>
                </a:lnTo>
                <a:lnTo>
                  <a:pt x="453" y="1505"/>
                </a:lnTo>
                <a:lnTo>
                  <a:pt x="454" y="1532"/>
                </a:lnTo>
                <a:lnTo>
                  <a:pt x="455" y="1559"/>
                </a:lnTo>
                <a:lnTo>
                  <a:pt x="456" y="1586"/>
                </a:lnTo>
                <a:lnTo>
                  <a:pt x="458" y="1612"/>
                </a:lnTo>
                <a:lnTo>
                  <a:pt x="462" y="1639"/>
                </a:lnTo>
                <a:lnTo>
                  <a:pt x="465" y="1665"/>
                </a:lnTo>
                <a:lnTo>
                  <a:pt x="469" y="1691"/>
                </a:lnTo>
                <a:lnTo>
                  <a:pt x="475" y="1718"/>
                </a:lnTo>
                <a:lnTo>
                  <a:pt x="481" y="1743"/>
                </a:lnTo>
                <a:lnTo>
                  <a:pt x="486" y="1769"/>
                </a:lnTo>
                <a:lnTo>
                  <a:pt x="493" y="1793"/>
                </a:lnTo>
                <a:lnTo>
                  <a:pt x="500" y="1818"/>
                </a:lnTo>
                <a:lnTo>
                  <a:pt x="508" y="1843"/>
                </a:lnTo>
                <a:lnTo>
                  <a:pt x="517" y="1867"/>
                </a:lnTo>
                <a:lnTo>
                  <a:pt x="526" y="1890"/>
                </a:lnTo>
                <a:lnTo>
                  <a:pt x="536" y="1915"/>
                </a:lnTo>
                <a:lnTo>
                  <a:pt x="546" y="1938"/>
                </a:lnTo>
                <a:lnTo>
                  <a:pt x="557" y="1961"/>
                </a:lnTo>
                <a:lnTo>
                  <a:pt x="568" y="1984"/>
                </a:lnTo>
                <a:lnTo>
                  <a:pt x="580" y="2007"/>
                </a:lnTo>
                <a:lnTo>
                  <a:pt x="592" y="2029"/>
                </a:lnTo>
                <a:lnTo>
                  <a:pt x="606" y="2051"/>
                </a:lnTo>
                <a:lnTo>
                  <a:pt x="619" y="2072"/>
                </a:lnTo>
                <a:lnTo>
                  <a:pt x="633" y="2093"/>
                </a:lnTo>
                <a:lnTo>
                  <a:pt x="648" y="2114"/>
                </a:lnTo>
                <a:lnTo>
                  <a:pt x="662" y="2134"/>
                </a:lnTo>
                <a:lnTo>
                  <a:pt x="678" y="2154"/>
                </a:lnTo>
                <a:lnTo>
                  <a:pt x="693" y="2174"/>
                </a:lnTo>
                <a:lnTo>
                  <a:pt x="710" y="2194"/>
                </a:lnTo>
                <a:lnTo>
                  <a:pt x="726" y="2213"/>
                </a:lnTo>
                <a:lnTo>
                  <a:pt x="744" y="2231"/>
                </a:lnTo>
                <a:lnTo>
                  <a:pt x="761" y="2250"/>
                </a:lnTo>
                <a:lnTo>
                  <a:pt x="780" y="2266"/>
                </a:lnTo>
                <a:lnTo>
                  <a:pt x="797" y="2284"/>
                </a:lnTo>
                <a:lnTo>
                  <a:pt x="816" y="2301"/>
                </a:lnTo>
                <a:lnTo>
                  <a:pt x="836" y="2317"/>
                </a:lnTo>
                <a:lnTo>
                  <a:pt x="856" y="2333"/>
                </a:lnTo>
                <a:lnTo>
                  <a:pt x="876" y="2348"/>
                </a:lnTo>
                <a:lnTo>
                  <a:pt x="896" y="2363"/>
                </a:lnTo>
                <a:lnTo>
                  <a:pt x="917" y="2377"/>
                </a:lnTo>
                <a:lnTo>
                  <a:pt x="938" y="2391"/>
                </a:lnTo>
                <a:lnTo>
                  <a:pt x="959" y="2405"/>
                </a:lnTo>
                <a:lnTo>
                  <a:pt x="981" y="2418"/>
                </a:lnTo>
                <a:lnTo>
                  <a:pt x="1003" y="2430"/>
                </a:lnTo>
                <a:lnTo>
                  <a:pt x="1027" y="2442"/>
                </a:lnTo>
                <a:lnTo>
                  <a:pt x="1049" y="2454"/>
                </a:lnTo>
                <a:lnTo>
                  <a:pt x="1072" y="2465"/>
                </a:lnTo>
                <a:lnTo>
                  <a:pt x="1095" y="2475"/>
                </a:lnTo>
                <a:lnTo>
                  <a:pt x="1120" y="2485"/>
                </a:lnTo>
                <a:lnTo>
                  <a:pt x="1143" y="2493"/>
                </a:lnTo>
                <a:lnTo>
                  <a:pt x="1167" y="2502"/>
                </a:lnTo>
                <a:lnTo>
                  <a:pt x="1192" y="2510"/>
                </a:lnTo>
                <a:lnTo>
                  <a:pt x="1217" y="2518"/>
                </a:lnTo>
                <a:lnTo>
                  <a:pt x="1241" y="2524"/>
                </a:lnTo>
                <a:lnTo>
                  <a:pt x="1267" y="2530"/>
                </a:lnTo>
                <a:lnTo>
                  <a:pt x="1292" y="2536"/>
                </a:lnTo>
                <a:lnTo>
                  <a:pt x="1319" y="2541"/>
                </a:lnTo>
                <a:lnTo>
                  <a:pt x="1344" y="2545"/>
                </a:lnTo>
                <a:lnTo>
                  <a:pt x="1371" y="2549"/>
                </a:lnTo>
                <a:lnTo>
                  <a:pt x="1398" y="2552"/>
                </a:lnTo>
                <a:lnTo>
                  <a:pt x="1424" y="2554"/>
                </a:lnTo>
                <a:lnTo>
                  <a:pt x="1451" y="2555"/>
                </a:lnTo>
                <a:lnTo>
                  <a:pt x="1477" y="2557"/>
                </a:lnTo>
                <a:lnTo>
                  <a:pt x="1505" y="2558"/>
                </a:lnTo>
                <a:lnTo>
                  <a:pt x="1532" y="2557"/>
                </a:lnTo>
                <a:lnTo>
                  <a:pt x="1559" y="2555"/>
                </a:lnTo>
                <a:lnTo>
                  <a:pt x="1586" y="2554"/>
                </a:lnTo>
                <a:lnTo>
                  <a:pt x="1612" y="2552"/>
                </a:lnTo>
                <a:lnTo>
                  <a:pt x="1639" y="2549"/>
                </a:lnTo>
                <a:lnTo>
                  <a:pt x="1664" y="2545"/>
                </a:lnTo>
                <a:lnTo>
                  <a:pt x="1691" y="2541"/>
                </a:lnTo>
                <a:lnTo>
                  <a:pt x="1717" y="2536"/>
                </a:lnTo>
                <a:lnTo>
                  <a:pt x="1742" y="2530"/>
                </a:lnTo>
                <a:lnTo>
                  <a:pt x="1767" y="2524"/>
                </a:lnTo>
                <a:lnTo>
                  <a:pt x="1793" y="2518"/>
                </a:lnTo>
                <a:lnTo>
                  <a:pt x="1817" y="2510"/>
                </a:lnTo>
                <a:lnTo>
                  <a:pt x="1842" y="2502"/>
                </a:lnTo>
                <a:lnTo>
                  <a:pt x="1866" y="2493"/>
                </a:lnTo>
                <a:lnTo>
                  <a:pt x="1890" y="2485"/>
                </a:lnTo>
                <a:lnTo>
                  <a:pt x="1914" y="2475"/>
                </a:lnTo>
                <a:lnTo>
                  <a:pt x="1937" y="2465"/>
                </a:lnTo>
                <a:lnTo>
                  <a:pt x="1960" y="2454"/>
                </a:lnTo>
                <a:lnTo>
                  <a:pt x="1983" y="2442"/>
                </a:lnTo>
                <a:lnTo>
                  <a:pt x="2006" y="2430"/>
                </a:lnTo>
                <a:lnTo>
                  <a:pt x="2028" y="2418"/>
                </a:lnTo>
                <a:lnTo>
                  <a:pt x="2050" y="2405"/>
                </a:lnTo>
                <a:lnTo>
                  <a:pt x="2071" y="2391"/>
                </a:lnTo>
                <a:lnTo>
                  <a:pt x="2092" y="2377"/>
                </a:lnTo>
                <a:lnTo>
                  <a:pt x="2113" y="2363"/>
                </a:lnTo>
                <a:lnTo>
                  <a:pt x="2134" y="2348"/>
                </a:lnTo>
                <a:lnTo>
                  <a:pt x="2154" y="2333"/>
                </a:lnTo>
                <a:lnTo>
                  <a:pt x="2174" y="2317"/>
                </a:lnTo>
                <a:lnTo>
                  <a:pt x="2193" y="2301"/>
                </a:lnTo>
                <a:lnTo>
                  <a:pt x="2212" y="2284"/>
                </a:lnTo>
                <a:lnTo>
                  <a:pt x="2230" y="2266"/>
                </a:lnTo>
                <a:lnTo>
                  <a:pt x="2248" y="2250"/>
                </a:lnTo>
                <a:lnTo>
                  <a:pt x="2266" y="2231"/>
                </a:lnTo>
                <a:lnTo>
                  <a:pt x="2282" y="2213"/>
                </a:lnTo>
                <a:lnTo>
                  <a:pt x="2300" y="2194"/>
                </a:lnTo>
                <a:lnTo>
                  <a:pt x="2316" y="2174"/>
                </a:lnTo>
                <a:lnTo>
                  <a:pt x="2332" y="2154"/>
                </a:lnTo>
                <a:lnTo>
                  <a:pt x="2347" y="2134"/>
                </a:lnTo>
                <a:lnTo>
                  <a:pt x="2362" y="2114"/>
                </a:lnTo>
                <a:lnTo>
                  <a:pt x="2377" y="2093"/>
                </a:lnTo>
                <a:lnTo>
                  <a:pt x="2390" y="2072"/>
                </a:lnTo>
                <a:lnTo>
                  <a:pt x="2404" y="2051"/>
                </a:lnTo>
                <a:lnTo>
                  <a:pt x="2416" y="2029"/>
                </a:lnTo>
                <a:lnTo>
                  <a:pt x="2429" y="2007"/>
                </a:lnTo>
                <a:lnTo>
                  <a:pt x="2441" y="1984"/>
                </a:lnTo>
                <a:lnTo>
                  <a:pt x="2452" y="1961"/>
                </a:lnTo>
                <a:lnTo>
                  <a:pt x="2463" y="1938"/>
                </a:lnTo>
                <a:lnTo>
                  <a:pt x="2473" y="1915"/>
                </a:lnTo>
                <a:lnTo>
                  <a:pt x="2483" y="1890"/>
                </a:lnTo>
                <a:lnTo>
                  <a:pt x="2492" y="1867"/>
                </a:lnTo>
                <a:lnTo>
                  <a:pt x="2501" y="1843"/>
                </a:lnTo>
                <a:lnTo>
                  <a:pt x="2508" y="1818"/>
                </a:lnTo>
                <a:lnTo>
                  <a:pt x="2516" y="1793"/>
                </a:lnTo>
                <a:lnTo>
                  <a:pt x="2523" y="1769"/>
                </a:lnTo>
                <a:lnTo>
                  <a:pt x="2529" y="1743"/>
                </a:lnTo>
                <a:lnTo>
                  <a:pt x="2535" y="1718"/>
                </a:lnTo>
                <a:lnTo>
                  <a:pt x="2539" y="1691"/>
                </a:lnTo>
                <a:lnTo>
                  <a:pt x="2544" y="1665"/>
                </a:lnTo>
                <a:lnTo>
                  <a:pt x="2547" y="1639"/>
                </a:lnTo>
                <a:lnTo>
                  <a:pt x="2550" y="1612"/>
                </a:lnTo>
                <a:lnTo>
                  <a:pt x="2553" y="1586"/>
                </a:lnTo>
                <a:lnTo>
                  <a:pt x="2555" y="1559"/>
                </a:lnTo>
                <a:lnTo>
                  <a:pt x="2556" y="1532"/>
                </a:lnTo>
                <a:lnTo>
                  <a:pt x="2556" y="1505"/>
                </a:lnTo>
                <a:lnTo>
                  <a:pt x="2556" y="1478"/>
                </a:lnTo>
                <a:lnTo>
                  <a:pt x="2555" y="1452"/>
                </a:lnTo>
                <a:lnTo>
                  <a:pt x="2553" y="1424"/>
                </a:lnTo>
                <a:lnTo>
                  <a:pt x="2550" y="1397"/>
                </a:lnTo>
                <a:lnTo>
                  <a:pt x="2547" y="1371"/>
                </a:lnTo>
                <a:lnTo>
                  <a:pt x="2544" y="1345"/>
                </a:lnTo>
                <a:lnTo>
                  <a:pt x="2539" y="1319"/>
                </a:lnTo>
                <a:lnTo>
                  <a:pt x="2535" y="1293"/>
                </a:lnTo>
                <a:lnTo>
                  <a:pt x="2529" y="1268"/>
                </a:lnTo>
                <a:lnTo>
                  <a:pt x="2523" y="1242"/>
                </a:lnTo>
                <a:lnTo>
                  <a:pt x="2516" y="1218"/>
                </a:lnTo>
                <a:lnTo>
                  <a:pt x="2508" y="1192"/>
                </a:lnTo>
                <a:lnTo>
                  <a:pt x="2501" y="1168"/>
                </a:lnTo>
                <a:lnTo>
                  <a:pt x="2492" y="1143"/>
                </a:lnTo>
                <a:lnTo>
                  <a:pt x="2483" y="1119"/>
                </a:lnTo>
                <a:lnTo>
                  <a:pt x="2473" y="1096"/>
                </a:lnTo>
                <a:lnTo>
                  <a:pt x="2463" y="1073"/>
                </a:lnTo>
                <a:lnTo>
                  <a:pt x="2452" y="1049"/>
                </a:lnTo>
                <a:lnTo>
                  <a:pt x="2441" y="1026"/>
                </a:lnTo>
                <a:lnTo>
                  <a:pt x="2429" y="1004"/>
                </a:lnTo>
                <a:lnTo>
                  <a:pt x="2416" y="982"/>
                </a:lnTo>
                <a:lnTo>
                  <a:pt x="2404" y="959"/>
                </a:lnTo>
                <a:lnTo>
                  <a:pt x="2390" y="938"/>
                </a:lnTo>
                <a:lnTo>
                  <a:pt x="2377" y="917"/>
                </a:lnTo>
                <a:lnTo>
                  <a:pt x="2362" y="896"/>
                </a:lnTo>
                <a:lnTo>
                  <a:pt x="2347" y="875"/>
                </a:lnTo>
                <a:lnTo>
                  <a:pt x="2332" y="855"/>
                </a:lnTo>
                <a:lnTo>
                  <a:pt x="2316" y="836"/>
                </a:lnTo>
                <a:lnTo>
                  <a:pt x="2300" y="816"/>
                </a:lnTo>
                <a:lnTo>
                  <a:pt x="2282" y="798"/>
                </a:lnTo>
                <a:lnTo>
                  <a:pt x="2266" y="779"/>
                </a:lnTo>
                <a:lnTo>
                  <a:pt x="2248" y="761"/>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Open Sans"/>
              <a:ea typeface="Open Sans"/>
              <a:cs typeface="Open Sans"/>
              <a:sym typeface="Open Sans"/>
            </a:endParaRPr>
          </a:p>
        </p:txBody>
      </p:sp>
      <p:sp>
        <p:nvSpPr>
          <p:cNvPr id="229" name="Google Shape;229;p2"/>
          <p:cNvSpPr/>
          <p:nvPr/>
        </p:nvSpPr>
        <p:spPr>
          <a:xfrm>
            <a:off x="6462268" y="2375928"/>
            <a:ext cx="167512" cy="158118"/>
          </a:xfrm>
          <a:custGeom>
            <a:avLst/>
            <a:gdLst/>
            <a:ahLst/>
            <a:cxnLst/>
            <a:rect l="l" t="t" r="r" b="b"/>
            <a:pathLst>
              <a:path w="428" h="405" extrusionOk="0">
                <a:moveTo>
                  <a:pt x="323" y="0"/>
                </a:moveTo>
                <a:lnTo>
                  <a:pt x="349" y="17"/>
                </a:lnTo>
                <a:lnTo>
                  <a:pt x="376" y="35"/>
                </a:lnTo>
                <a:lnTo>
                  <a:pt x="402" y="54"/>
                </a:lnTo>
                <a:lnTo>
                  <a:pt x="428" y="72"/>
                </a:lnTo>
                <a:lnTo>
                  <a:pt x="387" y="117"/>
                </a:lnTo>
                <a:lnTo>
                  <a:pt x="347" y="160"/>
                </a:lnTo>
                <a:lnTo>
                  <a:pt x="307" y="203"/>
                </a:lnTo>
                <a:lnTo>
                  <a:pt x="267" y="245"/>
                </a:lnTo>
                <a:lnTo>
                  <a:pt x="228" y="286"/>
                </a:lnTo>
                <a:lnTo>
                  <a:pt x="190" y="327"/>
                </a:lnTo>
                <a:lnTo>
                  <a:pt x="151" y="366"/>
                </a:lnTo>
                <a:lnTo>
                  <a:pt x="113" y="405"/>
                </a:lnTo>
                <a:lnTo>
                  <a:pt x="86" y="387"/>
                </a:lnTo>
                <a:lnTo>
                  <a:pt x="58" y="371"/>
                </a:lnTo>
                <a:lnTo>
                  <a:pt x="29" y="355"/>
                </a:lnTo>
                <a:lnTo>
                  <a:pt x="0" y="340"/>
                </a:lnTo>
                <a:lnTo>
                  <a:pt x="38" y="301"/>
                </a:lnTo>
                <a:lnTo>
                  <a:pt x="78" y="261"/>
                </a:lnTo>
                <a:lnTo>
                  <a:pt x="117" y="220"/>
                </a:lnTo>
                <a:lnTo>
                  <a:pt x="156" y="178"/>
                </a:lnTo>
                <a:lnTo>
                  <a:pt x="197" y="135"/>
                </a:lnTo>
                <a:lnTo>
                  <a:pt x="238" y="91"/>
                </a:lnTo>
                <a:lnTo>
                  <a:pt x="280" y="46"/>
                </a:lnTo>
                <a:lnTo>
                  <a:pt x="323" y="0"/>
                </a:lnTo>
                <a:close/>
              </a:path>
            </a:pathLst>
          </a:custGeom>
          <a:solidFill>
            <a:srgbClr val="83828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Open Sans"/>
              <a:ea typeface="Open Sans"/>
              <a:cs typeface="Open Sans"/>
              <a:sym typeface="Open Sans"/>
            </a:endParaRPr>
          </a:p>
        </p:txBody>
      </p:sp>
      <p:sp>
        <p:nvSpPr>
          <p:cNvPr id="230" name="Google Shape;230;p2"/>
          <p:cNvSpPr/>
          <p:nvPr/>
        </p:nvSpPr>
        <p:spPr>
          <a:xfrm>
            <a:off x="3789912" y="1668310"/>
            <a:ext cx="186297" cy="187864"/>
          </a:xfrm>
          <a:custGeom>
            <a:avLst/>
            <a:gdLst/>
            <a:ahLst/>
            <a:cxnLst/>
            <a:rect l="l" t="t" r="r" b="b"/>
            <a:pathLst>
              <a:path w="479" h="480" extrusionOk="0">
                <a:moveTo>
                  <a:pt x="240" y="0"/>
                </a:moveTo>
                <a:lnTo>
                  <a:pt x="252" y="0"/>
                </a:lnTo>
                <a:lnTo>
                  <a:pt x="264" y="1"/>
                </a:lnTo>
                <a:lnTo>
                  <a:pt x="276" y="2"/>
                </a:lnTo>
                <a:lnTo>
                  <a:pt x="288" y="4"/>
                </a:lnTo>
                <a:lnTo>
                  <a:pt x="299" y="7"/>
                </a:lnTo>
                <a:lnTo>
                  <a:pt x="311" y="11"/>
                </a:lnTo>
                <a:lnTo>
                  <a:pt x="322" y="14"/>
                </a:lnTo>
                <a:lnTo>
                  <a:pt x="333" y="19"/>
                </a:lnTo>
                <a:lnTo>
                  <a:pt x="344" y="23"/>
                </a:lnTo>
                <a:lnTo>
                  <a:pt x="354" y="29"/>
                </a:lnTo>
                <a:lnTo>
                  <a:pt x="364" y="34"/>
                </a:lnTo>
                <a:lnTo>
                  <a:pt x="374" y="41"/>
                </a:lnTo>
                <a:lnTo>
                  <a:pt x="392" y="54"/>
                </a:lnTo>
                <a:lnTo>
                  <a:pt x="409" y="70"/>
                </a:lnTo>
                <a:lnTo>
                  <a:pt x="425" y="87"/>
                </a:lnTo>
                <a:lnTo>
                  <a:pt x="438" y="105"/>
                </a:lnTo>
                <a:lnTo>
                  <a:pt x="445" y="115"/>
                </a:lnTo>
                <a:lnTo>
                  <a:pt x="450" y="125"/>
                </a:lnTo>
                <a:lnTo>
                  <a:pt x="456" y="135"/>
                </a:lnTo>
                <a:lnTo>
                  <a:pt x="460" y="146"/>
                </a:lnTo>
                <a:lnTo>
                  <a:pt x="464" y="157"/>
                </a:lnTo>
                <a:lnTo>
                  <a:pt x="469" y="168"/>
                </a:lnTo>
                <a:lnTo>
                  <a:pt x="471" y="179"/>
                </a:lnTo>
                <a:lnTo>
                  <a:pt x="474" y="191"/>
                </a:lnTo>
                <a:lnTo>
                  <a:pt x="477" y="203"/>
                </a:lnTo>
                <a:lnTo>
                  <a:pt x="478" y="215"/>
                </a:lnTo>
                <a:lnTo>
                  <a:pt x="479" y="227"/>
                </a:lnTo>
                <a:lnTo>
                  <a:pt x="479" y="239"/>
                </a:lnTo>
                <a:lnTo>
                  <a:pt x="479" y="251"/>
                </a:lnTo>
                <a:lnTo>
                  <a:pt x="478" y="263"/>
                </a:lnTo>
                <a:lnTo>
                  <a:pt x="477" y="276"/>
                </a:lnTo>
                <a:lnTo>
                  <a:pt x="474" y="288"/>
                </a:lnTo>
                <a:lnTo>
                  <a:pt x="471" y="299"/>
                </a:lnTo>
                <a:lnTo>
                  <a:pt x="469" y="311"/>
                </a:lnTo>
                <a:lnTo>
                  <a:pt x="464" y="322"/>
                </a:lnTo>
                <a:lnTo>
                  <a:pt x="460" y="332"/>
                </a:lnTo>
                <a:lnTo>
                  <a:pt x="456" y="343"/>
                </a:lnTo>
                <a:lnTo>
                  <a:pt x="450" y="353"/>
                </a:lnTo>
                <a:lnTo>
                  <a:pt x="445" y="363"/>
                </a:lnTo>
                <a:lnTo>
                  <a:pt x="438" y="373"/>
                </a:lnTo>
                <a:lnTo>
                  <a:pt x="425" y="392"/>
                </a:lnTo>
                <a:lnTo>
                  <a:pt x="409" y="409"/>
                </a:lnTo>
                <a:lnTo>
                  <a:pt x="392" y="424"/>
                </a:lnTo>
                <a:lnTo>
                  <a:pt x="374" y="439"/>
                </a:lnTo>
                <a:lnTo>
                  <a:pt x="364" y="444"/>
                </a:lnTo>
                <a:lnTo>
                  <a:pt x="354" y="451"/>
                </a:lnTo>
                <a:lnTo>
                  <a:pt x="344" y="455"/>
                </a:lnTo>
                <a:lnTo>
                  <a:pt x="333" y="461"/>
                </a:lnTo>
                <a:lnTo>
                  <a:pt x="322" y="464"/>
                </a:lnTo>
                <a:lnTo>
                  <a:pt x="311" y="469"/>
                </a:lnTo>
                <a:lnTo>
                  <a:pt x="299" y="472"/>
                </a:lnTo>
                <a:lnTo>
                  <a:pt x="288" y="474"/>
                </a:lnTo>
                <a:lnTo>
                  <a:pt x="276" y="476"/>
                </a:lnTo>
                <a:lnTo>
                  <a:pt x="264" y="477"/>
                </a:lnTo>
                <a:lnTo>
                  <a:pt x="252" y="479"/>
                </a:lnTo>
                <a:lnTo>
                  <a:pt x="240" y="480"/>
                </a:lnTo>
                <a:lnTo>
                  <a:pt x="227" y="479"/>
                </a:lnTo>
                <a:lnTo>
                  <a:pt x="215" y="477"/>
                </a:lnTo>
                <a:lnTo>
                  <a:pt x="203" y="476"/>
                </a:lnTo>
                <a:lnTo>
                  <a:pt x="191" y="474"/>
                </a:lnTo>
                <a:lnTo>
                  <a:pt x="180" y="472"/>
                </a:lnTo>
                <a:lnTo>
                  <a:pt x="169" y="469"/>
                </a:lnTo>
                <a:lnTo>
                  <a:pt x="158" y="464"/>
                </a:lnTo>
                <a:lnTo>
                  <a:pt x="147" y="461"/>
                </a:lnTo>
                <a:lnTo>
                  <a:pt x="136" y="455"/>
                </a:lnTo>
                <a:lnTo>
                  <a:pt x="126" y="451"/>
                </a:lnTo>
                <a:lnTo>
                  <a:pt x="116" y="444"/>
                </a:lnTo>
                <a:lnTo>
                  <a:pt x="106" y="439"/>
                </a:lnTo>
                <a:lnTo>
                  <a:pt x="96" y="432"/>
                </a:lnTo>
                <a:lnTo>
                  <a:pt x="87" y="424"/>
                </a:lnTo>
                <a:lnTo>
                  <a:pt x="78" y="416"/>
                </a:lnTo>
                <a:lnTo>
                  <a:pt x="70" y="409"/>
                </a:lnTo>
                <a:lnTo>
                  <a:pt x="62" y="401"/>
                </a:lnTo>
                <a:lnTo>
                  <a:pt x="55" y="392"/>
                </a:lnTo>
                <a:lnTo>
                  <a:pt x="48" y="383"/>
                </a:lnTo>
                <a:lnTo>
                  <a:pt x="40" y="373"/>
                </a:lnTo>
                <a:lnTo>
                  <a:pt x="35" y="363"/>
                </a:lnTo>
                <a:lnTo>
                  <a:pt x="29" y="353"/>
                </a:lnTo>
                <a:lnTo>
                  <a:pt x="24" y="343"/>
                </a:lnTo>
                <a:lnTo>
                  <a:pt x="19" y="332"/>
                </a:lnTo>
                <a:lnTo>
                  <a:pt x="15" y="322"/>
                </a:lnTo>
                <a:lnTo>
                  <a:pt x="10" y="311"/>
                </a:lnTo>
                <a:lnTo>
                  <a:pt x="7" y="299"/>
                </a:lnTo>
                <a:lnTo>
                  <a:pt x="5" y="288"/>
                </a:lnTo>
                <a:lnTo>
                  <a:pt x="3" y="276"/>
                </a:lnTo>
                <a:lnTo>
                  <a:pt x="2" y="263"/>
                </a:lnTo>
                <a:lnTo>
                  <a:pt x="0" y="251"/>
                </a:lnTo>
                <a:lnTo>
                  <a:pt x="0" y="239"/>
                </a:lnTo>
                <a:lnTo>
                  <a:pt x="0" y="227"/>
                </a:lnTo>
                <a:lnTo>
                  <a:pt x="2" y="215"/>
                </a:lnTo>
                <a:lnTo>
                  <a:pt x="3" y="203"/>
                </a:lnTo>
                <a:lnTo>
                  <a:pt x="5" y="191"/>
                </a:lnTo>
                <a:lnTo>
                  <a:pt x="7" y="179"/>
                </a:lnTo>
                <a:lnTo>
                  <a:pt x="10" y="168"/>
                </a:lnTo>
                <a:lnTo>
                  <a:pt x="15" y="157"/>
                </a:lnTo>
                <a:lnTo>
                  <a:pt x="19" y="146"/>
                </a:lnTo>
                <a:lnTo>
                  <a:pt x="24" y="135"/>
                </a:lnTo>
                <a:lnTo>
                  <a:pt x="29" y="125"/>
                </a:lnTo>
                <a:lnTo>
                  <a:pt x="35" y="115"/>
                </a:lnTo>
                <a:lnTo>
                  <a:pt x="40" y="105"/>
                </a:lnTo>
                <a:lnTo>
                  <a:pt x="55" y="87"/>
                </a:lnTo>
                <a:lnTo>
                  <a:pt x="70" y="70"/>
                </a:lnTo>
                <a:lnTo>
                  <a:pt x="87" y="54"/>
                </a:lnTo>
                <a:lnTo>
                  <a:pt x="106" y="41"/>
                </a:lnTo>
                <a:lnTo>
                  <a:pt x="116" y="34"/>
                </a:lnTo>
                <a:lnTo>
                  <a:pt x="126" y="29"/>
                </a:lnTo>
                <a:lnTo>
                  <a:pt x="136" y="23"/>
                </a:lnTo>
                <a:lnTo>
                  <a:pt x="147" y="19"/>
                </a:lnTo>
                <a:lnTo>
                  <a:pt x="158" y="14"/>
                </a:lnTo>
                <a:lnTo>
                  <a:pt x="169" y="11"/>
                </a:lnTo>
                <a:lnTo>
                  <a:pt x="180" y="7"/>
                </a:lnTo>
                <a:lnTo>
                  <a:pt x="191" y="4"/>
                </a:lnTo>
                <a:lnTo>
                  <a:pt x="203" y="2"/>
                </a:lnTo>
                <a:lnTo>
                  <a:pt x="215" y="1"/>
                </a:lnTo>
                <a:lnTo>
                  <a:pt x="227" y="0"/>
                </a:lnTo>
                <a:lnTo>
                  <a:pt x="240" y="0"/>
                </a:lnTo>
                <a:close/>
              </a:path>
            </a:pathLst>
          </a:custGeom>
          <a:solidFill>
            <a:srgbClr val="A5A5A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Open Sans"/>
              <a:ea typeface="Open Sans"/>
              <a:cs typeface="Open Sans"/>
              <a:sym typeface="Open Sans"/>
            </a:endParaRPr>
          </a:p>
        </p:txBody>
      </p:sp>
      <p:sp>
        <p:nvSpPr>
          <p:cNvPr id="231" name="Google Shape;231;p2"/>
          <p:cNvSpPr/>
          <p:nvPr/>
        </p:nvSpPr>
        <p:spPr>
          <a:xfrm>
            <a:off x="5497903" y="1668310"/>
            <a:ext cx="187864" cy="187864"/>
          </a:xfrm>
          <a:custGeom>
            <a:avLst/>
            <a:gdLst/>
            <a:ahLst/>
            <a:cxnLst/>
            <a:rect l="l" t="t" r="r" b="b"/>
            <a:pathLst>
              <a:path w="480" h="480" extrusionOk="0">
                <a:moveTo>
                  <a:pt x="240" y="0"/>
                </a:moveTo>
                <a:lnTo>
                  <a:pt x="253" y="0"/>
                </a:lnTo>
                <a:lnTo>
                  <a:pt x="265" y="1"/>
                </a:lnTo>
                <a:lnTo>
                  <a:pt x="277" y="2"/>
                </a:lnTo>
                <a:lnTo>
                  <a:pt x="288" y="4"/>
                </a:lnTo>
                <a:lnTo>
                  <a:pt x="300" y="7"/>
                </a:lnTo>
                <a:lnTo>
                  <a:pt x="311" y="11"/>
                </a:lnTo>
                <a:lnTo>
                  <a:pt x="322" y="14"/>
                </a:lnTo>
                <a:lnTo>
                  <a:pt x="334" y="19"/>
                </a:lnTo>
                <a:lnTo>
                  <a:pt x="343" y="23"/>
                </a:lnTo>
                <a:lnTo>
                  <a:pt x="355" y="29"/>
                </a:lnTo>
                <a:lnTo>
                  <a:pt x="365" y="34"/>
                </a:lnTo>
                <a:lnTo>
                  <a:pt x="375" y="41"/>
                </a:lnTo>
                <a:lnTo>
                  <a:pt x="392" y="54"/>
                </a:lnTo>
                <a:lnTo>
                  <a:pt x="410" y="70"/>
                </a:lnTo>
                <a:lnTo>
                  <a:pt x="425" y="87"/>
                </a:lnTo>
                <a:lnTo>
                  <a:pt x="439" y="105"/>
                </a:lnTo>
                <a:lnTo>
                  <a:pt x="445" y="115"/>
                </a:lnTo>
                <a:lnTo>
                  <a:pt x="451" y="125"/>
                </a:lnTo>
                <a:lnTo>
                  <a:pt x="456" y="135"/>
                </a:lnTo>
                <a:lnTo>
                  <a:pt x="461" y="146"/>
                </a:lnTo>
                <a:lnTo>
                  <a:pt x="465" y="157"/>
                </a:lnTo>
                <a:lnTo>
                  <a:pt x="469" y="168"/>
                </a:lnTo>
                <a:lnTo>
                  <a:pt x="472" y="179"/>
                </a:lnTo>
                <a:lnTo>
                  <a:pt x="475" y="191"/>
                </a:lnTo>
                <a:lnTo>
                  <a:pt x="476" y="203"/>
                </a:lnTo>
                <a:lnTo>
                  <a:pt x="479" y="215"/>
                </a:lnTo>
                <a:lnTo>
                  <a:pt x="480" y="227"/>
                </a:lnTo>
                <a:lnTo>
                  <a:pt x="480" y="239"/>
                </a:lnTo>
                <a:lnTo>
                  <a:pt x="480" y="251"/>
                </a:lnTo>
                <a:lnTo>
                  <a:pt x="479" y="263"/>
                </a:lnTo>
                <a:lnTo>
                  <a:pt x="476" y="276"/>
                </a:lnTo>
                <a:lnTo>
                  <a:pt x="475" y="288"/>
                </a:lnTo>
                <a:lnTo>
                  <a:pt x="472" y="299"/>
                </a:lnTo>
                <a:lnTo>
                  <a:pt x="469" y="311"/>
                </a:lnTo>
                <a:lnTo>
                  <a:pt x="465" y="322"/>
                </a:lnTo>
                <a:lnTo>
                  <a:pt x="461" y="332"/>
                </a:lnTo>
                <a:lnTo>
                  <a:pt x="456" y="343"/>
                </a:lnTo>
                <a:lnTo>
                  <a:pt x="451" y="353"/>
                </a:lnTo>
                <a:lnTo>
                  <a:pt x="445" y="363"/>
                </a:lnTo>
                <a:lnTo>
                  <a:pt x="439" y="373"/>
                </a:lnTo>
                <a:lnTo>
                  <a:pt x="425" y="392"/>
                </a:lnTo>
                <a:lnTo>
                  <a:pt x="410" y="409"/>
                </a:lnTo>
                <a:lnTo>
                  <a:pt x="392" y="424"/>
                </a:lnTo>
                <a:lnTo>
                  <a:pt x="375" y="439"/>
                </a:lnTo>
                <a:lnTo>
                  <a:pt x="365" y="444"/>
                </a:lnTo>
                <a:lnTo>
                  <a:pt x="355" y="451"/>
                </a:lnTo>
                <a:lnTo>
                  <a:pt x="343" y="455"/>
                </a:lnTo>
                <a:lnTo>
                  <a:pt x="334" y="461"/>
                </a:lnTo>
                <a:lnTo>
                  <a:pt x="322" y="464"/>
                </a:lnTo>
                <a:lnTo>
                  <a:pt x="311" y="469"/>
                </a:lnTo>
                <a:lnTo>
                  <a:pt x="300" y="472"/>
                </a:lnTo>
                <a:lnTo>
                  <a:pt x="288" y="474"/>
                </a:lnTo>
                <a:lnTo>
                  <a:pt x="277" y="476"/>
                </a:lnTo>
                <a:lnTo>
                  <a:pt x="265" y="477"/>
                </a:lnTo>
                <a:lnTo>
                  <a:pt x="253" y="479"/>
                </a:lnTo>
                <a:lnTo>
                  <a:pt x="240" y="480"/>
                </a:lnTo>
                <a:lnTo>
                  <a:pt x="227" y="479"/>
                </a:lnTo>
                <a:lnTo>
                  <a:pt x="215" y="477"/>
                </a:lnTo>
                <a:lnTo>
                  <a:pt x="204" y="476"/>
                </a:lnTo>
                <a:lnTo>
                  <a:pt x="192" y="474"/>
                </a:lnTo>
                <a:lnTo>
                  <a:pt x="181" y="472"/>
                </a:lnTo>
                <a:lnTo>
                  <a:pt x="169" y="469"/>
                </a:lnTo>
                <a:lnTo>
                  <a:pt x="157" y="464"/>
                </a:lnTo>
                <a:lnTo>
                  <a:pt x="146" y="461"/>
                </a:lnTo>
                <a:lnTo>
                  <a:pt x="136" y="455"/>
                </a:lnTo>
                <a:lnTo>
                  <a:pt x="125" y="451"/>
                </a:lnTo>
                <a:lnTo>
                  <a:pt x="115" y="444"/>
                </a:lnTo>
                <a:lnTo>
                  <a:pt x="106" y="439"/>
                </a:lnTo>
                <a:lnTo>
                  <a:pt x="97" y="432"/>
                </a:lnTo>
                <a:lnTo>
                  <a:pt x="88" y="424"/>
                </a:lnTo>
                <a:lnTo>
                  <a:pt x="79" y="416"/>
                </a:lnTo>
                <a:lnTo>
                  <a:pt x="71" y="409"/>
                </a:lnTo>
                <a:lnTo>
                  <a:pt x="62" y="401"/>
                </a:lnTo>
                <a:lnTo>
                  <a:pt x="56" y="392"/>
                </a:lnTo>
                <a:lnTo>
                  <a:pt x="48" y="383"/>
                </a:lnTo>
                <a:lnTo>
                  <a:pt x="41" y="373"/>
                </a:lnTo>
                <a:lnTo>
                  <a:pt x="36" y="363"/>
                </a:lnTo>
                <a:lnTo>
                  <a:pt x="29" y="353"/>
                </a:lnTo>
                <a:lnTo>
                  <a:pt x="25" y="343"/>
                </a:lnTo>
                <a:lnTo>
                  <a:pt x="19" y="332"/>
                </a:lnTo>
                <a:lnTo>
                  <a:pt x="15" y="322"/>
                </a:lnTo>
                <a:lnTo>
                  <a:pt x="11" y="311"/>
                </a:lnTo>
                <a:lnTo>
                  <a:pt x="8" y="299"/>
                </a:lnTo>
                <a:lnTo>
                  <a:pt x="6" y="288"/>
                </a:lnTo>
                <a:lnTo>
                  <a:pt x="3" y="276"/>
                </a:lnTo>
                <a:lnTo>
                  <a:pt x="1" y="263"/>
                </a:lnTo>
                <a:lnTo>
                  <a:pt x="1" y="251"/>
                </a:lnTo>
                <a:lnTo>
                  <a:pt x="0" y="239"/>
                </a:lnTo>
                <a:lnTo>
                  <a:pt x="1" y="227"/>
                </a:lnTo>
                <a:lnTo>
                  <a:pt x="1" y="215"/>
                </a:lnTo>
                <a:lnTo>
                  <a:pt x="3" y="203"/>
                </a:lnTo>
                <a:lnTo>
                  <a:pt x="6" y="191"/>
                </a:lnTo>
                <a:lnTo>
                  <a:pt x="8" y="179"/>
                </a:lnTo>
                <a:lnTo>
                  <a:pt x="11" y="168"/>
                </a:lnTo>
                <a:lnTo>
                  <a:pt x="15" y="157"/>
                </a:lnTo>
                <a:lnTo>
                  <a:pt x="19" y="146"/>
                </a:lnTo>
                <a:lnTo>
                  <a:pt x="25" y="135"/>
                </a:lnTo>
                <a:lnTo>
                  <a:pt x="29" y="125"/>
                </a:lnTo>
                <a:lnTo>
                  <a:pt x="36" y="115"/>
                </a:lnTo>
                <a:lnTo>
                  <a:pt x="41" y="105"/>
                </a:lnTo>
                <a:lnTo>
                  <a:pt x="56" y="87"/>
                </a:lnTo>
                <a:lnTo>
                  <a:pt x="71" y="70"/>
                </a:lnTo>
                <a:lnTo>
                  <a:pt x="88" y="54"/>
                </a:lnTo>
                <a:lnTo>
                  <a:pt x="106" y="41"/>
                </a:lnTo>
                <a:lnTo>
                  <a:pt x="115" y="34"/>
                </a:lnTo>
                <a:lnTo>
                  <a:pt x="125" y="29"/>
                </a:lnTo>
                <a:lnTo>
                  <a:pt x="136" y="23"/>
                </a:lnTo>
                <a:lnTo>
                  <a:pt x="146" y="19"/>
                </a:lnTo>
                <a:lnTo>
                  <a:pt x="157" y="14"/>
                </a:lnTo>
                <a:lnTo>
                  <a:pt x="169" y="11"/>
                </a:lnTo>
                <a:lnTo>
                  <a:pt x="181" y="7"/>
                </a:lnTo>
                <a:lnTo>
                  <a:pt x="192" y="4"/>
                </a:lnTo>
                <a:lnTo>
                  <a:pt x="204" y="2"/>
                </a:lnTo>
                <a:lnTo>
                  <a:pt x="215" y="1"/>
                </a:lnTo>
                <a:lnTo>
                  <a:pt x="227" y="0"/>
                </a:lnTo>
                <a:lnTo>
                  <a:pt x="240" y="0"/>
                </a:lnTo>
                <a:close/>
              </a:path>
            </a:pathLst>
          </a:custGeom>
          <a:solidFill>
            <a:srgbClr val="A5A5A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Open Sans"/>
              <a:ea typeface="Open Sans"/>
              <a:cs typeface="Open Sans"/>
              <a:sym typeface="Open Sans"/>
            </a:endParaRPr>
          </a:p>
        </p:txBody>
      </p:sp>
      <p:sp>
        <p:nvSpPr>
          <p:cNvPr id="232" name="Google Shape;232;p2"/>
          <p:cNvSpPr txBox="1"/>
          <p:nvPr/>
        </p:nvSpPr>
        <p:spPr>
          <a:xfrm>
            <a:off x="-582526" y="477975"/>
            <a:ext cx="10224900" cy="623400"/>
          </a:xfrm>
          <a:prstGeom prst="rect">
            <a:avLst/>
          </a:prstGeom>
          <a:noFill/>
          <a:ln>
            <a:noFill/>
          </a:ln>
        </p:spPr>
        <p:txBody>
          <a:bodyPr spcFirstLastPara="1" wrap="square" lIns="68575" tIns="34275" rIns="68575" bIns="34275" anchor="t" anchorCtr="0">
            <a:noAutofit/>
          </a:bodyPr>
          <a:lstStyle/>
          <a:p>
            <a:pPr marL="0" marR="0" lvl="0" indent="0" algn="ctr" rtl="0">
              <a:lnSpc>
                <a:spcPct val="100000"/>
              </a:lnSpc>
              <a:spcBef>
                <a:spcPts val="0"/>
              </a:spcBef>
              <a:spcAft>
                <a:spcPts val="0"/>
              </a:spcAft>
              <a:buClr>
                <a:srgbClr val="000000"/>
              </a:buClr>
              <a:buSzPts val="3600"/>
              <a:buFont typeface="Arial"/>
              <a:buNone/>
            </a:pPr>
            <a:r>
              <a:rPr lang="en" sz="3000" b="1" i="0" u="none" strike="noStrike" cap="none">
                <a:solidFill>
                  <a:schemeClr val="accent1"/>
                </a:solidFill>
                <a:latin typeface="Josefin Sans"/>
                <a:ea typeface="Josefin Sans"/>
                <a:cs typeface="Josefin Sans"/>
                <a:sym typeface="Josefin Sans"/>
              </a:rPr>
              <a:t>ENHANCING ROAD SAFETY</a:t>
            </a:r>
            <a:endParaRPr sz="3000" b="1" i="0" u="none" strike="noStrike" cap="none">
              <a:solidFill>
                <a:schemeClr val="accent1"/>
              </a:solidFill>
              <a:latin typeface="Josefin Sans"/>
              <a:ea typeface="Josefin Sans"/>
              <a:cs typeface="Josefin Sans"/>
              <a:sym typeface="Josefin Sans"/>
            </a:endParaRPr>
          </a:p>
          <a:p>
            <a:pPr marL="0" marR="0" lvl="0" indent="0" algn="ctr" rtl="0">
              <a:lnSpc>
                <a:spcPct val="100000"/>
              </a:lnSpc>
              <a:spcBef>
                <a:spcPts val="0"/>
              </a:spcBef>
              <a:spcAft>
                <a:spcPts val="0"/>
              </a:spcAft>
              <a:buClr>
                <a:srgbClr val="000000"/>
              </a:buClr>
              <a:buSzPts val="3600"/>
              <a:buFont typeface="Arial"/>
              <a:buNone/>
            </a:pPr>
            <a:r>
              <a:rPr lang="en" sz="3000" b="1" i="0" u="none" strike="noStrike" cap="none">
                <a:solidFill>
                  <a:schemeClr val="accent1"/>
                </a:solidFill>
                <a:latin typeface="Josefin Sans"/>
                <a:ea typeface="Josefin Sans"/>
                <a:cs typeface="Josefin Sans"/>
                <a:sym typeface="Josefin Sans"/>
              </a:rPr>
              <a:t> USING IMAGE PROCESSING TECHNIQUES</a:t>
            </a:r>
            <a:endParaRPr sz="3000" b="1" i="0" u="none" strike="noStrike" cap="none">
              <a:solidFill>
                <a:schemeClr val="accent1"/>
              </a:solidFill>
              <a:latin typeface="Josefin Sans"/>
              <a:ea typeface="Josefin Sans"/>
              <a:cs typeface="Josefin Sans"/>
              <a:sym typeface="Josefin Sans"/>
            </a:endParaRPr>
          </a:p>
        </p:txBody>
      </p:sp>
      <p:sp>
        <p:nvSpPr>
          <p:cNvPr id="233" name="Google Shape;233;p2"/>
          <p:cNvSpPr txBox="1"/>
          <p:nvPr/>
        </p:nvSpPr>
        <p:spPr>
          <a:xfrm>
            <a:off x="5457821" y="3723675"/>
            <a:ext cx="1717800" cy="207600"/>
          </a:xfrm>
          <a:prstGeom prst="rect">
            <a:avLst/>
          </a:prstGeom>
          <a:noFill/>
          <a:ln>
            <a:noFill/>
          </a:ln>
        </p:spPr>
        <p:txBody>
          <a:bodyPr spcFirstLastPara="1" wrap="square" lIns="68575" tIns="34275" rIns="68575" bIns="34275"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1" i="0" u="none" strike="noStrike" cap="none">
                <a:solidFill>
                  <a:schemeClr val="dk1"/>
                </a:solidFill>
                <a:latin typeface="Josefin Sans"/>
                <a:ea typeface="Josefin Sans"/>
                <a:cs typeface="Josefin Sans"/>
                <a:sym typeface="Josefin Sans"/>
              </a:rPr>
              <a:t>P NAVEEN</a:t>
            </a:r>
            <a:endParaRPr sz="1400" b="1" i="0" u="none" strike="noStrike" cap="none">
              <a:solidFill>
                <a:schemeClr val="dk1"/>
              </a:solidFill>
              <a:latin typeface="Josefin Sans"/>
              <a:ea typeface="Josefin Sans"/>
              <a:cs typeface="Josefin Sans"/>
              <a:sym typeface="Josefin Sans"/>
            </a:endParaRPr>
          </a:p>
        </p:txBody>
      </p:sp>
      <p:sp>
        <p:nvSpPr>
          <p:cNvPr id="234" name="Google Shape;234;p2"/>
          <p:cNvSpPr txBox="1"/>
          <p:nvPr/>
        </p:nvSpPr>
        <p:spPr>
          <a:xfrm>
            <a:off x="3428829" y="3723675"/>
            <a:ext cx="2190600" cy="207600"/>
          </a:xfrm>
          <a:prstGeom prst="rect">
            <a:avLst/>
          </a:prstGeom>
          <a:noFill/>
          <a:ln>
            <a:noFill/>
          </a:ln>
        </p:spPr>
        <p:txBody>
          <a:bodyPr spcFirstLastPara="1" wrap="square" lIns="68575" tIns="34275" rIns="68575" bIns="34275"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1" i="0" u="none" strike="noStrike" cap="none">
                <a:solidFill>
                  <a:schemeClr val="dk1"/>
                </a:solidFill>
                <a:latin typeface="Josefin Sans"/>
                <a:ea typeface="Josefin Sans"/>
                <a:cs typeface="Josefin Sans"/>
                <a:sym typeface="Josefin Sans"/>
              </a:rPr>
              <a:t>AAROON D SANJU</a:t>
            </a:r>
            <a:endParaRPr sz="1400" b="1" i="0" u="none" strike="noStrike" cap="none">
              <a:solidFill>
                <a:schemeClr val="dk1"/>
              </a:solidFill>
              <a:latin typeface="Josefin Sans"/>
              <a:ea typeface="Josefin Sans"/>
              <a:cs typeface="Josefin Sans"/>
              <a:sym typeface="Josefin Sans"/>
            </a:endParaRPr>
          </a:p>
        </p:txBody>
      </p:sp>
      <p:sp>
        <p:nvSpPr>
          <p:cNvPr id="235" name="Google Shape;235;p2"/>
          <p:cNvSpPr txBox="1"/>
          <p:nvPr/>
        </p:nvSpPr>
        <p:spPr>
          <a:xfrm>
            <a:off x="1754447" y="3723675"/>
            <a:ext cx="1717800" cy="207600"/>
          </a:xfrm>
          <a:prstGeom prst="rect">
            <a:avLst/>
          </a:prstGeom>
          <a:noFill/>
          <a:ln>
            <a:noFill/>
          </a:ln>
        </p:spPr>
        <p:txBody>
          <a:bodyPr spcFirstLastPara="1" wrap="square" lIns="68575" tIns="34275" rIns="68575" bIns="34275"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1" i="0" u="none" strike="noStrike" cap="none">
                <a:solidFill>
                  <a:schemeClr val="dk1"/>
                </a:solidFill>
                <a:latin typeface="Josefin Sans"/>
                <a:ea typeface="Josefin Sans"/>
                <a:cs typeface="Josefin Sans"/>
                <a:sym typeface="Josefin Sans"/>
              </a:rPr>
              <a:t>K MUGUNTHAN</a:t>
            </a:r>
            <a:r>
              <a:rPr lang="en" sz="900" b="1" i="0" u="none" strike="noStrike" cap="none">
                <a:solidFill>
                  <a:schemeClr val="dk1"/>
                </a:solidFill>
                <a:latin typeface="Josefin Sans"/>
                <a:ea typeface="Josefin Sans"/>
                <a:cs typeface="Josefin Sans"/>
                <a:sym typeface="Josefin Sans"/>
              </a:rPr>
              <a:t> </a:t>
            </a:r>
            <a:endParaRPr sz="900" b="1" i="0" u="none" strike="noStrike" cap="none">
              <a:solidFill>
                <a:schemeClr val="dk1"/>
              </a:solidFill>
              <a:latin typeface="Josefin Sans"/>
              <a:ea typeface="Josefin Sans"/>
              <a:cs typeface="Josefin Sans"/>
              <a:sym typeface="Josefin Sans"/>
            </a:endParaRPr>
          </a:p>
        </p:txBody>
      </p:sp>
      <p:sp>
        <p:nvSpPr>
          <p:cNvPr id="236" name="Google Shape;236;p2"/>
          <p:cNvSpPr txBox="1"/>
          <p:nvPr/>
        </p:nvSpPr>
        <p:spPr>
          <a:xfrm>
            <a:off x="1661953" y="4520100"/>
            <a:ext cx="5517300" cy="623400"/>
          </a:xfrm>
          <a:prstGeom prst="rect">
            <a:avLst/>
          </a:prstGeom>
          <a:noFill/>
          <a:ln>
            <a:noFill/>
          </a:ln>
        </p:spPr>
        <p:txBody>
          <a:bodyPr spcFirstLastPara="1" wrap="square" lIns="68575" tIns="34275" rIns="68575" bIns="34275" anchor="t" anchorCtr="0">
            <a:noAutofit/>
          </a:bodyPr>
          <a:lstStyle/>
          <a:p>
            <a:pPr marL="0" marR="0" lvl="0" indent="0" algn="ctr" rtl="0">
              <a:lnSpc>
                <a:spcPct val="100000"/>
              </a:lnSpc>
              <a:spcBef>
                <a:spcPts val="0"/>
              </a:spcBef>
              <a:spcAft>
                <a:spcPts val="0"/>
              </a:spcAft>
              <a:buClr>
                <a:srgbClr val="000000"/>
              </a:buClr>
              <a:buSzPts val="3600"/>
              <a:buFont typeface="Arial"/>
              <a:buNone/>
            </a:pPr>
            <a:r>
              <a:rPr lang="en" sz="3600" b="1" i="0" u="none" strike="noStrike" cap="none">
                <a:solidFill>
                  <a:schemeClr val="accent1"/>
                </a:solidFill>
                <a:latin typeface="Josefin Sans"/>
                <a:ea typeface="Josefin Sans"/>
                <a:cs typeface="Josefin Sans"/>
                <a:sym typeface="Josefin Sans"/>
              </a:rPr>
              <a:t>TEAM MEMBERS</a:t>
            </a:r>
            <a:endParaRPr sz="3600" b="1" i="0" u="none" strike="noStrike" cap="none">
              <a:solidFill>
                <a:schemeClr val="accent1"/>
              </a:solidFill>
              <a:latin typeface="Josefin Sans"/>
              <a:ea typeface="Josefin Sans"/>
              <a:cs typeface="Josefin Sans"/>
              <a:sym typeface="Josefin Sans"/>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pic>
        <p:nvPicPr>
          <p:cNvPr id="241" name="Google Shape;241;g7c213df198_1_0"/>
          <p:cNvPicPr preferRelativeResize="0"/>
          <p:nvPr/>
        </p:nvPicPr>
        <p:blipFill rotWithShape="1">
          <a:blip r:embed="rId3">
            <a:alphaModFix/>
          </a:blip>
          <a:srcRect/>
          <a:stretch/>
        </p:blipFill>
        <p:spPr>
          <a:xfrm>
            <a:off x="152400" y="3696000"/>
            <a:ext cx="1295100" cy="1295100"/>
          </a:xfrm>
          <a:prstGeom prst="rect">
            <a:avLst/>
          </a:prstGeom>
          <a:noFill/>
          <a:ln>
            <a:noFill/>
          </a:ln>
        </p:spPr>
      </p:pic>
      <p:pic>
        <p:nvPicPr>
          <p:cNvPr id="242" name="Google Shape;242;g7c213df198_1_0"/>
          <p:cNvPicPr preferRelativeResize="0"/>
          <p:nvPr/>
        </p:nvPicPr>
        <p:blipFill rotWithShape="1">
          <a:blip r:embed="rId4">
            <a:alphaModFix/>
          </a:blip>
          <a:srcRect/>
          <a:stretch/>
        </p:blipFill>
        <p:spPr>
          <a:xfrm>
            <a:off x="224875" y="228602"/>
            <a:ext cx="1295100" cy="1143373"/>
          </a:xfrm>
          <a:prstGeom prst="rect">
            <a:avLst/>
          </a:prstGeom>
          <a:noFill/>
          <a:ln>
            <a:noFill/>
          </a:ln>
        </p:spPr>
      </p:pic>
      <p:pic>
        <p:nvPicPr>
          <p:cNvPr id="243" name="Google Shape;243;g7c213df198_1_0"/>
          <p:cNvPicPr preferRelativeResize="0"/>
          <p:nvPr/>
        </p:nvPicPr>
        <p:blipFill rotWithShape="1">
          <a:blip r:embed="rId5">
            <a:alphaModFix/>
          </a:blip>
          <a:srcRect/>
          <a:stretch/>
        </p:blipFill>
        <p:spPr>
          <a:xfrm>
            <a:off x="152400" y="1781475"/>
            <a:ext cx="1295100" cy="1295100"/>
          </a:xfrm>
          <a:prstGeom prst="rect">
            <a:avLst/>
          </a:prstGeom>
          <a:noFill/>
          <a:ln>
            <a:noFill/>
          </a:ln>
        </p:spPr>
      </p:pic>
      <p:pic>
        <p:nvPicPr>
          <p:cNvPr id="244" name="Google Shape;244;g7c213df198_1_0"/>
          <p:cNvPicPr preferRelativeResize="0"/>
          <p:nvPr/>
        </p:nvPicPr>
        <p:blipFill rotWithShape="1">
          <a:blip r:embed="rId6">
            <a:alphaModFix/>
          </a:blip>
          <a:srcRect/>
          <a:stretch/>
        </p:blipFill>
        <p:spPr>
          <a:xfrm>
            <a:off x="7848900" y="159860"/>
            <a:ext cx="1295101" cy="1280864"/>
          </a:xfrm>
          <a:prstGeom prst="rect">
            <a:avLst/>
          </a:prstGeom>
          <a:noFill/>
          <a:ln>
            <a:noFill/>
          </a:ln>
        </p:spPr>
      </p:pic>
      <p:pic>
        <p:nvPicPr>
          <p:cNvPr id="245" name="Google Shape;245;g7c213df198_1_0"/>
          <p:cNvPicPr preferRelativeResize="0"/>
          <p:nvPr/>
        </p:nvPicPr>
        <p:blipFill rotWithShape="1">
          <a:blip r:embed="rId7">
            <a:alphaModFix/>
          </a:blip>
          <a:srcRect/>
          <a:stretch/>
        </p:blipFill>
        <p:spPr>
          <a:xfrm>
            <a:off x="7837300" y="3852775"/>
            <a:ext cx="1208174" cy="1062125"/>
          </a:xfrm>
          <a:prstGeom prst="rect">
            <a:avLst/>
          </a:prstGeom>
          <a:noFill/>
          <a:ln>
            <a:noFill/>
          </a:ln>
        </p:spPr>
      </p:pic>
      <p:pic>
        <p:nvPicPr>
          <p:cNvPr id="246" name="Google Shape;246;g7c213df198_1_0"/>
          <p:cNvPicPr preferRelativeResize="0"/>
          <p:nvPr/>
        </p:nvPicPr>
        <p:blipFill rotWithShape="1">
          <a:blip r:embed="rId8">
            <a:alphaModFix/>
          </a:blip>
          <a:srcRect/>
          <a:stretch/>
        </p:blipFill>
        <p:spPr>
          <a:xfrm>
            <a:off x="7758726" y="1966766"/>
            <a:ext cx="1295101" cy="1093010"/>
          </a:xfrm>
          <a:prstGeom prst="rect">
            <a:avLst/>
          </a:prstGeom>
          <a:noFill/>
          <a:ln>
            <a:noFill/>
          </a:ln>
        </p:spPr>
      </p:pic>
      <p:sp>
        <p:nvSpPr>
          <p:cNvPr id="247" name="Google Shape;247;g7c213df198_1_0"/>
          <p:cNvSpPr txBox="1"/>
          <p:nvPr/>
        </p:nvSpPr>
        <p:spPr>
          <a:xfrm>
            <a:off x="2620791" y="292925"/>
            <a:ext cx="6523200" cy="623400"/>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3600"/>
              <a:buFont typeface="Arial"/>
              <a:buNone/>
            </a:pPr>
            <a:r>
              <a:rPr lang="en" sz="3600" b="1" i="0" u="none" strike="noStrike" cap="none">
                <a:solidFill>
                  <a:schemeClr val="accent1"/>
                </a:solidFill>
                <a:latin typeface="Josefin Sans"/>
                <a:ea typeface="Josefin Sans"/>
                <a:cs typeface="Josefin Sans"/>
                <a:sym typeface="Josefin Sans"/>
              </a:rPr>
              <a:t>I</a:t>
            </a:r>
            <a:r>
              <a:rPr lang="en" sz="3600" b="1" i="0" u="none" strike="noStrike" cap="none">
                <a:solidFill>
                  <a:schemeClr val="accent1"/>
                </a:solidFill>
                <a:latin typeface="Trebuchet MS"/>
                <a:ea typeface="Trebuchet MS"/>
                <a:cs typeface="Trebuchet MS"/>
                <a:sym typeface="Trebuchet MS"/>
              </a:rPr>
              <a:t>NTRODUCTION</a:t>
            </a:r>
            <a:endParaRPr sz="3600" b="1" i="0" u="none" strike="noStrike" cap="none">
              <a:solidFill>
                <a:schemeClr val="accent1"/>
              </a:solidFill>
              <a:latin typeface="Trebuchet MS"/>
              <a:ea typeface="Trebuchet MS"/>
              <a:cs typeface="Trebuchet MS"/>
              <a:sym typeface="Trebuchet MS"/>
            </a:endParaRPr>
          </a:p>
        </p:txBody>
      </p:sp>
      <p:sp>
        <p:nvSpPr>
          <p:cNvPr id="248" name="Google Shape;248;g7c213df198_1_0"/>
          <p:cNvSpPr txBox="1"/>
          <p:nvPr/>
        </p:nvSpPr>
        <p:spPr>
          <a:xfrm>
            <a:off x="1630175" y="748575"/>
            <a:ext cx="6128400" cy="623400"/>
          </a:xfrm>
          <a:prstGeom prst="rect">
            <a:avLst/>
          </a:prstGeom>
          <a:noFill/>
          <a:ln>
            <a:noFill/>
          </a:ln>
        </p:spPr>
        <p:txBody>
          <a:bodyPr spcFirstLastPara="1" wrap="square" lIns="68575" tIns="34275" rIns="68575" bIns="34275" anchor="t" anchorCtr="0">
            <a:noAutofit/>
          </a:bodyPr>
          <a:lstStyle/>
          <a:p>
            <a:pPr marL="0" marR="0" lvl="0" indent="0" algn="l" rtl="0">
              <a:lnSpc>
                <a:spcPct val="125000"/>
              </a:lnSpc>
              <a:spcBef>
                <a:spcPts val="1800"/>
              </a:spcBef>
              <a:spcAft>
                <a:spcPts val="0"/>
              </a:spcAft>
              <a:buClr>
                <a:schemeClr val="dk1"/>
              </a:buClr>
              <a:buSzPts val="1100"/>
              <a:buFont typeface="Arial"/>
              <a:buNone/>
            </a:pPr>
            <a:r>
              <a:rPr lang="en" sz="1700" b="1" i="0" u="none" strike="noStrike" cap="none" dirty="0">
                <a:solidFill>
                  <a:srgbClr val="000000"/>
                </a:solidFill>
                <a:highlight>
                  <a:srgbClr val="FFFFFF"/>
                </a:highlight>
                <a:latin typeface="Comic Sans MS"/>
                <a:ea typeface="Comic Sans MS"/>
                <a:cs typeface="Comic Sans MS"/>
                <a:sym typeface="Comic Sans MS"/>
              </a:rPr>
              <a:t>Driver drowsiness detection</a:t>
            </a:r>
            <a:r>
              <a:rPr lang="en" sz="1700" b="1" i="0" u="none" strike="noStrike" cap="none" dirty="0">
                <a:solidFill>
                  <a:schemeClr val="accent2"/>
                </a:solidFill>
                <a:highlight>
                  <a:srgbClr val="FFFFFF"/>
                </a:highlight>
                <a:latin typeface="Comic Sans MS"/>
                <a:ea typeface="Comic Sans MS"/>
                <a:cs typeface="Comic Sans MS"/>
                <a:sym typeface="Comic Sans MS"/>
              </a:rPr>
              <a:t> is a </a:t>
            </a:r>
            <a:r>
              <a:rPr lang="en" sz="1700" b="1" i="0" u="none" strike="noStrike" cap="none" dirty="0">
                <a:solidFill>
                  <a:schemeClr val="accent2"/>
                </a:solidFill>
                <a:highlight>
                  <a:srgbClr val="FFFFFF"/>
                </a:highlight>
                <a:uFill>
                  <a:noFill/>
                </a:uFill>
                <a:latin typeface="Comic Sans MS"/>
                <a:ea typeface="Comic Sans MS"/>
                <a:cs typeface="Comic Sans MS"/>
                <a:sym typeface="Comic Sans MS"/>
                <a:hlinkClick r:id="rId9"/>
              </a:rPr>
              <a:t>car safety</a:t>
            </a:r>
            <a:r>
              <a:rPr lang="en" sz="1700" b="1" i="0" u="none" strike="noStrike" cap="none" dirty="0">
                <a:solidFill>
                  <a:schemeClr val="accent2"/>
                </a:solidFill>
                <a:highlight>
                  <a:srgbClr val="FFFFFF"/>
                </a:highlight>
                <a:latin typeface="Comic Sans MS"/>
                <a:ea typeface="Comic Sans MS"/>
                <a:cs typeface="Comic Sans MS"/>
                <a:sym typeface="Comic Sans MS"/>
              </a:rPr>
              <a:t> technology which helps prevent accidents caused by the driver getting drowsy. Various studies have suggested that around 20% of all road accidents are fatigue-related, up to 50% on certain roads.</a:t>
            </a:r>
            <a:endParaRPr sz="1700" b="1" i="0" u="none" strike="noStrike" cap="none" dirty="0">
              <a:solidFill>
                <a:schemeClr val="accent2"/>
              </a:solidFill>
              <a:highlight>
                <a:srgbClr val="FFFFFF"/>
              </a:highlight>
              <a:latin typeface="Comic Sans MS"/>
              <a:ea typeface="Comic Sans MS"/>
              <a:cs typeface="Comic Sans MS"/>
              <a:sym typeface="Comic Sans MS"/>
            </a:endParaRPr>
          </a:p>
          <a:p>
            <a:pPr marL="0" marR="0" lvl="0" indent="0" algn="l" rtl="0">
              <a:lnSpc>
                <a:spcPct val="125000"/>
              </a:lnSpc>
              <a:spcBef>
                <a:spcPts val="1800"/>
              </a:spcBef>
              <a:spcAft>
                <a:spcPts val="0"/>
              </a:spcAft>
              <a:buClr>
                <a:schemeClr val="dk1"/>
              </a:buClr>
              <a:buSzPts val="1100"/>
              <a:buFont typeface="Arial"/>
              <a:buNone/>
            </a:pPr>
            <a:r>
              <a:rPr lang="en" sz="1700" b="1" i="0" u="none" strike="noStrike" cap="none" dirty="0">
                <a:solidFill>
                  <a:srgbClr val="000000"/>
                </a:solidFill>
                <a:highlight>
                  <a:srgbClr val="FFFFFF"/>
                </a:highlight>
                <a:latin typeface="Comic Sans MS"/>
                <a:ea typeface="Comic Sans MS"/>
                <a:cs typeface="Comic Sans MS"/>
                <a:sym typeface="Comic Sans MS"/>
              </a:rPr>
              <a:t>Automatic number-plate recognition</a:t>
            </a:r>
            <a:r>
              <a:rPr lang="en" sz="1700" b="1" i="0" u="none" strike="noStrike" cap="none" dirty="0">
                <a:solidFill>
                  <a:schemeClr val="accent2"/>
                </a:solidFill>
                <a:highlight>
                  <a:srgbClr val="FFFFFF"/>
                </a:highlight>
                <a:latin typeface="Comic Sans MS"/>
                <a:ea typeface="Comic Sans MS"/>
                <a:cs typeface="Comic Sans MS"/>
                <a:sym typeface="Comic Sans MS"/>
              </a:rPr>
              <a:t> is a technology that uses optical character recognition on images to read vehicle registration plates to create vehicle location data. It can use existing closed-circuit television, road-rule enforcement cameras, or cameras specifically designed for the task.</a:t>
            </a:r>
            <a:endParaRPr sz="1700" b="1" i="0" u="none" strike="noStrike" cap="none" dirty="0">
              <a:solidFill>
                <a:schemeClr val="accent2"/>
              </a:solidFill>
              <a:highlight>
                <a:srgbClr val="FFFFFF"/>
              </a:highlight>
              <a:latin typeface="Comic Sans MS"/>
              <a:ea typeface="Comic Sans MS"/>
              <a:cs typeface="Comic Sans MS"/>
              <a:sym typeface="Comic Sans MS"/>
            </a:endParaRPr>
          </a:p>
          <a:p>
            <a:pPr marL="0" marR="0" lvl="0" indent="0" algn="ctr" rtl="0">
              <a:lnSpc>
                <a:spcPct val="100000"/>
              </a:lnSpc>
              <a:spcBef>
                <a:spcPts val="1200"/>
              </a:spcBef>
              <a:spcAft>
                <a:spcPts val="0"/>
              </a:spcAft>
              <a:buClr>
                <a:srgbClr val="000000"/>
              </a:buClr>
              <a:buSzPts val="3600"/>
              <a:buFont typeface="Arial"/>
              <a:buNone/>
            </a:pPr>
            <a:endParaRPr sz="1700" b="1" i="0" u="none" strike="noStrike" cap="none" dirty="0">
              <a:solidFill>
                <a:schemeClr val="accent1"/>
              </a:solidFill>
              <a:latin typeface="Josefin Sans"/>
              <a:ea typeface="Josefin Sans"/>
              <a:cs typeface="Josefin Sans"/>
              <a:sym typeface="Josefin Sans"/>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pic>
        <p:nvPicPr>
          <p:cNvPr id="253" name="Google Shape;253;g7c213df198_1_21"/>
          <p:cNvPicPr preferRelativeResize="0"/>
          <p:nvPr/>
        </p:nvPicPr>
        <p:blipFill rotWithShape="1">
          <a:blip r:embed="rId3">
            <a:alphaModFix/>
          </a:blip>
          <a:srcRect/>
          <a:stretch/>
        </p:blipFill>
        <p:spPr>
          <a:xfrm>
            <a:off x="152400" y="3696000"/>
            <a:ext cx="1295100" cy="1295100"/>
          </a:xfrm>
          <a:prstGeom prst="rect">
            <a:avLst/>
          </a:prstGeom>
          <a:noFill/>
          <a:ln>
            <a:noFill/>
          </a:ln>
        </p:spPr>
      </p:pic>
      <p:pic>
        <p:nvPicPr>
          <p:cNvPr id="254" name="Google Shape;254;g7c213df198_1_21"/>
          <p:cNvPicPr preferRelativeResize="0"/>
          <p:nvPr/>
        </p:nvPicPr>
        <p:blipFill rotWithShape="1">
          <a:blip r:embed="rId4">
            <a:alphaModFix/>
          </a:blip>
          <a:srcRect/>
          <a:stretch/>
        </p:blipFill>
        <p:spPr>
          <a:xfrm>
            <a:off x="224875" y="228602"/>
            <a:ext cx="1295100" cy="1143373"/>
          </a:xfrm>
          <a:prstGeom prst="rect">
            <a:avLst/>
          </a:prstGeom>
          <a:noFill/>
          <a:ln>
            <a:noFill/>
          </a:ln>
        </p:spPr>
      </p:pic>
      <p:pic>
        <p:nvPicPr>
          <p:cNvPr id="255" name="Google Shape;255;g7c213df198_1_21"/>
          <p:cNvPicPr preferRelativeResize="0"/>
          <p:nvPr/>
        </p:nvPicPr>
        <p:blipFill rotWithShape="1">
          <a:blip r:embed="rId5">
            <a:alphaModFix/>
          </a:blip>
          <a:srcRect/>
          <a:stretch/>
        </p:blipFill>
        <p:spPr>
          <a:xfrm>
            <a:off x="152400" y="1781475"/>
            <a:ext cx="1295100" cy="1295100"/>
          </a:xfrm>
          <a:prstGeom prst="rect">
            <a:avLst/>
          </a:prstGeom>
          <a:noFill/>
          <a:ln>
            <a:noFill/>
          </a:ln>
        </p:spPr>
      </p:pic>
      <p:pic>
        <p:nvPicPr>
          <p:cNvPr id="256" name="Google Shape;256;g7c213df198_1_21"/>
          <p:cNvPicPr preferRelativeResize="0"/>
          <p:nvPr/>
        </p:nvPicPr>
        <p:blipFill rotWithShape="1">
          <a:blip r:embed="rId6">
            <a:alphaModFix/>
          </a:blip>
          <a:srcRect/>
          <a:stretch/>
        </p:blipFill>
        <p:spPr>
          <a:xfrm>
            <a:off x="7848900" y="159860"/>
            <a:ext cx="1295101" cy="1280864"/>
          </a:xfrm>
          <a:prstGeom prst="rect">
            <a:avLst/>
          </a:prstGeom>
          <a:noFill/>
          <a:ln>
            <a:noFill/>
          </a:ln>
        </p:spPr>
      </p:pic>
      <p:pic>
        <p:nvPicPr>
          <p:cNvPr id="257" name="Google Shape;257;g7c213df198_1_21"/>
          <p:cNvPicPr preferRelativeResize="0"/>
          <p:nvPr/>
        </p:nvPicPr>
        <p:blipFill rotWithShape="1">
          <a:blip r:embed="rId7">
            <a:alphaModFix/>
          </a:blip>
          <a:srcRect/>
          <a:stretch/>
        </p:blipFill>
        <p:spPr>
          <a:xfrm>
            <a:off x="7837300" y="3852775"/>
            <a:ext cx="1208174" cy="1062125"/>
          </a:xfrm>
          <a:prstGeom prst="rect">
            <a:avLst/>
          </a:prstGeom>
          <a:noFill/>
          <a:ln>
            <a:noFill/>
          </a:ln>
        </p:spPr>
      </p:pic>
      <p:pic>
        <p:nvPicPr>
          <p:cNvPr id="258" name="Google Shape;258;g7c213df198_1_21"/>
          <p:cNvPicPr preferRelativeResize="0"/>
          <p:nvPr/>
        </p:nvPicPr>
        <p:blipFill rotWithShape="1">
          <a:blip r:embed="rId8">
            <a:alphaModFix/>
          </a:blip>
          <a:srcRect/>
          <a:stretch/>
        </p:blipFill>
        <p:spPr>
          <a:xfrm>
            <a:off x="7758726" y="1966766"/>
            <a:ext cx="1295101" cy="1093010"/>
          </a:xfrm>
          <a:prstGeom prst="rect">
            <a:avLst/>
          </a:prstGeom>
          <a:noFill/>
          <a:ln>
            <a:noFill/>
          </a:ln>
        </p:spPr>
      </p:pic>
      <p:sp>
        <p:nvSpPr>
          <p:cNvPr id="259" name="Google Shape;259;g7c213df198_1_21"/>
          <p:cNvSpPr txBox="1"/>
          <p:nvPr/>
        </p:nvSpPr>
        <p:spPr>
          <a:xfrm>
            <a:off x="2620791" y="292925"/>
            <a:ext cx="6523200" cy="623400"/>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3600"/>
              <a:buFont typeface="Arial"/>
              <a:buNone/>
            </a:pPr>
            <a:r>
              <a:rPr lang="en" sz="3600" b="1" i="0" u="none" strike="noStrike" cap="none">
                <a:solidFill>
                  <a:schemeClr val="accent1"/>
                </a:solidFill>
                <a:latin typeface="Josefin Sans"/>
                <a:ea typeface="Josefin Sans"/>
                <a:cs typeface="Josefin Sans"/>
                <a:sym typeface="Josefin Sans"/>
              </a:rPr>
              <a:t>I</a:t>
            </a:r>
            <a:r>
              <a:rPr lang="en" sz="3600" b="1" i="0" u="none" strike="noStrike" cap="none">
                <a:solidFill>
                  <a:schemeClr val="accent1"/>
                </a:solidFill>
                <a:latin typeface="Trebuchet MS"/>
                <a:ea typeface="Trebuchet MS"/>
                <a:cs typeface="Trebuchet MS"/>
                <a:sym typeface="Trebuchet MS"/>
              </a:rPr>
              <a:t>NTRODUCTION</a:t>
            </a:r>
            <a:endParaRPr sz="3600" b="1" i="0" u="none" strike="noStrike" cap="none">
              <a:solidFill>
                <a:schemeClr val="accent1"/>
              </a:solidFill>
              <a:latin typeface="Trebuchet MS"/>
              <a:ea typeface="Trebuchet MS"/>
              <a:cs typeface="Trebuchet MS"/>
              <a:sym typeface="Trebuchet MS"/>
            </a:endParaRPr>
          </a:p>
        </p:txBody>
      </p:sp>
      <p:sp>
        <p:nvSpPr>
          <p:cNvPr id="260" name="Google Shape;260;g7c213df198_1_21"/>
          <p:cNvSpPr txBox="1"/>
          <p:nvPr/>
        </p:nvSpPr>
        <p:spPr>
          <a:xfrm>
            <a:off x="1630175" y="748575"/>
            <a:ext cx="6128400" cy="623400"/>
          </a:xfrm>
          <a:prstGeom prst="rect">
            <a:avLst/>
          </a:prstGeom>
          <a:noFill/>
          <a:ln>
            <a:noFill/>
          </a:ln>
        </p:spPr>
        <p:txBody>
          <a:bodyPr spcFirstLastPara="1" wrap="square" lIns="68575" tIns="34275" rIns="68575" bIns="34275" anchor="t" anchorCtr="0">
            <a:noAutofit/>
          </a:bodyPr>
          <a:lstStyle/>
          <a:p>
            <a:pPr marL="0" marR="0" lvl="0" indent="0" algn="just" rtl="0">
              <a:lnSpc>
                <a:spcPct val="100000"/>
              </a:lnSpc>
              <a:spcBef>
                <a:spcPts val="1200"/>
              </a:spcBef>
              <a:spcAft>
                <a:spcPts val="0"/>
              </a:spcAft>
              <a:buClr>
                <a:srgbClr val="000000"/>
              </a:buClr>
              <a:buSzPts val="3600"/>
              <a:buFont typeface="Arial"/>
              <a:buNone/>
            </a:pPr>
            <a:r>
              <a:rPr lang="en" sz="1700" b="1" i="0" u="none" strike="noStrike" cap="none" dirty="0">
                <a:solidFill>
                  <a:srgbClr val="434343"/>
                </a:solidFill>
                <a:highlight>
                  <a:srgbClr val="FFFFFF"/>
                </a:highlight>
                <a:latin typeface="Comic Sans MS"/>
                <a:ea typeface="Comic Sans MS"/>
                <a:cs typeface="Comic Sans MS"/>
                <a:sym typeface="Comic Sans MS"/>
              </a:rPr>
              <a:t>Smart Helmet </a:t>
            </a:r>
            <a:r>
              <a:rPr lang="en" sz="1700" b="0" i="0" u="none" strike="noStrike" cap="none" dirty="0">
                <a:solidFill>
                  <a:schemeClr val="accent2"/>
                </a:solidFill>
                <a:highlight>
                  <a:srgbClr val="FFFFFF"/>
                </a:highlight>
                <a:latin typeface="Comic Sans MS"/>
                <a:ea typeface="Comic Sans MS"/>
                <a:cs typeface="Comic Sans MS"/>
                <a:sym typeface="Comic Sans MS"/>
              </a:rPr>
              <a:t>: </a:t>
            </a:r>
            <a:endParaRPr sz="1700" b="0" i="0" u="none" strike="noStrike" cap="none" dirty="0">
              <a:solidFill>
                <a:schemeClr val="accent2"/>
              </a:solidFill>
              <a:highlight>
                <a:srgbClr val="FFFFFF"/>
              </a:highlight>
              <a:latin typeface="Comic Sans MS"/>
              <a:ea typeface="Comic Sans MS"/>
              <a:cs typeface="Comic Sans MS"/>
              <a:sym typeface="Comic Sans MS"/>
            </a:endParaRPr>
          </a:p>
          <a:p>
            <a:pPr marL="0" marR="0" lvl="0" indent="457200" algn="just" rtl="0">
              <a:lnSpc>
                <a:spcPct val="100000"/>
              </a:lnSpc>
              <a:spcBef>
                <a:spcPts val="1200"/>
              </a:spcBef>
              <a:spcAft>
                <a:spcPts val="0"/>
              </a:spcAft>
              <a:buClr>
                <a:srgbClr val="000000"/>
              </a:buClr>
              <a:buSzPts val="3600"/>
              <a:buFont typeface="Arial"/>
              <a:buNone/>
            </a:pPr>
            <a:r>
              <a:rPr lang="en" sz="1700" b="1" i="0" u="none" strike="noStrike" cap="none" dirty="0">
                <a:solidFill>
                  <a:schemeClr val="accent2"/>
                </a:solidFill>
                <a:highlight>
                  <a:srgbClr val="FFFFFF"/>
                </a:highlight>
                <a:latin typeface="Comic Sans MS"/>
                <a:ea typeface="Comic Sans MS"/>
                <a:cs typeface="Comic Sans MS"/>
                <a:sym typeface="Comic Sans MS"/>
              </a:rPr>
              <a:t>The impact when a motorcyclist involves in a high speed accident without wearing a helmet is very dangerous and can cause fatality.With this reason, this project is specially developed as to improve the safety of the motorcycle's rider. </a:t>
            </a:r>
            <a:endParaRPr sz="1700" b="1" i="0" u="none" strike="noStrike" cap="none" dirty="0">
              <a:solidFill>
                <a:schemeClr val="accent2"/>
              </a:solidFill>
              <a:highlight>
                <a:srgbClr val="FFFFFF"/>
              </a:highlight>
              <a:latin typeface="Comic Sans MS"/>
              <a:ea typeface="Comic Sans MS"/>
              <a:cs typeface="Comic Sans MS"/>
              <a:sym typeface="Comic Sans MS"/>
            </a:endParaRPr>
          </a:p>
          <a:p>
            <a:pPr marL="0" marR="0" lvl="0" indent="0" algn="just" rtl="0">
              <a:lnSpc>
                <a:spcPct val="100000"/>
              </a:lnSpc>
              <a:spcBef>
                <a:spcPts val="1200"/>
              </a:spcBef>
              <a:spcAft>
                <a:spcPts val="0"/>
              </a:spcAft>
              <a:buClr>
                <a:srgbClr val="000000"/>
              </a:buClr>
              <a:buSzPts val="3600"/>
              <a:buFont typeface="Arial"/>
              <a:buNone/>
            </a:pPr>
            <a:endParaRPr sz="1700" b="1" i="0" u="none" strike="noStrike" cap="none" dirty="0">
              <a:solidFill>
                <a:schemeClr val="accent2"/>
              </a:solidFill>
              <a:highlight>
                <a:srgbClr val="FFFFFF"/>
              </a:highlight>
              <a:latin typeface="Comic Sans MS"/>
              <a:ea typeface="Comic Sans MS"/>
              <a:cs typeface="Comic Sans MS"/>
              <a:sym typeface="Comic Sans MS"/>
            </a:endParaRPr>
          </a:p>
          <a:p>
            <a:pPr marL="0" marR="0" lvl="0" indent="457200" algn="just" rtl="0">
              <a:lnSpc>
                <a:spcPct val="100000"/>
              </a:lnSpc>
              <a:spcBef>
                <a:spcPts val="1200"/>
              </a:spcBef>
              <a:spcAft>
                <a:spcPts val="0"/>
              </a:spcAft>
              <a:buClr>
                <a:srgbClr val="000000"/>
              </a:buClr>
              <a:buSzPts val="3600"/>
              <a:buFont typeface="Arial"/>
              <a:buNone/>
            </a:pPr>
            <a:r>
              <a:rPr lang="en" sz="1700" b="1" i="0" u="none" strike="noStrike" cap="none" dirty="0">
                <a:solidFill>
                  <a:schemeClr val="accent2"/>
                </a:solidFill>
                <a:highlight>
                  <a:srgbClr val="FFFFFF"/>
                </a:highlight>
                <a:latin typeface="Comic Sans MS"/>
                <a:ea typeface="Comic Sans MS"/>
                <a:cs typeface="Comic Sans MS"/>
                <a:sym typeface="Comic Sans MS"/>
              </a:rPr>
              <a:t>Motorcyclist will be alarmed when the speed limit is exceeded. A Force Sensing Resistor (FSR) and BLDC Fan are used for detection of the rider's head and detection of motorcycle's speed respectively. Only when the rider buckled the helmet then only the motorcycle's engine will start. A LED will flash if the motor speed exceeds 100 km/hour.</a:t>
            </a:r>
            <a:endParaRPr sz="1700" b="1" i="0" u="none" strike="noStrike" cap="none" dirty="0">
              <a:solidFill>
                <a:schemeClr val="accent2"/>
              </a:solidFill>
              <a:latin typeface="Comic Sans MS"/>
              <a:ea typeface="Comic Sans MS"/>
              <a:cs typeface="Comic Sans MS"/>
              <a:sym typeface="Comic Sans MS"/>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g7c213df198_1_60"/>
          <p:cNvSpPr txBox="1"/>
          <p:nvPr/>
        </p:nvSpPr>
        <p:spPr>
          <a:xfrm>
            <a:off x="1153984" y="304885"/>
            <a:ext cx="10305600" cy="623400"/>
          </a:xfrm>
          <a:prstGeom prst="rect">
            <a:avLst/>
          </a:prstGeom>
          <a:noFill/>
          <a:ln>
            <a:noFill/>
          </a:ln>
        </p:spPr>
        <p:txBody>
          <a:bodyPr spcFirstLastPara="1" wrap="square" lIns="68575" tIns="34275" rIns="68575" bIns="34275" anchor="t" anchorCtr="0">
            <a:noAutofit/>
          </a:bodyPr>
          <a:lstStyle/>
          <a:p>
            <a:pPr marL="0" marR="0" lvl="0" indent="0" algn="l" rtl="0">
              <a:lnSpc>
                <a:spcPct val="125000"/>
              </a:lnSpc>
              <a:spcBef>
                <a:spcPts val="1800"/>
              </a:spcBef>
              <a:spcAft>
                <a:spcPts val="0"/>
              </a:spcAft>
              <a:buClr>
                <a:schemeClr val="dk1"/>
              </a:buClr>
              <a:buSzPts val="1100"/>
              <a:buFont typeface="Arial"/>
              <a:buNone/>
            </a:pPr>
            <a:r>
              <a:rPr lang="en" sz="3000" b="1" dirty="0">
                <a:solidFill>
                  <a:schemeClr val="accent2"/>
                </a:solidFill>
                <a:highlight>
                  <a:srgbClr val="FFFFFF"/>
                </a:highlight>
                <a:latin typeface="Comic Sans MS"/>
                <a:ea typeface="Comic Sans MS"/>
                <a:cs typeface="Comic Sans MS"/>
                <a:sym typeface="Comic Sans MS"/>
              </a:rPr>
              <a:t>EXISTING SYSYEM</a:t>
            </a:r>
            <a:endParaRPr sz="3000" b="1" i="0" u="none" strike="noStrike" cap="none" dirty="0">
              <a:solidFill>
                <a:schemeClr val="accent2"/>
              </a:solidFill>
              <a:latin typeface="Josefin Sans"/>
              <a:ea typeface="Josefin Sans"/>
              <a:cs typeface="Josefin Sans"/>
              <a:sym typeface="Josefin Sans"/>
            </a:endParaRPr>
          </a:p>
        </p:txBody>
      </p:sp>
      <p:sp>
        <p:nvSpPr>
          <p:cNvPr id="266" name="Google Shape;266;g7c213df198_1_60"/>
          <p:cNvSpPr txBox="1"/>
          <p:nvPr/>
        </p:nvSpPr>
        <p:spPr>
          <a:xfrm>
            <a:off x="699633" y="1557634"/>
            <a:ext cx="7940100" cy="3000000"/>
          </a:xfrm>
          <a:prstGeom prst="rect">
            <a:avLst/>
          </a:prstGeom>
          <a:noFill/>
          <a:ln>
            <a:noFill/>
          </a:ln>
        </p:spPr>
        <p:txBody>
          <a:bodyPr spcFirstLastPara="1" wrap="square" lIns="91425" tIns="91425" rIns="91425" bIns="91425" anchor="t" anchorCtr="0">
            <a:noAutofit/>
          </a:bodyPr>
          <a:lstStyle/>
          <a:p>
            <a:pPr marL="457200" lvl="0" indent="-393700" algn="l" rtl="0">
              <a:spcBef>
                <a:spcPts val="0"/>
              </a:spcBef>
              <a:spcAft>
                <a:spcPts val="0"/>
              </a:spcAft>
              <a:buSzPts val="2600"/>
              <a:buFont typeface="Comic Sans MS"/>
              <a:buAutoNum type="arabicPeriod"/>
            </a:pPr>
            <a:r>
              <a:rPr lang="en" sz="2000" b="1" dirty="0" smtClean="0">
                <a:latin typeface="Comic Sans MS"/>
                <a:ea typeface="Comic Sans MS"/>
                <a:cs typeface="Comic Sans MS"/>
                <a:sym typeface="Comic Sans MS"/>
              </a:rPr>
              <a:t>The </a:t>
            </a:r>
            <a:r>
              <a:rPr lang="en" sz="2000" b="1" dirty="0">
                <a:latin typeface="Comic Sans MS"/>
                <a:ea typeface="Comic Sans MS"/>
                <a:cs typeface="Comic Sans MS"/>
                <a:sym typeface="Comic Sans MS"/>
              </a:rPr>
              <a:t>existing detector detects only 40% of face of driver in normal driving position in video recording of 10 minutes.</a:t>
            </a:r>
            <a:endParaRPr sz="2000" b="1" dirty="0">
              <a:latin typeface="Comic Sans MS"/>
              <a:ea typeface="Comic Sans MS"/>
              <a:cs typeface="Comic Sans MS"/>
              <a:sym typeface="Comic Sans MS"/>
            </a:endParaRPr>
          </a:p>
          <a:p>
            <a:pPr marL="457200" lvl="0" indent="-393700" algn="l" rtl="0">
              <a:spcBef>
                <a:spcPts val="0"/>
              </a:spcBef>
              <a:spcAft>
                <a:spcPts val="0"/>
              </a:spcAft>
              <a:buSzPts val="2600"/>
              <a:buFont typeface="Comic Sans MS"/>
              <a:buAutoNum type="arabicPeriod"/>
            </a:pPr>
            <a:r>
              <a:rPr lang="en" sz="2000" b="1" dirty="0">
                <a:latin typeface="Comic Sans MS"/>
                <a:ea typeface="Comic Sans MS"/>
                <a:cs typeface="Comic Sans MS"/>
                <a:sym typeface="Comic Sans MS"/>
              </a:rPr>
              <a:t>It uses the old technology and hence there will be minimal accuracy towards detection</a:t>
            </a:r>
            <a:r>
              <a:rPr lang="en" sz="2000" b="1" dirty="0" smtClean="0">
                <a:latin typeface="Comic Sans MS"/>
                <a:ea typeface="Comic Sans MS"/>
                <a:cs typeface="Comic Sans MS"/>
                <a:sym typeface="Comic Sans MS"/>
              </a:rPr>
              <a:t>.</a:t>
            </a:r>
          </a:p>
          <a:p>
            <a:pPr marL="457200" lvl="0" indent="-393700">
              <a:buSzPts val="2600"/>
              <a:buFont typeface="Comic Sans MS"/>
              <a:buAutoNum type="arabicPeriod"/>
            </a:pPr>
            <a:r>
              <a:rPr lang="en-US" sz="2000" b="1" dirty="0">
                <a:latin typeface="Comic Sans MS"/>
                <a:ea typeface="Comic Sans MS"/>
                <a:cs typeface="Comic Sans MS"/>
                <a:sym typeface="Comic Sans MS"/>
              </a:rPr>
              <a:t>The purpose of this systematic review paper is </a:t>
            </a:r>
            <a:r>
              <a:rPr lang="en-US" sz="2000" b="1" dirty="0" smtClean="0">
                <a:latin typeface="Comic Sans MS"/>
                <a:ea typeface="Comic Sans MS"/>
                <a:cs typeface="Comic Sans MS"/>
                <a:sym typeface="Comic Sans MS"/>
              </a:rPr>
              <a:t>recognition and </a:t>
            </a:r>
            <a:r>
              <a:rPr lang="en-US" sz="2000" b="1" dirty="0">
                <a:latin typeface="Comic Sans MS"/>
                <a:ea typeface="Comic Sans MS"/>
                <a:cs typeface="Comic Sans MS"/>
                <a:sym typeface="Comic Sans MS"/>
              </a:rPr>
              <a:t>categorization of the best possible </a:t>
            </a:r>
            <a:r>
              <a:rPr lang="en-US" sz="2000" b="1" dirty="0" smtClean="0">
                <a:latin typeface="Comic Sans MS"/>
                <a:ea typeface="Comic Sans MS"/>
                <a:cs typeface="Comic Sans MS"/>
                <a:sym typeface="Comic Sans MS"/>
              </a:rPr>
              <a:t>techniques.</a:t>
            </a:r>
            <a:endParaRPr lang="en-US" sz="2000" b="1" dirty="0">
              <a:latin typeface="Comic Sans MS"/>
              <a:ea typeface="Comic Sans MS"/>
              <a:cs typeface="Comic Sans MS"/>
              <a:sym typeface="Comic Sans MS"/>
            </a:endParaRPr>
          </a:p>
          <a:p>
            <a:pPr marL="457200" lvl="0" indent="-393700">
              <a:buSzPts val="2600"/>
              <a:buFont typeface="Comic Sans MS"/>
              <a:buAutoNum type="arabicPeriod"/>
            </a:pPr>
            <a:r>
              <a:rPr lang="en-US" sz="2000" b="1" dirty="0" smtClean="0">
                <a:latin typeface="Comic Sans MS"/>
                <a:ea typeface="Comic Sans MS"/>
                <a:cs typeface="Comic Sans MS"/>
                <a:sym typeface="Comic Sans MS"/>
              </a:rPr>
              <a:t>The </a:t>
            </a:r>
            <a:r>
              <a:rPr lang="en-US" sz="2000" b="1" dirty="0">
                <a:latin typeface="Comic Sans MS"/>
                <a:ea typeface="Comic Sans MS"/>
                <a:cs typeface="Comic Sans MS"/>
                <a:sym typeface="Comic Sans MS"/>
              </a:rPr>
              <a:t>population of </a:t>
            </a:r>
            <a:r>
              <a:rPr lang="en-US" sz="2000" b="1" dirty="0" smtClean="0">
                <a:latin typeface="Comic Sans MS"/>
                <a:ea typeface="Comic Sans MS"/>
                <a:cs typeface="Comic Sans MS"/>
                <a:sym typeface="Comic Sans MS"/>
              </a:rPr>
              <a:t>systematic review </a:t>
            </a:r>
            <a:r>
              <a:rPr lang="en-US" sz="2000" b="1" dirty="0">
                <a:latin typeface="Comic Sans MS"/>
                <a:ea typeface="Comic Sans MS"/>
                <a:cs typeface="Comic Sans MS"/>
                <a:sym typeface="Comic Sans MS"/>
              </a:rPr>
              <a:t>consists of research papers relevant to </a:t>
            </a:r>
            <a:r>
              <a:rPr lang="en-US" sz="2000" b="1" dirty="0" smtClean="0">
                <a:latin typeface="Comic Sans MS"/>
                <a:ea typeface="Comic Sans MS"/>
                <a:cs typeface="Comic Sans MS"/>
                <a:sym typeface="Comic Sans MS"/>
              </a:rPr>
              <a:t>drowsiness detection.</a:t>
            </a:r>
            <a:endParaRPr lang="en" sz="2000" b="1" dirty="0" smtClean="0">
              <a:latin typeface="Comic Sans MS"/>
              <a:ea typeface="Comic Sans MS"/>
              <a:cs typeface="Comic Sans MS"/>
              <a:sym typeface="Comic Sans MS"/>
            </a:endParaRPr>
          </a:p>
          <a:p>
            <a:pPr marL="457200" lvl="0" indent="-393700" algn="l" rtl="0">
              <a:spcBef>
                <a:spcPts val="0"/>
              </a:spcBef>
              <a:spcAft>
                <a:spcPts val="0"/>
              </a:spcAft>
              <a:buSzPts val="2600"/>
              <a:buFont typeface="Comic Sans MS"/>
              <a:buAutoNum type="arabicPeriod"/>
            </a:pPr>
            <a:endParaRPr sz="2000" b="1" dirty="0">
              <a:latin typeface="Comic Sans MS"/>
              <a:ea typeface="Comic Sans MS"/>
              <a:cs typeface="Comic Sans MS"/>
              <a:sym typeface="Comic Sans MS"/>
            </a:endParaRPr>
          </a:p>
          <a:p>
            <a:pPr marL="457200" lvl="0" indent="0" algn="l" rtl="0">
              <a:spcBef>
                <a:spcPts val="0"/>
              </a:spcBef>
              <a:spcAft>
                <a:spcPts val="0"/>
              </a:spcAft>
              <a:buNone/>
            </a:pPr>
            <a:endParaRPr sz="1600" b="1" dirty="0">
              <a:latin typeface="Comic Sans MS"/>
              <a:ea typeface="Comic Sans MS"/>
              <a:cs typeface="Comic Sans MS"/>
              <a:sym typeface="Comic Sans MS"/>
            </a:endParaRPr>
          </a:p>
        </p:txBody>
      </p:sp>
    </p:spTree>
    <p:extLst>
      <p:ext uri="{BB962C8B-B14F-4D97-AF65-F5344CB8AC3E}">
        <p14:creationId xmlns:p14="http://schemas.microsoft.com/office/powerpoint/2010/main" val="267699725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g7c213df198_1_60"/>
          <p:cNvSpPr txBox="1"/>
          <p:nvPr/>
        </p:nvSpPr>
        <p:spPr>
          <a:xfrm>
            <a:off x="1367630" y="245064"/>
            <a:ext cx="10305600" cy="623400"/>
          </a:xfrm>
          <a:prstGeom prst="rect">
            <a:avLst/>
          </a:prstGeom>
          <a:noFill/>
          <a:ln>
            <a:noFill/>
          </a:ln>
        </p:spPr>
        <p:txBody>
          <a:bodyPr spcFirstLastPara="1" wrap="square" lIns="68575" tIns="34275" rIns="68575" bIns="34275" anchor="t" anchorCtr="0">
            <a:noAutofit/>
          </a:bodyPr>
          <a:lstStyle/>
          <a:p>
            <a:pPr marL="0" marR="0" lvl="0" indent="0" algn="l" rtl="0">
              <a:lnSpc>
                <a:spcPct val="125000"/>
              </a:lnSpc>
              <a:spcBef>
                <a:spcPts val="1800"/>
              </a:spcBef>
              <a:spcAft>
                <a:spcPts val="0"/>
              </a:spcAft>
              <a:buClr>
                <a:schemeClr val="dk1"/>
              </a:buClr>
              <a:buSzPts val="1100"/>
              <a:buFont typeface="Arial"/>
              <a:buNone/>
            </a:pPr>
            <a:r>
              <a:rPr lang="en" sz="3000" b="1" dirty="0" smtClean="0">
                <a:solidFill>
                  <a:schemeClr val="accent2"/>
                </a:solidFill>
                <a:highlight>
                  <a:srgbClr val="FFFFFF"/>
                </a:highlight>
                <a:latin typeface="Comic Sans MS"/>
                <a:ea typeface="Comic Sans MS"/>
                <a:cs typeface="Comic Sans MS"/>
                <a:sym typeface="Comic Sans MS"/>
              </a:rPr>
              <a:t>PROPOSED SYSYEM</a:t>
            </a:r>
            <a:endParaRPr sz="3000" b="1" i="0" u="none" strike="noStrike" cap="none" dirty="0">
              <a:solidFill>
                <a:schemeClr val="accent2"/>
              </a:solidFill>
              <a:latin typeface="Josefin Sans"/>
              <a:ea typeface="Josefin Sans"/>
              <a:cs typeface="Josefin Sans"/>
              <a:sym typeface="Josefin Sans"/>
            </a:endParaRPr>
          </a:p>
        </p:txBody>
      </p:sp>
      <p:sp>
        <p:nvSpPr>
          <p:cNvPr id="266" name="Google Shape;266;g7c213df198_1_60"/>
          <p:cNvSpPr txBox="1"/>
          <p:nvPr/>
        </p:nvSpPr>
        <p:spPr>
          <a:xfrm>
            <a:off x="691087" y="1292714"/>
            <a:ext cx="7940100" cy="3000000"/>
          </a:xfrm>
          <a:prstGeom prst="rect">
            <a:avLst/>
          </a:prstGeom>
          <a:noFill/>
          <a:ln>
            <a:noFill/>
          </a:ln>
        </p:spPr>
        <p:txBody>
          <a:bodyPr spcFirstLastPara="1" wrap="square" lIns="91425" tIns="91425" rIns="91425" bIns="91425" anchor="t" anchorCtr="0">
            <a:noAutofit/>
          </a:bodyPr>
          <a:lstStyle/>
          <a:p>
            <a:pPr marL="406400" lvl="0" indent="-342900">
              <a:buSzPts val="2600"/>
              <a:buFont typeface="Wingdings" panose="05000000000000000000" pitchFamily="2" charset="2"/>
              <a:buChar char="v"/>
            </a:pPr>
            <a:r>
              <a:rPr lang="en-US" sz="2000" b="1" dirty="0" smtClean="0">
                <a:latin typeface="Comic Sans MS"/>
                <a:ea typeface="Comic Sans MS"/>
                <a:cs typeface="Comic Sans MS"/>
                <a:sym typeface="Comic Sans MS"/>
              </a:rPr>
              <a:t>The </a:t>
            </a:r>
            <a:r>
              <a:rPr lang="en-US" sz="2000" b="1" dirty="0">
                <a:latin typeface="Comic Sans MS"/>
                <a:ea typeface="Comic Sans MS"/>
                <a:cs typeface="Comic Sans MS"/>
                <a:sym typeface="Comic Sans MS"/>
              </a:rPr>
              <a:t>proposed system is to detect closed </a:t>
            </a:r>
            <a:r>
              <a:rPr lang="en-US" sz="2000" b="1" dirty="0" smtClean="0">
                <a:latin typeface="Comic Sans MS"/>
                <a:ea typeface="Comic Sans MS"/>
                <a:cs typeface="Comic Sans MS"/>
                <a:sym typeface="Comic Sans MS"/>
              </a:rPr>
              <a:t>eyes to </a:t>
            </a:r>
            <a:r>
              <a:rPr lang="en-US" sz="2000" b="1" dirty="0">
                <a:latin typeface="Comic Sans MS"/>
                <a:ea typeface="Comic Sans MS"/>
                <a:cs typeface="Comic Sans MS"/>
                <a:sym typeface="Comic Sans MS"/>
              </a:rPr>
              <a:t>observe drivers fatigue and alert the driver with a </a:t>
            </a:r>
            <a:r>
              <a:rPr lang="en-US" sz="2000" b="1" dirty="0" smtClean="0">
                <a:latin typeface="Comic Sans MS"/>
                <a:ea typeface="Comic Sans MS"/>
                <a:cs typeface="Comic Sans MS"/>
                <a:sym typeface="Comic Sans MS"/>
              </a:rPr>
              <a:t>buzzer and </a:t>
            </a:r>
            <a:r>
              <a:rPr lang="en-US" sz="2000" b="1" dirty="0">
                <a:latin typeface="Comic Sans MS"/>
                <a:ea typeface="Comic Sans MS"/>
                <a:cs typeface="Comic Sans MS"/>
                <a:sym typeface="Comic Sans MS"/>
              </a:rPr>
              <a:t>vibration on positive </a:t>
            </a:r>
            <a:r>
              <a:rPr lang="en-US" sz="2000" b="1" dirty="0" smtClean="0">
                <a:latin typeface="Comic Sans MS"/>
                <a:ea typeface="Comic Sans MS"/>
                <a:cs typeface="Comic Sans MS"/>
                <a:sym typeface="Comic Sans MS"/>
              </a:rPr>
              <a:t>detection</a:t>
            </a:r>
          </a:p>
          <a:p>
            <a:pPr marL="406400" lvl="0" indent="-342900">
              <a:buSzPts val="2600"/>
              <a:buFont typeface="Wingdings" panose="05000000000000000000" pitchFamily="2" charset="2"/>
              <a:buChar char="v"/>
            </a:pPr>
            <a:r>
              <a:rPr lang="en-US" sz="2000" b="1" dirty="0" smtClean="0">
                <a:latin typeface="Comic Sans MS"/>
                <a:ea typeface="Comic Sans MS"/>
                <a:cs typeface="Comic Sans MS"/>
                <a:sym typeface="Comic Sans MS"/>
              </a:rPr>
              <a:t>When </a:t>
            </a:r>
            <a:r>
              <a:rPr lang="en-US" sz="2000" b="1" dirty="0">
                <a:latin typeface="Comic Sans MS"/>
                <a:ea typeface="Comic Sans MS"/>
                <a:cs typeface="Comic Sans MS"/>
                <a:sym typeface="Comic Sans MS"/>
              </a:rPr>
              <a:t>the eyes were detected closed for too long, </a:t>
            </a:r>
            <a:r>
              <a:rPr lang="en-US" sz="2000" b="1" dirty="0" smtClean="0">
                <a:latin typeface="Comic Sans MS"/>
                <a:ea typeface="Comic Sans MS"/>
                <a:cs typeface="Comic Sans MS"/>
                <a:sym typeface="Comic Sans MS"/>
              </a:rPr>
              <a:t>a warning </a:t>
            </a:r>
            <a:r>
              <a:rPr lang="en-US" sz="2000" b="1" dirty="0">
                <a:latin typeface="Comic Sans MS"/>
                <a:ea typeface="Comic Sans MS"/>
                <a:cs typeface="Comic Sans MS"/>
                <a:sym typeface="Comic Sans MS"/>
              </a:rPr>
              <a:t>signal is issued. </a:t>
            </a:r>
            <a:endParaRPr lang="en-US" sz="2000" b="1" dirty="0" smtClean="0">
              <a:latin typeface="Comic Sans MS"/>
              <a:ea typeface="Comic Sans MS"/>
              <a:cs typeface="Comic Sans MS"/>
              <a:sym typeface="Comic Sans MS"/>
            </a:endParaRPr>
          </a:p>
          <a:p>
            <a:pPr marL="406400" lvl="0" indent="-342900">
              <a:buSzPts val="2600"/>
              <a:buFont typeface="Wingdings" panose="05000000000000000000" pitchFamily="2" charset="2"/>
              <a:buChar char="v"/>
            </a:pPr>
            <a:r>
              <a:rPr lang="en-US" sz="2000" b="1" dirty="0" smtClean="0">
                <a:latin typeface="Comic Sans MS"/>
                <a:ea typeface="Comic Sans MS"/>
                <a:cs typeface="Comic Sans MS"/>
                <a:sym typeface="Comic Sans MS"/>
              </a:rPr>
              <a:t>Driver drowsiness can be determined from several symptoms that manifest in drowsy drivers face. </a:t>
            </a:r>
          </a:p>
          <a:p>
            <a:pPr marL="406400" lvl="0" indent="-342900">
              <a:buSzPts val="2600"/>
              <a:buFont typeface="Wingdings" panose="05000000000000000000" pitchFamily="2" charset="2"/>
              <a:buChar char="v"/>
            </a:pPr>
            <a:r>
              <a:rPr lang="en-US" sz="2000" b="1" dirty="0" smtClean="0">
                <a:latin typeface="Comic Sans MS"/>
                <a:ea typeface="Comic Sans MS"/>
                <a:cs typeface="Comic Sans MS"/>
                <a:sym typeface="Comic Sans MS"/>
              </a:rPr>
              <a:t>Through the analysis of the eye status, the system will be able to tell whether the driver is drowsy or not. </a:t>
            </a:r>
          </a:p>
          <a:p>
            <a:pPr marL="406400" lvl="0" indent="-342900">
              <a:buSzPts val="2600"/>
              <a:buFont typeface="Wingdings" panose="05000000000000000000" pitchFamily="2" charset="2"/>
              <a:buChar char="v"/>
            </a:pPr>
            <a:r>
              <a:rPr lang="en-US" sz="2000" b="1" dirty="0" smtClean="0">
                <a:latin typeface="Comic Sans MS"/>
                <a:ea typeface="Comic Sans MS"/>
                <a:cs typeface="Comic Sans MS"/>
                <a:sym typeface="Comic Sans MS"/>
              </a:rPr>
              <a:t>Initially when the camera is in on state, video streams are </a:t>
            </a:r>
            <a:r>
              <a:rPr lang="en-US" sz="2000" b="1" dirty="0">
                <a:latin typeface="Comic Sans MS"/>
                <a:ea typeface="Comic Sans MS"/>
                <a:cs typeface="Comic Sans MS"/>
                <a:sym typeface="Comic Sans MS"/>
              </a:rPr>
              <a:t>c</a:t>
            </a:r>
            <a:r>
              <a:rPr lang="en-US" sz="2000" b="1" dirty="0" smtClean="0">
                <a:latin typeface="Comic Sans MS"/>
                <a:ea typeface="Comic Sans MS"/>
                <a:cs typeface="Comic Sans MS"/>
                <a:sym typeface="Comic Sans MS"/>
              </a:rPr>
              <a:t>ontinuously captured from the drivers face.</a:t>
            </a:r>
            <a:endParaRPr sz="1600" b="1" dirty="0">
              <a:latin typeface="Comic Sans MS"/>
              <a:ea typeface="Comic Sans MS"/>
              <a:cs typeface="Comic Sans MS"/>
              <a:sym typeface="Comic Sans MS"/>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g7c213df198_1_60"/>
          <p:cNvSpPr txBox="1"/>
          <p:nvPr/>
        </p:nvSpPr>
        <p:spPr>
          <a:xfrm>
            <a:off x="2162389" y="356159"/>
            <a:ext cx="10305600" cy="623400"/>
          </a:xfrm>
          <a:prstGeom prst="rect">
            <a:avLst/>
          </a:prstGeom>
          <a:noFill/>
          <a:ln>
            <a:noFill/>
          </a:ln>
        </p:spPr>
        <p:txBody>
          <a:bodyPr spcFirstLastPara="1" wrap="square" lIns="68575" tIns="34275" rIns="68575" bIns="34275" anchor="t" anchorCtr="0">
            <a:noAutofit/>
          </a:bodyPr>
          <a:lstStyle/>
          <a:p>
            <a:pPr marL="0" marR="0" lvl="0" indent="0" algn="l" rtl="0">
              <a:lnSpc>
                <a:spcPct val="125000"/>
              </a:lnSpc>
              <a:spcBef>
                <a:spcPts val="1800"/>
              </a:spcBef>
              <a:spcAft>
                <a:spcPts val="0"/>
              </a:spcAft>
              <a:buClr>
                <a:schemeClr val="dk1"/>
              </a:buClr>
              <a:buSzPts val="1100"/>
              <a:buFont typeface="Arial"/>
              <a:buNone/>
            </a:pPr>
            <a:r>
              <a:rPr lang="en" sz="3000" b="1" dirty="0" smtClean="0">
                <a:solidFill>
                  <a:schemeClr val="accent2"/>
                </a:solidFill>
                <a:highlight>
                  <a:srgbClr val="FFFFFF"/>
                </a:highlight>
                <a:latin typeface="Comic Sans MS"/>
                <a:ea typeface="Comic Sans MS"/>
                <a:cs typeface="Comic Sans MS"/>
                <a:sym typeface="Comic Sans MS"/>
              </a:rPr>
              <a:t>Literature Survey-1</a:t>
            </a:r>
            <a:endParaRPr sz="3000" b="1" i="0" u="none" strike="noStrike" cap="none" dirty="0">
              <a:solidFill>
                <a:schemeClr val="accent2"/>
              </a:solidFill>
              <a:latin typeface="Josefin Sans"/>
              <a:ea typeface="Josefin Sans"/>
              <a:cs typeface="Josefin Sans"/>
              <a:sym typeface="Josefin Sans"/>
            </a:endParaRPr>
          </a:p>
        </p:txBody>
      </p:sp>
      <p:sp>
        <p:nvSpPr>
          <p:cNvPr id="266" name="Google Shape;266;g7c213df198_1_60"/>
          <p:cNvSpPr txBox="1"/>
          <p:nvPr/>
        </p:nvSpPr>
        <p:spPr>
          <a:xfrm>
            <a:off x="767999" y="1395264"/>
            <a:ext cx="7940100" cy="1040287"/>
          </a:xfrm>
          <a:prstGeom prst="rect">
            <a:avLst/>
          </a:prstGeom>
          <a:noFill/>
          <a:ln>
            <a:noFill/>
          </a:ln>
        </p:spPr>
        <p:txBody>
          <a:bodyPr spcFirstLastPara="1" wrap="square" lIns="91425" tIns="91425" rIns="91425" bIns="91425" anchor="t" anchorCtr="0">
            <a:noAutofit/>
          </a:bodyPr>
          <a:lstStyle/>
          <a:p>
            <a:pPr marL="63500" lvl="0">
              <a:buSzPts val="2600"/>
            </a:pPr>
            <a:r>
              <a:rPr lang="en-US" sz="2600" b="1" dirty="0">
                <a:latin typeface="Comic Sans MS"/>
                <a:ea typeface="Comic Sans MS"/>
                <a:cs typeface="Comic Sans MS"/>
                <a:sym typeface="Comic Sans MS"/>
              </a:rPr>
              <a:t>A Smartphone-Based Drowsiness Detection </a:t>
            </a:r>
            <a:r>
              <a:rPr lang="en-US" sz="2600" b="1" dirty="0" smtClean="0">
                <a:latin typeface="Comic Sans MS"/>
                <a:ea typeface="Comic Sans MS"/>
                <a:cs typeface="Comic Sans MS"/>
                <a:sym typeface="Comic Sans MS"/>
              </a:rPr>
              <a:t>and Warning </a:t>
            </a:r>
            <a:r>
              <a:rPr lang="en-US" sz="2600" b="1" dirty="0">
                <a:latin typeface="Comic Sans MS"/>
                <a:ea typeface="Comic Sans MS"/>
                <a:cs typeface="Comic Sans MS"/>
                <a:sym typeface="Comic Sans MS"/>
              </a:rPr>
              <a:t>System for Automotive Drivers</a:t>
            </a:r>
            <a:endParaRPr sz="2000" b="1" dirty="0">
              <a:latin typeface="Comic Sans MS"/>
              <a:ea typeface="Comic Sans MS"/>
              <a:cs typeface="Comic Sans MS"/>
              <a:sym typeface="Comic Sans MS"/>
            </a:endParaRPr>
          </a:p>
        </p:txBody>
      </p:sp>
      <p:sp>
        <p:nvSpPr>
          <p:cNvPr id="2" name="Rectangle 1"/>
          <p:cNvSpPr/>
          <p:nvPr/>
        </p:nvSpPr>
        <p:spPr>
          <a:xfrm>
            <a:off x="1253501" y="2646158"/>
            <a:ext cx="6969095" cy="1600438"/>
          </a:xfrm>
          <a:prstGeom prst="rect">
            <a:avLst/>
          </a:prstGeom>
        </p:spPr>
        <p:txBody>
          <a:bodyPr wrap="square">
            <a:spAutoFit/>
          </a:bodyPr>
          <a:lstStyle/>
          <a:p>
            <a:pPr marL="285750" indent="-285750">
              <a:buFont typeface="Wingdings" panose="05000000000000000000" pitchFamily="2" charset="2"/>
              <a:buChar char="v"/>
            </a:pPr>
            <a:r>
              <a:rPr lang="en-US" b="1" dirty="0">
                <a:latin typeface="Comic Sans MS" panose="030F0702030302020204" pitchFamily="66" charset="0"/>
              </a:rPr>
              <a:t>This paper presents a smartphone-based system for the detection of drowsiness in automotive </a:t>
            </a:r>
            <a:r>
              <a:rPr lang="en-US" b="1" dirty="0" smtClean="0">
                <a:latin typeface="Comic Sans MS" panose="030F0702030302020204" pitchFamily="66" charset="0"/>
              </a:rPr>
              <a:t>drivers</a:t>
            </a:r>
          </a:p>
          <a:p>
            <a:pPr marL="285750" indent="-285750">
              <a:buFont typeface="Wingdings" panose="05000000000000000000" pitchFamily="2" charset="2"/>
              <a:buChar char="v"/>
            </a:pPr>
            <a:r>
              <a:rPr lang="en-US" b="1" dirty="0" smtClean="0">
                <a:latin typeface="Comic Sans MS" panose="030F0702030302020204" pitchFamily="66" charset="0"/>
              </a:rPr>
              <a:t>The </a:t>
            </a:r>
            <a:r>
              <a:rPr lang="en-US" b="1" dirty="0">
                <a:latin typeface="Comic Sans MS" panose="030F0702030302020204" pitchFamily="66" charset="0"/>
              </a:rPr>
              <a:t>system uses near infrared lighting for illuminating the face of the driver during </a:t>
            </a:r>
            <a:r>
              <a:rPr lang="en-US" b="1" dirty="0" err="1">
                <a:latin typeface="Comic Sans MS" panose="030F0702030302020204" pitchFamily="66" charset="0"/>
              </a:rPr>
              <a:t>nightdriving</a:t>
            </a:r>
            <a:r>
              <a:rPr lang="en-US" b="1" dirty="0">
                <a:latin typeface="Comic Sans MS" panose="030F0702030302020204" pitchFamily="66" charset="0"/>
              </a:rPr>
              <a:t>. </a:t>
            </a:r>
            <a:endParaRPr lang="en-US" b="1" dirty="0" smtClean="0">
              <a:latin typeface="Comic Sans MS" panose="030F0702030302020204" pitchFamily="66" charset="0"/>
            </a:endParaRPr>
          </a:p>
          <a:p>
            <a:pPr marL="285750" indent="-285750">
              <a:buFont typeface="Wingdings" panose="05000000000000000000" pitchFamily="2" charset="2"/>
              <a:buChar char="v"/>
            </a:pPr>
            <a:r>
              <a:rPr lang="en-US" b="1" dirty="0" smtClean="0">
                <a:latin typeface="Comic Sans MS" panose="030F0702030302020204" pitchFamily="66" charset="0"/>
              </a:rPr>
              <a:t>The </a:t>
            </a:r>
            <a:r>
              <a:rPr lang="en-US" b="1" dirty="0">
                <a:latin typeface="Comic Sans MS" panose="030F0702030302020204" pitchFamily="66" charset="0"/>
              </a:rPr>
              <a:t>second step uses the voiced to the unvoiced ratio obtained from the speech data from the microphone, in the event PERCLOS crosses the threshold.</a:t>
            </a:r>
            <a:endParaRPr lang="en-IN" b="1" dirty="0">
              <a:latin typeface="Comic Sans MS" panose="030F0702030302020204" pitchFamily="66" charset="0"/>
            </a:endParaRPr>
          </a:p>
        </p:txBody>
      </p:sp>
      <p:sp>
        <p:nvSpPr>
          <p:cNvPr id="6" name="Google Shape;266;g7c213df198_1_60"/>
          <p:cNvSpPr txBox="1"/>
          <p:nvPr/>
        </p:nvSpPr>
        <p:spPr>
          <a:xfrm>
            <a:off x="1253502" y="4432045"/>
            <a:ext cx="7940100" cy="1040287"/>
          </a:xfrm>
          <a:prstGeom prst="rect">
            <a:avLst/>
          </a:prstGeom>
          <a:noFill/>
          <a:ln>
            <a:noFill/>
          </a:ln>
        </p:spPr>
        <p:txBody>
          <a:bodyPr spcFirstLastPara="1" wrap="square" lIns="91425" tIns="91425" rIns="91425" bIns="91425" anchor="t" anchorCtr="0">
            <a:noAutofit/>
          </a:bodyPr>
          <a:lstStyle/>
          <a:p>
            <a:pPr algn="r"/>
            <a:r>
              <a:rPr lang="en-IN" sz="1600" b="1" dirty="0" err="1" smtClean="0"/>
              <a:t>Author:</a:t>
            </a:r>
            <a:r>
              <a:rPr lang="en-IN" sz="1200" dirty="0" err="1" smtClean="0"/>
              <a:t>Anirban</a:t>
            </a:r>
            <a:r>
              <a:rPr lang="en-IN" sz="1200" dirty="0" smtClean="0"/>
              <a:t> </a:t>
            </a:r>
            <a:r>
              <a:rPr lang="en-IN" sz="1200" dirty="0" err="1"/>
              <a:t>Dasgupta</a:t>
            </a:r>
            <a:r>
              <a:rPr lang="en-IN" sz="1200" dirty="0"/>
              <a:t> , Member, IEEE, </a:t>
            </a:r>
            <a:r>
              <a:rPr lang="en-IN" sz="1200" dirty="0" err="1"/>
              <a:t>Daleef</a:t>
            </a:r>
            <a:r>
              <a:rPr lang="en-IN" sz="1200" dirty="0"/>
              <a:t> Rahman, and </a:t>
            </a:r>
            <a:r>
              <a:rPr lang="en-IN" sz="1200" dirty="0" err="1"/>
              <a:t>Aurobinda</a:t>
            </a:r>
            <a:r>
              <a:rPr lang="en-IN" sz="1200" dirty="0"/>
              <a:t> </a:t>
            </a:r>
            <a:r>
              <a:rPr lang="en-IN" sz="1200" dirty="0" err="1"/>
              <a:t>Routray</a:t>
            </a:r>
            <a:r>
              <a:rPr lang="en-IN" sz="1200" dirty="0"/>
              <a:t> , Member, IEEE</a:t>
            </a:r>
            <a:r>
              <a:rPr lang="en-IN" sz="1200" dirty="0">
                <a:hlinkClick r:id="rId3"/>
              </a:rPr>
              <a:t> </a:t>
            </a:r>
            <a:endParaRPr lang="en-IN" sz="1200" b="1" dirty="0"/>
          </a:p>
        </p:txBody>
      </p:sp>
    </p:spTree>
    <p:extLst>
      <p:ext uri="{BB962C8B-B14F-4D97-AF65-F5344CB8AC3E}">
        <p14:creationId xmlns:p14="http://schemas.microsoft.com/office/powerpoint/2010/main" val="33164516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g7c213df198_1_60"/>
          <p:cNvSpPr txBox="1"/>
          <p:nvPr/>
        </p:nvSpPr>
        <p:spPr>
          <a:xfrm>
            <a:off x="2085477" y="222051"/>
            <a:ext cx="10305600" cy="623400"/>
          </a:xfrm>
          <a:prstGeom prst="rect">
            <a:avLst/>
          </a:prstGeom>
          <a:noFill/>
          <a:ln>
            <a:noFill/>
          </a:ln>
        </p:spPr>
        <p:txBody>
          <a:bodyPr spcFirstLastPara="1" wrap="square" lIns="68575" tIns="34275" rIns="68575" bIns="34275" anchor="t" anchorCtr="0">
            <a:noAutofit/>
          </a:bodyPr>
          <a:lstStyle/>
          <a:p>
            <a:pPr marL="0" marR="0" lvl="0" indent="0" algn="l" rtl="0">
              <a:lnSpc>
                <a:spcPct val="125000"/>
              </a:lnSpc>
              <a:spcBef>
                <a:spcPts val="1800"/>
              </a:spcBef>
              <a:spcAft>
                <a:spcPts val="0"/>
              </a:spcAft>
              <a:buClr>
                <a:schemeClr val="dk1"/>
              </a:buClr>
              <a:buSzPts val="1100"/>
              <a:buFont typeface="Arial"/>
              <a:buNone/>
            </a:pPr>
            <a:r>
              <a:rPr lang="en" sz="3000" b="1" dirty="0" smtClean="0">
                <a:solidFill>
                  <a:schemeClr val="accent2"/>
                </a:solidFill>
                <a:highlight>
                  <a:srgbClr val="FFFFFF"/>
                </a:highlight>
                <a:latin typeface="Comic Sans MS"/>
                <a:ea typeface="Comic Sans MS"/>
                <a:cs typeface="Comic Sans MS"/>
                <a:sym typeface="Comic Sans MS"/>
              </a:rPr>
              <a:t>Literature Survey-2</a:t>
            </a:r>
            <a:endParaRPr sz="3000" b="1" i="0" u="none" strike="noStrike" cap="none" dirty="0">
              <a:solidFill>
                <a:schemeClr val="accent2"/>
              </a:solidFill>
              <a:latin typeface="Josefin Sans"/>
              <a:ea typeface="Josefin Sans"/>
              <a:cs typeface="Josefin Sans"/>
              <a:sym typeface="Josefin Sans"/>
            </a:endParaRPr>
          </a:p>
        </p:txBody>
      </p:sp>
      <p:sp>
        <p:nvSpPr>
          <p:cNvPr id="266" name="Google Shape;266;g7c213df198_1_60"/>
          <p:cNvSpPr txBox="1"/>
          <p:nvPr/>
        </p:nvSpPr>
        <p:spPr>
          <a:xfrm>
            <a:off x="742362" y="1175905"/>
            <a:ext cx="7940100" cy="1040287"/>
          </a:xfrm>
          <a:prstGeom prst="rect">
            <a:avLst/>
          </a:prstGeom>
          <a:noFill/>
          <a:ln>
            <a:noFill/>
          </a:ln>
        </p:spPr>
        <p:txBody>
          <a:bodyPr spcFirstLastPara="1" wrap="square" lIns="91425" tIns="91425" rIns="91425" bIns="91425" anchor="t" anchorCtr="0">
            <a:noAutofit/>
          </a:bodyPr>
          <a:lstStyle/>
          <a:p>
            <a:r>
              <a:rPr lang="en-IN" sz="2800" b="1" dirty="0"/>
              <a:t>Driver drowsiness detection system</a:t>
            </a:r>
          </a:p>
        </p:txBody>
      </p:sp>
      <p:sp>
        <p:nvSpPr>
          <p:cNvPr id="2" name="Rectangle 1"/>
          <p:cNvSpPr/>
          <p:nvPr/>
        </p:nvSpPr>
        <p:spPr>
          <a:xfrm>
            <a:off x="1022765" y="2290273"/>
            <a:ext cx="6969095" cy="1815882"/>
          </a:xfrm>
          <a:prstGeom prst="rect">
            <a:avLst/>
          </a:prstGeom>
        </p:spPr>
        <p:txBody>
          <a:bodyPr wrap="square">
            <a:spAutoFit/>
          </a:bodyPr>
          <a:lstStyle/>
          <a:p>
            <a:pPr marL="285750" indent="-285750">
              <a:buFont typeface="Wingdings" panose="05000000000000000000" pitchFamily="2" charset="2"/>
              <a:buChar char="v"/>
            </a:pPr>
            <a:r>
              <a:rPr lang="en-US" b="1" dirty="0">
                <a:latin typeface="Comic Sans MS" panose="030F0702030302020204" pitchFamily="66" charset="0"/>
              </a:rPr>
              <a:t>Drowsiness and Fatigue of drivers are amongst the significant causes of road accidents. Every year, they increase the amounts of deaths and fatalities injuries globally. </a:t>
            </a:r>
            <a:endParaRPr lang="en-US" b="1" dirty="0" smtClean="0">
              <a:latin typeface="Comic Sans MS" panose="030F0702030302020204" pitchFamily="66" charset="0"/>
            </a:endParaRPr>
          </a:p>
          <a:p>
            <a:pPr marL="285750" indent="-285750">
              <a:buFont typeface="Wingdings" panose="05000000000000000000" pitchFamily="2" charset="2"/>
              <a:buChar char="v"/>
            </a:pPr>
            <a:r>
              <a:rPr lang="en-US" b="1" dirty="0" smtClean="0">
                <a:latin typeface="Comic Sans MS" panose="030F0702030302020204" pitchFamily="66" charset="0"/>
              </a:rPr>
              <a:t>In </a:t>
            </a:r>
            <a:r>
              <a:rPr lang="en-US" b="1" dirty="0">
                <a:latin typeface="Comic Sans MS" panose="030F0702030302020204" pitchFamily="66" charset="0"/>
              </a:rPr>
              <a:t>this paper, a module for Advanced Driver Assistance System (ADAS) is presented to reduce the number of accidents due to drivers fatigue and hence increase the transportation </a:t>
            </a:r>
            <a:r>
              <a:rPr lang="en-US" b="1" dirty="0" smtClean="0">
                <a:latin typeface="Comic Sans MS" panose="030F0702030302020204" pitchFamily="66" charset="0"/>
              </a:rPr>
              <a:t>safety.</a:t>
            </a:r>
          </a:p>
          <a:p>
            <a:pPr marL="285750" indent="-285750">
              <a:buFont typeface="Wingdings" panose="05000000000000000000" pitchFamily="2" charset="2"/>
              <a:buChar char="v"/>
            </a:pPr>
            <a:r>
              <a:rPr lang="en-US" b="1" dirty="0" smtClean="0">
                <a:latin typeface="Comic Sans MS" panose="030F0702030302020204" pitchFamily="66" charset="0"/>
              </a:rPr>
              <a:t>this </a:t>
            </a:r>
            <a:r>
              <a:rPr lang="en-US" b="1" dirty="0">
                <a:latin typeface="Comic Sans MS" panose="030F0702030302020204" pitchFamily="66" charset="0"/>
              </a:rPr>
              <a:t>system deals with automatic driver drowsiness detection based on visual information and Artificial </a:t>
            </a:r>
            <a:r>
              <a:rPr lang="en-US" b="1" dirty="0" smtClean="0">
                <a:latin typeface="Comic Sans MS" panose="030F0702030302020204" pitchFamily="66" charset="0"/>
              </a:rPr>
              <a:t>Intelligence</a:t>
            </a:r>
            <a:r>
              <a:rPr lang="en-US" b="1" dirty="0">
                <a:latin typeface="Comic Sans MS" panose="030F0702030302020204" pitchFamily="66" charset="0"/>
              </a:rPr>
              <a:t>.</a:t>
            </a:r>
            <a:endParaRPr lang="en-IN" b="1" dirty="0">
              <a:latin typeface="Comic Sans MS" panose="030F0702030302020204" pitchFamily="66" charset="0"/>
            </a:endParaRPr>
          </a:p>
        </p:txBody>
      </p:sp>
      <p:sp>
        <p:nvSpPr>
          <p:cNvPr id="5" name="Google Shape;266;g7c213df198_1_60"/>
          <p:cNvSpPr txBox="1"/>
          <p:nvPr/>
        </p:nvSpPr>
        <p:spPr>
          <a:xfrm>
            <a:off x="1270778" y="4491865"/>
            <a:ext cx="7940100" cy="1040287"/>
          </a:xfrm>
          <a:prstGeom prst="rect">
            <a:avLst/>
          </a:prstGeom>
          <a:noFill/>
          <a:ln>
            <a:noFill/>
          </a:ln>
        </p:spPr>
        <p:txBody>
          <a:bodyPr spcFirstLastPara="1" wrap="square" lIns="91425" tIns="91425" rIns="91425" bIns="91425" anchor="t" anchorCtr="0">
            <a:noAutofit/>
          </a:bodyPr>
          <a:lstStyle/>
          <a:p>
            <a:pPr algn="r"/>
            <a:r>
              <a:rPr lang="en-IN" b="1" dirty="0"/>
              <a:t>Author:</a:t>
            </a:r>
            <a:r>
              <a:rPr lang="en-IN" dirty="0" smtClean="0">
                <a:hlinkClick r:id="rId3"/>
              </a:rPr>
              <a:t> </a:t>
            </a:r>
            <a:r>
              <a:rPr lang="en-IN" dirty="0" err="1" smtClean="0">
                <a:solidFill>
                  <a:schemeClr val="tx1"/>
                </a:solidFill>
                <a:hlinkClick r:id="rId3"/>
              </a:rPr>
              <a:t>Belal</a:t>
            </a:r>
            <a:r>
              <a:rPr lang="en-IN" dirty="0" smtClean="0">
                <a:solidFill>
                  <a:schemeClr val="tx1"/>
                </a:solidFill>
                <a:hlinkClick r:id="rId3"/>
              </a:rPr>
              <a:t> </a:t>
            </a:r>
            <a:r>
              <a:rPr lang="en-IN" dirty="0" err="1">
                <a:solidFill>
                  <a:schemeClr val="tx1"/>
                </a:solidFill>
                <a:hlinkClick r:id="rId3"/>
              </a:rPr>
              <a:t>Alshaqaqi</a:t>
            </a:r>
            <a:r>
              <a:rPr lang="en-IN" dirty="0">
                <a:solidFill>
                  <a:schemeClr val="tx1"/>
                </a:solidFill>
                <a:hlinkClick r:id="rId3"/>
              </a:rPr>
              <a:t> </a:t>
            </a:r>
            <a:r>
              <a:rPr lang="en-IN" dirty="0">
                <a:solidFill>
                  <a:schemeClr val="tx1"/>
                </a:solidFill>
              </a:rPr>
              <a:t>; </a:t>
            </a:r>
            <a:r>
              <a:rPr lang="en-IN" dirty="0">
                <a:solidFill>
                  <a:schemeClr val="tx1"/>
                </a:solidFill>
                <a:hlinkClick r:id="rId4"/>
              </a:rPr>
              <a:t>Abdullah Salem </a:t>
            </a:r>
            <a:r>
              <a:rPr lang="en-IN" dirty="0" err="1">
                <a:solidFill>
                  <a:schemeClr val="tx1"/>
                </a:solidFill>
                <a:hlinkClick r:id="rId4"/>
              </a:rPr>
              <a:t>Baquhaizel</a:t>
            </a:r>
            <a:r>
              <a:rPr lang="en-IN" dirty="0">
                <a:solidFill>
                  <a:schemeClr val="tx1"/>
                </a:solidFill>
                <a:hlinkClick r:id="rId4"/>
              </a:rPr>
              <a:t> </a:t>
            </a:r>
            <a:r>
              <a:rPr lang="en-IN" dirty="0">
                <a:solidFill>
                  <a:schemeClr val="tx1"/>
                </a:solidFill>
              </a:rPr>
              <a:t>; </a:t>
            </a:r>
            <a:r>
              <a:rPr lang="en-IN" dirty="0">
                <a:solidFill>
                  <a:schemeClr val="tx1"/>
                </a:solidFill>
                <a:hlinkClick r:id="rId5"/>
              </a:rPr>
              <a:t>Mohamed El Amine </a:t>
            </a:r>
            <a:r>
              <a:rPr lang="en-IN" dirty="0" err="1">
                <a:solidFill>
                  <a:schemeClr val="tx1"/>
                </a:solidFill>
                <a:hlinkClick r:id="rId5"/>
              </a:rPr>
              <a:t>Ouis</a:t>
            </a:r>
            <a:r>
              <a:rPr lang="en-IN" dirty="0">
                <a:hlinkClick r:id="rId5"/>
              </a:rPr>
              <a:t> </a:t>
            </a:r>
            <a:endParaRPr lang="en-IN" b="1" dirty="0"/>
          </a:p>
        </p:txBody>
      </p:sp>
    </p:spTree>
    <p:extLst>
      <p:ext uri="{BB962C8B-B14F-4D97-AF65-F5344CB8AC3E}">
        <p14:creationId xmlns:p14="http://schemas.microsoft.com/office/powerpoint/2010/main" val="273987249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g7c213df198_1_53"/>
          <p:cNvSpPr txBox="1"/>
          <p:nvPr/>
        </p:nvSpPr>
        <p:spPr>
          <a:xfrm>
            <a:off x="1805076" y="1207430"/>
            <a:ext cx="10305600" cy="623400"/>
          </a:xfrm>
          <a:prstGeom prst="rect">
            <a:avLst/>
          </a:prstGeom>
          <a:noFill/>
          <a:ln>
            <a:noFill/>
          </a:ln>
        </p:spPr>
        <p:txBody>
          <a:bodyPr spcFirstLastPara="1" wrap="square" lIns="68575" tIns="34275" rIns="68575" bIns="34275" anchor="t" anchorCtr="0">
            <a:noAutofit/>
          </a:bodyPr>
          <a:lstStyle/>
          <a:p>
            <a:pPr marL="0" marR="0" lvl="0" indent="0" algn="ctr" rtl="0">
              <a:lnSpc>
                <a:spcPct val="125000"/>
              </a:lnSpc>
              <a:spcBef>
                <a:spcPts val="1800"/>
              </a:spcBef>
              <a:spcAft>
                <a:spcPts val="0"/>
              </a:spcAft>
              <a:buClr>
                <a:schemeClr val="dk1"/>
              </a:buClr>
              <a:buSzPts val="1100"/>
              <a:buFont typeface="Arial"/>
              <a:buNone/>
            </a:pPr>
            <a:r>
              <a:rPr lang="en" sz="2400" b="1" i="0" u="none" strike="noStrike" cap="none" dirty="0">
                <a:solidFill>
                  <a:schemeClr val="accent2"/>
                </a:solidFill>
                <a:highlight>
                  <a:srgbClr val="FFFFFF"/>
                </a:highlight>
                <a:latin typeface="Comic Sans MS"/>
                <a:ea typeface="Comic Sans MS"/>
                <a:cs typeface="Comic Sans MS"/>
                <a:sym typeface="Comic Sans MS"/>
              </a:rPr>
              <a:t>DROWSY DRIVER </a:t>
            </a:r>
            <a:endParaRPr lang="en" sz="2400" b="1" i="0" u="none" strike="noStrike" cap="none" dirty="0" smtClean="0">
              <a:solidFill>
                <a:schemeClr val="accent2"/>
              </a:solidFill>
              <a:highlight>
                <a:srgbClr val="FFFFFF"/>
              </a:highlight>
              <a:latin typeface="Comic Sans MS"/>
              <a:ea typeface="Comic Sans MS"/>
              <a:cs typeface="Comic Sans MS"/>
              <a:sym typeface="Comic Sans MS"/>
            </a:endParaRPr>
          </a:p>
          <a:p>
            <a:pPr marL="0" marR="0" lvl="0" indent="0" algn="ctr" rtl="0">
              <a:lnSpc>
                <a:spcPct val="125000"/>
              </a:lnSpc>
              <a:spcBef>
                <a:spcPts val="1800"/>
              </a:spcBef>
              <a:spcAft>
                <a:spcPts val="0"/>
              </a:spcAft>
              <a:buClr>
                <a:schemeClr val="dk1"/>
              </a:buClr>
              <a:buSzPts val="1100"/>
              <a:buFont typeface="Arial"/>
              <a:buNone/>
            </a:pPr>
            <a:r>
              <a:rPr lang="en" sz="2400" b="1" i="0" u="none" strike="noStrike" cap="none" dirty="0" smtClean="0">
                <a:solidFill>
                  <a:schemeClr val="accent2"/>
                </a:solidFill>
                <a:highlight>
                  <a:srgbClr val="FFFFFF"/>
                </a:highlight>
                <a:latin typeface="Comic Sans MS"/>
                <a:ea typeface="Comic Sans MS"/>
                <a:cs typeface="Comic Sans MS"/>
                <a:sym typeface="Comic Sans MS"/>
              </a:rPr>
              <a:t>DETECTION  </a:t>
            </a:r>
          </a:p>
          <a:p>
            <a:pPr marL="0" marR="0" lvl="0" indent="0" algn="ctr" rtl="0">
              <a:lnSpc>
                <a:spcPct val="125000"/>
              </a:lnSpc>
              <a:spcBef>
                <a:spcPts val="1800"/>
              </a:spcBef>
              <a:spcAft>
                <a:spcPts val="0"/>
              </a:spcAft>
              <a:buClr>
                <a:schemeClr val="dk1"/>
              </a:buClr>
              <a:buSzPts val="1100"/>
              <a:buFont typeface="Arial"/>
              <a:buNone/>
            </a:pPr>
            <a:r>
              <a:rPr lang="en" sz="2400" b="1" dirty="0" smtClean="0">
                <a:solidFill>
                  <a:schemeClr val="accent2"/>
                </a:solidFill>
                <a:highlight>
                  <a:srgbClr val="FFFFFF"/>
                </a:highlight>
                <a:latin typeface="Comic Sans MS"/>
                <a:ea typeface="Josefin Sans"/>
                <a:cs typeface="Josefin Sans"/>
                <a:sym typeface="Comic Sans MS"/>
              </a:rPr>
              <a:t>FLOWGRAPH</a:t>
            </a:r>
            <a:endParaRPr sz="2400" b="1" i="0" u="none" strike="noStrike" cap="none" dirty="0">
              <a:solidFill>
                <a:schemeClr val="accent2"/>
              </a:solidFill>
              <a:latin typeface="Josefin Sans"/>
              <a:ea typeface="Josefin Sans"/>
              <a:cs typeface="Josefin Sans"/>
              <a:sym typeface="Josefin Sans"/>
            </a:endParaRPr>
          </a:p>
        </p:txBody>
      </p:sp>
      <p:sp>
        <p:nvSpPr>
          <p:cNvPr id="273" name="Google Shape;273;g7c213df198_1_53"/>
          <p:cNvSpPr txBox="1"/>
          <p:nvPr/>
        </p:nvSpPr>
        <p:spPr>
          <a:xfrm>
            <a:off x="5507050" y="3256850"/>
            <a:ext cx="3834000" cy="623400"/>
          </a:xfrm>
          <a:prstGeom prst="rect">
            <a:avLst/>
          </a:prstGeom>
          <a:noFill/>
          <a:ln>
            <a:noFill/>
          </a:ln>
        </p:spPr>
        <p:txBody>
          <a:bodyPr spcFirstLastPara="1" wrap="square" lIns="68575" tIns="34275" rIns="68575" bIns="34275" anchor="t" anchorCtr="0">
            <a:noAutofit/>
          </a:bodyPr>
          <a:lstStyle/>
          <a:p>
            <a:pPr marL="0" marR="0" lvl="0" indent="0" algn="l" rtl="0">
              <a:lnSpc>
                <a:spcPct val="125000"/>
              </a:lnSpc>
              <a:spcBef>
                <a:spcPts val="1800"/>
              </a:spcBef>
              <a:spcAft>
                <a:spcPts val="0"/>
              </a:spcAft>
              <a:buClr>
                <a:schemeClr val="dk1"/>
              </a:buClr>
              <a:buSzPts val="1100"/>
              <a:buFont typeface="Arial"/>
              <a:buNone/>
            </a:pPr>
            <a:endParaRPr sz="2400" b="1" i="0" u="none" strike="noStrike" cap="none" dirty="0">
              <a:latin typeface="Josefin Sans"/>
              <a:ea typeface="Josefin Sans"/>
              <a:cs typeface="Josefin Sans"/>
              <a:sym typeface="Josefin Sans"/>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31203" y="469780"/>
            <a:ext cx="2151256" cy="3867239"/>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Green">
      <a:dk1>
        <a:srgbClr val="000000"/>
      </a:dk1>
      <a:lt1>
        <a:srgbClr val="FFFFFF"/>
      </a:lt1>
      <a:dk2>
        <a:srgbClr val="65D599"/>
      </a:dk2>
      <a:lt2>
        <a:srgbClr val="92E2B7"/>
      </a:lt2>
      <a:accent1>
        <a:srgbClr val="61D597"/>
      </a:accent1>
      <a:accent2>
        <a:srgbClr val="42CD82"/>
      </a:accent2>
      <a:accent3>
        <a:srgbClr val="8AE0B2"/>
      </a:accent3>
      <a:accent4>
        <a:srgbClr val="42CD82"/>
      </a:accent4>
      <a:accent5>
        <a:srgbClr val="6DD39C"/>
      </a:accent5>
      <a:accent6>
        <a:srgbClr val="8AE0B2"/>
      </a:accent6>
      <a:hlink>
        <a:srgbClr val="25FF89"/>
      </a:hlink>
      <a:folHlink>
        <a:srgbClr val="00994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91</TotalTime>
  <Words>698</Words>
  <Application>Microsoft Office PowerPoint</Application>
  <PresentationFormat>On-screen Show (16:9)</PresentationFormat>
  <Paragraphs>63</Paragraphs>
  <Slides>18</Slides>
  <Notes>18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Open Sans</vt:lpstr>
      <vt:lpstr>Comic Sans MS</vt:lpstr>
      <vt:lpstr>Trebuchet MS</vt:lpstr>
      <vt:lpstr>Wingdings</vt:lpstr>
      <vt:lpstr>Arial</vt:lpstr>
      <vt:lpstr>Josefin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Sanju</dc:creator>
  <cp:lastModifiedBy>Mugunth</cp:lastModifiedBy>
  <cp:revision>8</cp:revision>
  <dcterms:modified xsi:type="dcterms:W3CDTF">2020-02-03T05:02:00Z</dcterms:modified>
</cp:coreProperties>
</file>