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142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44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aaf47189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baaf47189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93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32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52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33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44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61317"/>
            <a:ext cx="11191164" cy="102603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161317"/>
            <a:ext cx="1668083" cy="1026038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1288971" y="161317"/>
            <a:ext cx="903029" cy="102603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>
            <a:spLocks noGrp="1"/>
          </p:cNvSpPr>
          <p:nvPr>
            <p:ph type="pic" idx="3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23530" y="6349287"/>
            <a:ext cx="565116" cy="347603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5836726" y="1955549"/>
            <a:ext cx="6355274" cy="147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>
            <a:spLocks noGrp="1"/>
          </p:cNvSpPr>
          <p:nvPr>
            <p:ph type="pic" idx="2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pic" idx="3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4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161317"/>
            <a:ext cx="11191164" cy="102603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0" y="161317"/>
            <a:ext cx="1668083" cy="1026038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11288971" y="161317"/>
            <a:ext cx="903029" cy="102603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  <a:defRPr sz="54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23530" y="6357257"/>
            <a:ext cx="11868470" cy="33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323530" y="6349287"/>
            <a:ext cx="565116" cy="347603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3F3F3F"/>
                </a:solidFill>
              </a:defRPr>
            </a:lvl1pPr>
            <a:lvl2pPr lvl="1">
              <a:buNone/>
              <a:defRPr sz="1300">
                <a:solidFill>
                  <a:srgbClr val="3F3F3F"/>
                </a:solidFill>
              </a:defRPr>
            </a:lvl2pPr>
            <a:lvl3pPr lvl="2">
              <a:buNone/>
              <a:defRPr sz="1300">
                <a:solidFill>
                  <a:srgbClr val="3F3F3F"/>
                </a:solidFill>
              </a:defRPr>
            </a:lvl3pPr>
            <a:lvl4pPr lvl="3">
              <a:buNone/>
              <a:defRPr sz="1300">
                <a:solidFill>
                  <a:srgbClr val="3F3F3F"/>
                </a:solidFill>
              </a:defRPr>
            </a:lvl4pPr>
            <a:lvl5pPr lvl="4">
              <a:buNone/>
              <a:defRPr sz="1300">
                <a:solidFill>
                  <a:srgbClr val="3F3F3F"/>
                </a:solidFill>
              </a:defRPr>
            </a:lvl5pPr>
            <a:lvl6pPr lvl="5">
              <a:buNone/>
              <a:defRPr sz="1300">
                <a:solidFill>
                  <a:srgbClr val="3F3F3F"/>
                </a:solidFill>
              </a:defRPr>
            </a:lvl6pPr>
            <a:lvl7pPr lvl="6">
              <a:buNone/>
              <a:defRPr sz="1300">
                <a:solidFill>
                  <a:srgbClr val="3F3F3F"/>
                </a:solidFill>
              </a:defRPr>
            </a:lvl7pPr>
            <a:lvl8pPr lvl="7">
              <a:buNone/>
              <a:defRPr sz="1300">
                <a:solidFill>
                  <a:srgbClr val="3F3F3F"/>
                </a:solidFill>
              </a:defRPr>
            </a:lvl8pPr>
            <a:lvl9pPr lvl="8">
              <a:buNone/>
              <a:defRPr sz="13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76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Images &amp; Contents">
  <p:cSld name="38_Images &amp;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>
            <a:spLocks noGrp="1"/>
          </p:cNvSpPr>
          <p:nvPr>
            <p:ph type="pic" idx="2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Images &amp; Contents">
  <p:cSld name="22_Images &amp; Conten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>
            <a:spLocks noGrp="1"/>
          </p:cNvSpPr>
          <p:nvPr>
            <p:ph type="pic" idx="2"/>
          </p:nvPr>
        </p:nvSpPr>
        <p:spPr>
          <a:xfrm>
            <a:off x="5104465" y="844530"/>
            <a:ext cx="6265900" cy="5168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Images &amp; Contents Layout">
  <p:cSld name="57_Images &amp; Contents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863125"/>
            <a:ext cx="7036904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>
            <a:spLocks noGrp="1"/>
          </p:cNvSpPr>
          <p:nvPr>
            <p:ph type="pic" idx="2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3"/>
          </p:nvPr>
        </p:nvSpPr>
        <p:spPr>
          <a:xfrm>
            <a:off x="238056" y="412403"/>
            <a:ext cx="4125224" cy="6033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>
            <a:spLocks noGrp="1"/>
          </p:cNvSpPr>
          <p:nvPr>
            <p:ph type="pic" idx="2"/>
          </p:nvPr>
        </p:nvSpPr>
        <p:spPr>
          <a:xfrm>
            <a:off x="7266709" y="529965"/>
            <a:ext cx="4925290" cy="5798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>
            <a:spLocks noGrp="1"/>
          </p:cNvSpPr>
          <p:nvPr>
            <p:ph type="pic" idx="3"/>
          </p:nvPr>
        </p:nvSpPr>
        <p:spPr>
          <a:xfrm>
            <a:off x="4525108" y="2105085"/>
            <a:ext cx="4925290" cy="26478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>
            <a:spLocks noGrp="1"/>
          </p:cNvSpPr>
          <p:nvPr>
            <p:ph type="pic" idx="2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>
            <a:spLocks noGrp="1"/>
          </p:cNvSpPr>
          <p:nvPr>
            <p:ph type="pic" idx="2"/>
          </p:nvPr>
        </p:nvSpPr>
        <p:spPr>
          <a:xfrm>
            <a:off x="5847486" y="342900"/>
            <a:ext cx="5926499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6"/>
          <p:cNvGrpSpPr/>
          <p:nvPr/>
        </p:nvGrpSpPr>
        <p:grpSpPr>
          <a:xfrm>
            <a:off x="3938138" y="2062160"/>
            <a:ext cx="4289312" cy="1262873"/>
            <a:chOff x="4054873" y="2062159"/>
            <a:chExt cx="4289312" cy="1262873"/>
          </a:xfrm>
        </p:grpSpPr>
        <p:sp>
          <p:nvSpPr>
            <p:cNvPr id="179" name="Google Shape;179;p36"/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 rot="-5400000">
              <a:off x="4139139" y="2146933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 extrusionOk="0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6"/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</p:grpSpPr>
        <p:sp>
          <p:nvSpPr>
            <p:cNvPr id="184" name="Google Shape;184;p36"/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 rot="-5400000">
              <a:off x="5652627" y="3057272"/>
              <a:ext cx="545074" cy="3552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 extrusionOk="0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6"/>
          <p:cNvSpPr txBox="1"/>
          <p:nvPr/>
        </p:nvSpPr>
        <p:spPr>
          <a:xfrm>
            <a:off x="7830470" y="5236566"/>
            <a:ext cx="2084225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solution is</a:t>
            </a:r>
            <a:endParaRPr sz="1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36"/>
          <p:cNvGrpSpPr/>
          <p:nvPr/>
        </p:nvGrpSpPr>
        <p:grpSpPr>
          <a:xfrm>
            <a:off x="3938139" y="3855554"/>
            <a:ext cx="2079217" cy="1269226"/>
            <a:chOff x="4054873" y="3855554"/>
            <a:chExt cx="2079217" cy="1269226"/>
          </a:xfrm>
        </p:grpSpPr>
        <p:sp>
          <p:nvSpPr>
            <p:cNvPr id="194" name="Google Shape;194;p36"/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 rot="-5400000">
              <a:off x="4139139" y="3946681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 extrusionOk="0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6"/>
          <p:cNvGrpSpPr/>
          <p:nvPr/>
        </p:nvGrpSpPr>
        <p:grpSpPr>
          <a:xfrm>
            <a:off x="-1" y="4753300"/>
            <a:ext cx="7706397" cy="1270361"/>
            <a:chOff x="116734" y="4753299"/>
            <a:chExt cx="7706397" cy="1270361"/>
          </a:xfrm>
        </p:grpSpPr>
        <p:sp>
          <p:nvSpPr>
            <p:cNvPr id="199" name="Google Shape;199;p36"/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 extrusionOk="0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116734" y="5828472"/>
              <a:ext cx="6446939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6"/>
            <p:cNvSpPr/>
            <p:nvPr/>
          </p:nvSpPr>
          <p:spPr>
            <a:xfrm rot="-5400000">
              <a:off x="5652627" y="4848230"/>
              <a:ext cx="545074" cy="355213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36"/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1680160" y="321793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IMPROVING ROAD SAFETY SYSTEM USING MACHINE LEARNING TECHNIQUES</a:t>
            </a:r>
            <a:endParaRPr dirty="0"/>
          </a:p>
        </p:txBody>
      </p:sp>
      <p:sp>
        <p:nvSpPr>
          <p:cNvPr id="205" name="Google Shape;205;p36"/>
          <p:cNvSpPr txBox="1"/>
          <p:nvPr/>
        </p:nvSpPr>
        <p:spPr>
          <a:xfrm>
            <a:off x="1004875" y="2115495"/>
            <a:ext cx="2639206" cy="830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377 peoples died everyday is equivalent to a jumbo jet crashing everyday.</a:t>
            </a:r>
            <a:endParaRPr sz="1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8341586" y="1785877"/>
            <a:ext cx="2922161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1214 everyday in India 2-wheeler accounts 25% of total 20 children under age of 14 dies everyday.</a:t>
            </a:r>
            <a:endParaRPr sz="1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8382355" y="3284190"/>
            <a:ext cx="2939582" cy="830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Chennai place 2</a:t>
            </a:r>
            <a:r>
              <a:rPr lang="en-US" sz="1600" b="1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place in top 10 road crash death were Delhi plays the first role.</a:t>
            </a:r>
            <a:endParaRPr sz="1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1248720" y="4168098"/>
            <a:ext cx="2395361" cy="830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 way behind 2020 targets road accident still kill over a lakhs in year.</a:t>
            </a:r>
            <a:endParaRPr sz="1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6" descr="Image result for down arrow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999" y="4911793"/>
            <a:ext cx="1694852" cy="11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 descr="Image result for road accident safety flaticon imag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8363" y="2571018"/>
            <a:ext cx="435436" cy="43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 descr="Image result for road accident safety flaticon imag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264" y="3486221"/>
            <a:ext cx="378905" cy="39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 descr="Image result for road accident safety flaticon imag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6592" y="4380009"/>
            <a:ext cx="418978" cy="4189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480450" y="422075"/>
            <a:ext cx="5190300" cy="57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lt1"/>
                </a:solidFill>
              </a:rPr>
              <a:t>Technology </a:t>
            </a:r>
            <a:r>
              <a:rPr lang="en-US" sz="3200" b="1" dirty="0">
                <a:solidFill>
                  <a:schemeClr val="lt1"/>
                </a:solidFill>
              </a:rPr>
              <a:t>:</a:t>
            </a:r>
            <a:endParaRPr sz="3200" b="1" dirty="0">
              <a:solidFill>
                <a:schemeClr val="lt1"/>
              </a:solidFill>
            </a:endParaRPr>
          </a:p>
          <a:p>
            <a:pPr marL="14541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lt1"/>
                </a:solidFill>
              </a:rPr>
              <a:t>Machine Learning</a:t>
            </a:r>
            <a:endParaRPr sz="3200" dirty="0">
              <a:solidFill>
                <a:schemeClr val="lt1"/>
              </a:solidFill>
            </a:endParaRPr>
          </a:p>
          <a:p>
            <a:pPr marL="13970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lt1"/>
                </a:solidFill>
              </a:rPr>
              <a:t> Internet of </a:t>
            </a:r>
            <a:r>
              <a:rPr lang="en-US" sz="3200" dirty="0" smtClean="0">
                <a:solidFill>
                  <a:schemeClr val="lt1"/>
                </a:solidFill>
              </a:rPr>
              <a:t>Things</a:t>
            </a:r>
          </a:p>
          <a:p>
            <a:pPr marL="13970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lt1"/>
              </a:solidFill>
            </a:endParaRPr>
          </a:p>
          <a:p>
            <a:pPr marL="13970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Wingdings" panose="05000000000000000000" pitchFamily="2" charset="2"/>
              <a:buChar char="Ø"/>
            </a:pPr>
            <a:endParaRPr sz="3200" dirty="0">
              <a:solidFill>
                <a:schemeClr val="lt1"/>
              </a:solidFill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lt1"/>
                </a:solidFill>
              </a:rPr>
              <a:t>Algorithm : </a:t>
            </a:r>
            <a:endParaRPr sz="3600" b="1" dirty="0">
              <a:solidFill>
                <a:schemeClr val="lt1"/>
              </a:solidFill>
            </a:endParaRPr>
          </a:p>
          <a:p>
            <a:pPr marL="1371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lt1"/>
                </a:solidFill>
              </a:rPr>
              <a:t>OpenCV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19" name="Google Shape;219;p37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/>
            <a:ahLst/>
            <a:cxnLst/>
            <a:rect l="l" t="t" r="r" b="b"/>
            <a:pathLst>
              <a:path w="371475" h="171450" extrusionOk="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 rot="-3323434" flipH="1">
            <a:off x="7220052" y="2293408"/>
            <a:ext cx="2037854" cy="1126178"/>
          </a:xfrm>
          <a:custGeom>
            <a:avLst/>
            <a:gdLst/>
            <a:ahLst/>
            <a:cxnLst/>
            <a:rect l="l" t="t" r="r" b="b"/>
            <a:pathLst>
              <a:path w="361950" h="200025" extrusionOk="0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37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222" name="Google Shape;222;p37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/>
              <a:ahLst/>
              <a:cxnLst/>
              <a:rect l="l" t="t" r="r" b="b"/>
              <a:pathLst>
                <a:path w="657225" h="390525" extrusionOk="0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/>
              <a:ahLst/>
              <a:cxnLst/>
              <a:rect l="l" t="t" r="r" b="b"/>
              <a:pathLst>
                <a:path w="1190625" h="561975" extrusionOk="0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7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/>
              <a:ahLst/>
              <a:cxnLst/>
              <a:rect l="l" t="t" r="r" b="b"/>
              <a:pathLst>
                <a:path w="609600" h="666750" extrusionOk="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/>
              <a:ahLst/>
              <a:cxnLst/>
              <a:rect l="l" t="t" r="r" b="b"/>
              <a:pathLst>
                <a:path w="590550" h="476250" extrusionOk="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/>
              <a:ahLst/>
              <a:cxnLst/>
              <a:rect l="l" t="t" r="r" b="b"/>
              <a:pathLst>
                <a:path w="742950" h="133350" extrusionOk="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7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7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230" name="Google Shape;230;p3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3304" r="-42565" b="559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7"/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Machine Learning</a:t>
            </a:r>
            <a:endParaRPr b="1"/>
          </a:p>
        </p:txBody>
      </p:sp>
      <p:grpSp>
        <p:nvGrpSpPr>
          <p:cNvPr id="233" name="Google Shape;233;p37"/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</p:grpSpPr>
        <p:sp>
          <p:nvSpPr>
            <p:cNvPr id="234" name="Google Shape;234;p37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rgbClr val="22AAE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>
            <a:off x="3594550" y="1837728"/>
            <a:ext cx="971448" cy="1008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7659155" y="1857698"/>
            <a:ext cx="971448" cy="1008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7546283" y="4987757"/>
            <a:ext cx="971448" cy="1008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1680160" y="321793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24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IMPROVING ROAD SAFETY SYSTEM USING MACHINE LEARNING TECHNIQUES</a:t>
            </a:r>
            <a:endParaRPr lang="en-US" sz="2400" dirty="0"/>
          </a:p>
        </p:txBody>
      </p:sp>
      <p:sp>
        <p:nvSpPr>
          <p:cNvPr id="245" name="Google Shape;245;p38"/>
          <p:cNvSpPr txBox="1"/>
          <p:nvPr/>
        </p:nvSpPr>
        <p:spPr>
          <a:xfrm>
            <a:off x="8661722" y="2035114"/>
            <a:ext cx="32875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DROWSY DRIVER DETECTION</a:t>
            </a:r>
            <a:endParaRPr sz="2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8550249" y="5278564"/>
            <a:ext cx="3340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SMART HELMET</a:t>
            </a:r>
            <a:endParaRPr sz="2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22503" y="2190492"/>
            <a:ext cx="35932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LICENSE PLATE DETECTION</a:t>
            </a:r>
            <a:endParaRPr sz="2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-183239" y="5129620"/>
            <a:ext cx="35754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INVOICE GENERATOR</a:t>
            </a:r>
            <a:endParaRPr sz="2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620600" y="4834340"/>
            <a:ext cx="971448" cy="1008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38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251" name="Google Shape;251;p38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3" name="Google Shape;253;p38"/>
          <p:cNvCxnSpPr>
            <a:endCxn id="252" idx="1"/>
          </p:cNvCxnSpPr>
          <p:nvPr/>
        </p:nvCxnSpPr>
        <p:spPr>
          <a:xfrm>
            <a:off x="4511318" y="2423911"/>
            <a:ext cx="1007700" cy="7851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38"/>
          <p:cNvCxnSpPr>
            <a:stCxn id="249" idx="6"/>
            <a:endCxn id="252" idx="3"/>
          </p:cNvCxnSpPr>
          <p:nvPr/>
        </p:nvCxnSpPr>
        <p:spPr>
          <a:xfrm rot="10800000" flipH="1">
            <a:off x="4592048" y="4389646"/>
            <a:ext cx="927000" cy="948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38"/>
          <p:cNvCxnSpPr>
            <a:endCxn id="252" idx="5"/>
          </p:cNvCxnSpPr>
          <p:nvPr/>
        </p:nvCxnSpPr>
        <p:spPr>
          <a:xfrm rot="10800000">
            <a:off x="6699518" y="4389511"/>
            <a:ext cx="981000" cy="8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38"/>
          <p:cNvCxnSpPr>
            <a:endCxn id="252" idx="7"/>
          </p:cNvCxnSpPr>
          <p:nvPr/>
        </p:nvCxnSpPr>
        <p:spPr>
          <a:xfrm flipH="1">
            <a:off x="6699518" y="2415811"/>
            <a:ext cx="981000" cy="7932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38"/>
          <p:cNvSpPr txBox="1"/>
          <p:nvPr/>
        </p:nvSpPr>
        <p:spPr>
          <a:xfrm>
            <a:off x="5393776" y="3653442"/>
            <a:ext cx="1430981" cy="30777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Includes</a:t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3947720" y="514991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 extrusionOk="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7938795" y="224382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 extrusionOk="0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3951765" y="3620114"/>
            <a:ext cx="382784" cy="392454"/>
          </a:xfrm>
          <a:custGeom>
            <a:avLst/>
            <a:gdLst/>
            <a:ahLst/>
            <a:cxnLst/>
            <a:rect l="l" t="t" r="r" b="b"/>
            <a:pathLst>
              <a:path w="2296594" h="2354614" extrusionOk="0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8" descr="Image result for HELMET WHITE IMAGE FLAT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0670" y="5308060"/>
            <a:ext cx="402674" cy="40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Image result for lICENSE PLATE IMAGE FLAT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6919" y="2120224"/>
            <a:ext cx="455684" cy="455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9"/>
          <p:cNvGrpSpPr/>
          <p:nvPr/>
        </p:nvGrpSpPr>
        <p:grpSpPr>
          <a:xfrm flipH="1">
            <a:off x="3952600" y="2569320"/>
            <a:ext cx="1651273" cy="1109353"/>
            <a:chOff x="3789265" y="3054721"/>
            <a:chExt cx="2511928" cy="1441169"/>
          </a:xfrm>
        </p:grpSpPr>
        <p:sp>
          <p:nvSpPr>
            <p:cNvPr id="270" name="Google Shape;270;p39"/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>
                <a:gd name="adj" fmla="val 50000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/>
              <a:ahLst/>
              <a:cxnLst/>
              <a:rect l="l" t="t" r="r" b="b"/>
              <a:pathLst>
                <a:path w="1868380" h="1366361" extrusionOk="0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39"/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3227465" y="2359945"/>
            <a:ext cx="756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149943" y="4861284"/>
            <a:ext cx="7652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1680160" y="321793"/>
            <a:ext cx="9775991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24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IMPROVING ROAD SAFETY SYSTEM USING MACHINE LEARNING TECHNIQUES</a:t>
            </a:r>
            <a:endParaRPr lang="en-US" sz="2400" dirty="0"/>
          </a:p>
        </p:txBody>
      </p:sp>
      <p:grpSp>
        <p:nvGrpSpPr>
          <p:cNvPr id="276" name="Google Shape;276;p39"/>
          <p:cNvGrpSpPr/>
          <p:nvPr/>
        </p:nvGrpSpPr>
        <p:grpSpPr>
          <a:xfrm>
            <a:off x="481356" y="4504951"/>
            <a:ext cx="3443360" cy="2211206"/>
            <a:chOff x="6210996" y="1433695"/>
            <a:chExt cx="1712589" cy="1438157"/>
          </a:xfrm>
        </p:grpSpPr>
        <p:sp>
          <p:nvSpPr>
            <p:cNvPr id="277" name="Google Shape;277;p39"/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SMART HELMET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6210996" y="1630759"/>
              <a:ext cx="1603918" cy="124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smart helmet is a type of protective headgear used by the rider which makes bike driving safer than before.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Improves safety of the rider.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helps in starting the vehicle ,so by implementing it reduces the accidents on roads.</a:t>
              </a:r>
              <a:endParaRPr/>
            </a:p>
            <a:p>
              <a:pPr marL="171450" marR="0" lvl="0" indent="-1143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endParaRPr sz="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0" indent="-1016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p39" descr="Image result for road accident safety flaticon 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4917" y="3734555"/>
            <a:ext cx="435436" cy="43543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7377872" y="4938149"/>
            <a:ext cx="7652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7286322" y="2454649"/>
            <a:ext cx="7652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39"/>
          <p:cNvGrpSpPr/>
          <p:nvPr/>
        </p:nvGrpSpPr>
        <p:grpSpPr>
          <a:xfrm>
            <a:off x="7696545" y="1667541"/>
            <a:ext cx="3717192" cy="2503840"/>
            <a:chOff x="6210996" y="1433696"/>
            <a:chExt cx="1939247" cy="1919358"/>
          </a:xfrm>
        </p:grpSpPr>
        <p:sp>
          <p:nvSpPr>
            <p:cNvPr id="283" name="Google Shape;283;p39"/>
            <p:cNvSpPr txBox="1"/>
            <p:nvPr/>
          </p:nvSpPr>
          <p:spPr>
            <a:xfrm>
              <a:off x="6211000" y="1433696"/>
              <a:ext cx="1939243" cy="2359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DROWSY DRIVER DETECTION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39"/>
            <p:cNvSpPr txBox="1"/>
            <p:nvPr/>
          </p:nvSpPr>
          <p:spPr>
            <a:xfrm>
              <a:off x="6210996" y="1630759"/>
              <a:ext cx="1939247" cy="1722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Drowsiness and Fatigue of drivers are amongst the significant causes of road accidents.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Every year, they increase the amounts of deaths and fatalities injuries globally.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propose an algorithm to locate, track, and analyze both the drivers face and eyes to measure PERCLOS, a scientifically supported measure of drowsiness associated with slow eye closure.</a:t>
              </a:r>
              <a:endParaRPr/>
            </a:p>
          </p:txBody>
        </p:sp>
      </p:grpSp>
      <p:grpSp>
        <p:nvGrpSpPr>
          <p:cNvPr id="285" name="Google Shape;285;p39"/>
          <p:cNvGrpSpPr/>
          <p:nvPr/>
        </p:nvGrpSpPr>
        <p:grpSpPr>
          <a:xfrm>
            <a:off x="7760521" y="4452798"/>
            <a:ext cx="3522011" cy="1853529"/>
            <a:chOff x="6210996" y="1122910"/>
            <a:chExt cx="1712586" cy="1153684"/>
          </a:xfrm>
        </p:grpSpPr>
        <p:sp>
          <p:nvSpPr>
            <p:cNvPr id="286" name="Google Shape;286;p39"/>
            <p:cNvSpPr txBox="1"/>
            <p:nvPr/>
          </p:nvSpPr>
          <p:spPr>
            <a:xfrm>
              <a:off x="6210996" y="1122910"/>
              <a:ext cx="1712586" cy="21896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INVOICE GENERATOR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39"/>
            <p:cNvSpPr txBox="1"/>
            <p:nvPr/>
          </p:nvSpPr>
          <p:spPr>
            <a:xfrm>
              <a:off x="6210996" y="1433695"/>
              <a:ext cx="1712586" cy="842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tracking habitual offenders will get 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e-chalan to their registered phone number, registered residential address.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automatically generates report through the image processing.</a:t>
              </a:r>
              <a:endParaRPr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0" indent="-952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39"/>
          <p:cNvGrpSpPr/>
          <p:nvPr/>
        </p:nvGrpSpPr>
        <p:grpSpPr>
          <a:xfrm>
            <a:off x="377199" y="1672781"/>
            <a:ext cx="3509419" cy="2371439"/>
            <a:chOff x="6210997" y="1433695"/>
            <a:chExt cx="1805391" cy="1445133"/>
          </a:xfrm>
        </p:grpSpPr>
        <p:sp>
          <p:nvSpPr>
            <p:cNvPr id="289" name="Google Shape;289;p39"/>
            <p:cNvSpPr txBox="1"/>
            <p:nvPr/>
          </p:nvSpPr>
          <p:spPr>
            <a:xfrm>
              <a:off x="6210999" y="1433695"/>
              <a:ext cx="1805389" cy="21896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LICENSE PLATE DETECTION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39"/>
            <p:cNvSpPr txBox="1"/>
            <p:nvPr/>
          </p:nvSpPr>
          <p:spPr>
            <a:xfrm>
              <a:off x="6210997" y="1630759"/>
              <a:ext cx="1712586" cy="1248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Automated Number Plate Recognition organization would greatly enhance the ability of police to detect criminal commotion that involves the use of motor vehicles. </a:t>
              </a:r>
              <a:endParaRPr/>
            </a:p>
            <a:p>
              <a:pPr marL="171450" marR="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defines video analytics as computer-vision-based supervision algorithms and systems to extract contextual information from video. </a:t>
              </a:r>
              <a:endParaRPr sz="14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1" name="Google Shape;291;p39"/>
          <p:cNvGrpSpPr/>
          <p:nvPr/>
        </p:nvGrpSpPr>
        <p:grpSpPr>
          <a:xfrm rot="10800000">
            <a:off x="3924714" y="4214160"/>
            <a:ext cx="1651273" cy="1174531"/>
            <a:chOff x="3789265" y="3054721"/>
            <a:chExt cx="2511928" cy="1441169"/>
          </a:xfrm>
        </p:grpSpPr>
        <p:sp>
          <p:nvSpPr>
            <p:cNvPr id="292" name="Google Shape;292;p39"/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>
                <a:gd name="adj" fmla="val 50000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/>
              <a:ahLst/>
              <a:cxnLst/>
              <a:rect l="l" t="t" r="r" b="b"/>
              <a:pathLst>
                <a:path w="1868380" h="1366361" extrusionOk="0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9"/>
          <p:cNvGrpSpPr/>
          <p:nvPr/>
        </p:nvGrpSpPr>
        <p:grpSpPr>
          <a:xfrm>
            <a:off x="6032226" y="2564558"/>
            <a:ext cx="1470009" cy="1228126"/>
            <a:chOff x="3789265" y="3054721"/>
            <a:chExt cx="2511928" cy="1441169"/>
          </a:xfrm>
        </p:grpSpPr>
        <p:sp>
          <p:nvSpPr>
            <p:cNvPr id="295" name="Google Shape;295;p39"/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>
                <a:gd name="adj" fmla="val 50000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/>
              <a:ahLst/>
              <a:cxnLst/>
              <a:rect l="l" t="t" r="r" b="b"/>
              <a:pathLst>
                <a:path w="1868380" h="1366361" extrusionOk="0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39"/>
          <p:cNvGrpSpPr/>
          <p:nvPr/>
        </p:nvGrpSpPr>
        <p:grpSpPr>
          <a:xfrm rot="10800000" flipH="1">
            <a:off x="5939846" y="4260565"/>
            <a:ext cx="1651273" cy="1109353"/>
            <a:chOff x="3789265" y="3054721"/>
            <a:chExt cx="2511928" cy="1441169"/>
          </a:xfrm>
        </p:grpSpPr>
        <p:sp>
          <p:nvSpPr>
            <p:cNvPr id="298" name="Google Shape;298;p39"/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>
                <a:gd name="adj" fmla="val 50000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/>
              <a:ahLst/>
              <a:cxnLst/>
              <a:rect l="l" t="t" r="r" b="b"/>
              <a:pathLst>
                <a:path w="1868380" h="1366361" extrusionOk="0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39"/>
          <p:cNvSpPr txBox="1"/>
          <p:nvPr/>
        </p:nvSpPr>
        <p:spPr>
          <a:xfrm>
            <a:off x="4932422" y="1433113"/>
            <a:ext cx="1816393" cy="98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5726635" y="253605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6205608" y="1396484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6984253" y="1396484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4469016" y="3675635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4947989" y="2536055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3201006" y="4815197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3690370" y="3675626"/>
            <a:ext cx="1519599" cy="1519599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16626" y="4812289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5537081" y="4482316"/>
            <a:ext cx="36803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 NAVEEN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7877443" y="2123191"/>
            <a:ext cx="28885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 MUGUNTHAN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5537081" y="306230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 extrusionOk="0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6767798" y="194967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 extrusionOk="0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4246777" y="4264504"/>
            <a:ext cx="369092" cy="387388"/>
          </a:xfrm>
          <a:custGeom>
            <a:avLst/>
            <a:gdLst/>
            <a:ahLst/>
            <a:cxnLst/>
            <a:rect l="l" t="t" r="r" b="b"/>
            <a:pathLst>
              <a:path w="2921968" h="3066808" extrusionOk="0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6767798" y="3262965"/>
            <a:ext cx="36803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AAROON D SANJU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37878" y="2697087"/>
            <a:ext cx="40709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36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193371" y="5590336"/>
            <a:ext cx="77764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: </a:t>
            </a:r>
            <a:r>
              <a:rPr lang="en-US" sz="2800" b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Dr.C</a:t>
            </a:r>
            <a:r>
              <a:rPr lang="en-US" sz="2800" b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800" b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R.DHIVYAA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,AP/CSE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body" idx="1"/>
          </p:nvPr>
        </p:nvSpPr>
        <p:spPr>
          <a:xfrm>
            <a:off x="1" y="321793"/>
            <a:ext cx="12192000" cy="7242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ROAD SAFETY SYSTEM USING MACHINE LEARNING TECHNIQUES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body" idx="1"/>
          </p:nvPr>
        </p:nvSpPr>
        <p:spPr>
          <a:xfrm>
            <a:off x="1" y="339509"/>
            <a:ext cx="12192000" cy="7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995"/>
              <a:buNone/>
            </a:pPr>
            <a:endParaRPr sz="4995"/>
          </a:p>
        </p:txBody>
      </p:sp>
      <p:pic>
        <p:nvPicPr>
          <p:cNvPr id="330" name="Google Shape;33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286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Muki</dc:creator>
  <cp:lastModifiedBy>Mugunth</cp:lastModifiedBy>
  <cp:revision>5</cp:revision>
  <dcterms:modified xsi:type="dcterms:W3CDTF">2019-12-19T10:42:10Z</dcterms:modified>
</cp:coreProperties>
</file>