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71" r:id="rId6"/>
    <p:sldId id="260" r:id="rId7"/>
    <p:sldId id="272" r:id="rId8"/>
    <p:sldId id="273" r:id="rId9"/>
    <p:sldId id="261" r:id="rId10"/>
    <p:sldId id="262" r:id="rId11"/>
    <p:sldId id="268" r:id="rId12"/>
    <p:sldId id="263" r:id="rId13"/>
    <p:sldId id="264" r:id="rId14"/>
    <p:sldId id="265" r:id="rId15"/>
    <p:sldId id="269" r:id="rId16"/>
    <p:sldId id="270" r:id="rId17"/>
    <p:sldId id="266" r:id="rId18"/>
    <p:sldId id="267" r:id="rId19"/>
  </p:sldIdLst>
  <p:sldSz cx="9144000" cy="5143500" type="screen16x9"/>
  <p:notesSz cx="6858000" cy="9144000"/>
  <p:embeddedFontLst>
    <p:embeddedFont>
      <p:font typeface="Comic Sans MS" panose="030F0702030302020204" pitchFamily="66" charset="0"/>
      <p:regular r:id="rId21"/>
      <p:bold r:id="rId22"/>
      <p:italic r:id="rId23"/>
      <p:boldItalic r:id="rId24"/>
    </p:embeddedFont>
    <p:embeddedFont>
      <p:font typeface="Trebuchet MS" panose="020B0603020202020204" pitchFamily="34" charset="0"/>
      <p:regular r:id="rId25"/>
      <p:bold r:id="rId26"/>
      <p:italic r:id="rId27"/>
      <p:boldItalic r:id="rId28"/>
    </p:embeddedFont>
    <p:embeddedFont>
      <p:font typeface="Josefin Sans" panose="020B0604020202020204" charset="0"/>
      <p:regular r:id="rId29"/>
      <p:bold r:id="rId30"/>
      <p:italic r:id="rId31"/>
      <p:boldItalic r:id="rId32"/>
    </p:embeddedFont>
    <p:embeddedFont>
      <p:font typeface="Open Sans"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j2inbTnZGeohVR89M+m5t1YDqSf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78"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5641092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8" name="Google Shape;2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9106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2235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9559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2" name="Google Shape;2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584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8" name="Google Shape;28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2765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c213df198_1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5" name="Google Shape;295;g7c213df198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7477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8" name="Google Shape;28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1979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8" name="Google Shape;28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2368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35568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6" name="Google Shape;30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4349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6" name="Google Shape;21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5048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c213df19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g7c213df19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6097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7c213df198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7c213df198_1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83113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c213df198_1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g7c213df198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3056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c213df198_1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g7c213df198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6915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c213df198_1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g7c213df198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7108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c213df198_1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g7c213df198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662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7c213df198_1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9" name="Google Shape;269;g7c213df198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3622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mage 1">
  <p:cSld name="Image 1">
    <p:spTree>
      <p:nvGrpSpPr>
        <p:cNvPr id="1" name="Shape 6"/>
        <p:cNvGrpSpPr/>
        <p:nvPr/>
      </p:nvGrpSpPr>
      <p:grpSpPr>
        <a:xfrm>
          <a:off x="0" y="0"/>
          <a:ext cx="0" cy="0"/>
          <a:chOff x="0" y="0"/>
          <a:chExt cx="0" cy="0"/>
        </a:xfrm>
      </p:grpSpPr>
      <p:sp>
        <p:nvSpPr>
          <p:cNvPr id="7" name="Google Shape;7;p21"/>
          <p:cNvSpPr>
            <a:spLocks noGrp="1"/>
          </p:cNvSpPr>
          <p:nvPr>
            <p:ph type="pic" idx="2"/>
          </p:nvPr>
        </p:nvSpPr>
        <p:spPr>
          <a:xfrm>
            <a:off x="1" y="1044287"/>
            <a:ext cx="5347800" cy="30549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6">
  <p:cSld name="Image 6">
    <p:spTree>
      <p:nvGrpSpPr>
        <p:cNvPr id="1" name="Shape 87"/>
        <p:cNvGrpSpPr/>
        <p:nvPr/>
      </p:nvGrpSpPr>
      <p:grpSpPr>
        <a:xfrm>
          <a:off x="0" y="0"/>
          <a:ext cx="0" cy="0"/>
          <a:chOff x="0" y="0"/>
          <a:chExt cx="0" cy="0"/>
        </a:xfrm>
      </p:grpSpPr>
      <p:sp>
        <p:nvSpPr>
          <p:cNvPr id="88" name="Google Shape;88;p30"/>
          <p:cNvSpPr>
            <a:spLocks noGrp="1"/>
          </p:cNvSpPr>
          <p:nvPr>
            <p:ph type="pic" idx="2"/>
          </p:nvPr>
        </p:nvSpPr>
        <p:spPr>
          <a:xfrm>
            <a:off x="223838" y="2305050"/>
            <a:ext cx="4581600" cy="21051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89" name="Google Shape;89;p30"/>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90" name="Google Shape;90;p30"/>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91" name="Google Shape;91;p30"/>
          <p:cNvGrpSpPr/>
          <p:nvPr/>
        </p:nvGrpSpPr>
        <p:grpSpPr>
          <a:xfrm>
            <a:off x="8141494" y="323850"/>
            <a:ext cx="735694" cy="640631"/>
            <a:chOff x="10880725" y="304800"/>
            <a:chExt cx="980925" cy="854175"/>
          </a:xfrm>
        </p:grpSpPr>
        <p:sp>
          <p:nvSpPr>
            <p:cNvPr id="92" name="Google Shape;92;p30"/>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93" name="Google Shape;93;p30"/>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94" name="Google Shape;94;p30"/>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95" name="Google Shape;95;p30"/>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96" name="Google Shape;96;p30"/>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7">
  <p:cSld name="Image 7">
    <p:spTree>
      <p:nvGrpSpPr>
        <p:cNvPr id="1" name="Shape 97"/>
        <p:cNvGrpSpPr/>
        <p:nvPr/>
      </p:nvGrpSpPr>
      <p:grpSpPr>
        <a:xfrm>
          <a:off x="0" y="0"/>
          <a:ext cx="0" cy="0"/>
          <a:chOff x="0" y="0"/>
          <a:chExt cx="0" cy="0"/>
        </a:xfrm>
      </p:grpSpPr>
      <p:sp>
        <p:nvSpPr>
          <p:cNvPr id="98" name="Google Shape;98;p31"/>
          <p:cNvSpPr>
            <a:spLocks noGrp="1"/>
          </p:cNvSpPr>
          <p:nvPr>
            <p:ph type="pic" idx="2"/>
          </p:nvPr>
        </p:nvSpPr>
        <p:spPr>
          <a:xfrm>
            <a:off x="6248400" y="1257300"/>
            <a:ext cx="1809600" cy="3114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99" name="Google Shape;99;p31"/>
          <p:cNvSpPr>
            <a:spLocks noGrp="1"/>
          </p:cNvSpPr>
          <p:nvPr>
            <p:ph type="pic" idx="3"/>
          </p:nvPr>
        </p:nvSpPr>
        <p:spPr>
          <a:xfrm>
            <a:off x="4391025" y="1257300"/>
            <a:ext cx="1809600" cy="3114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00" name="Google Shape;100;p31"/>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01" name="Google Shape;101;p31"/>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102" name="Google Shape;102;p31"/>
          <p:cNvGrpSpPr/>
          <p:nvPr/>
        </p:nvGrpSpPr>
        <p:grpSpPr>
          <a:xfrm>
            <a:off x="8141494" y="323850"/>
            <a:ext cx="735694" cy="640631"/>
            <a:chOff x="10880725" y="304800"/>
            <a:chExt cx="980925" cy="854175"/>
          </a:xfrm>
        </p:grpSpPr>
        <p:sp>
          <p:nvSpPr>
            <p:cNvPr id="103" name="Google Shape;103;p31"/>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04" name="Google Shape;104;p31"/>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05" name="Google Shape;105;p31"/>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06" name="Google Shape;106;p31"/>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107" name="Google Shape;107;p31"/>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8">
  <p:cSld name="Image 8">
    <p:spTree>
      <p:nvGrpSpPr>
        <p:cNvPr id="1" name="Shape 108"/>
        <p:cNvGrpSpPr/>
        <p:nvPr/>
      </p:nvGrpSpPr>
      <p:grpSpPr>
        <a:xfrm>
          <a:off x="0" y="0"/>
          <a:ext cx="0" cy="0"/>
          <a:chOff x="0" y="0"/>
          <a:chExt cx="0" cy="0"/>
        </a:xfrm>
      </p:grpSpPr>
      <p:sp>
        <p:nvSpPr>
          <p:cNvPr id="109" name="Google Shape;109;p32"/>
          <p:cNvSpPr>
            <a:spLocks noGrp="1"/>
          </p:cNvSpPr>
          <p:nvPr>
            <p:ph type="pic" idx="2"/>
          </p:nvPr>
        </p:nvSpPr>
        <p:spPr>
          <a:xfrm>
            <a:off x="6654420" y="1228725"/>
            <a:ext cx="2489700" cy="2656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10" name="Google Shape;110;p32"/>
          <p:cNvSpPr>
            <a:spLocks noGrp="1"/>
          </p:cNvSpPr>
          <p:nvPr>
            <p:ph type="pic" idx="3"/>
          </p:nvPr>
        </p:nvSpPr>
        <p:spPr>
          <a:xfrm>
            <a:off x="4133850" y="1958047"/>
            <a:ext cx="2489700" cy="2656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11" name="Google Shape;111;p32"/>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12" name="Google Shape;112;p32"/>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113" name="Google Shape;113;p32"/>
          <p:cNvGrpSpPr/>
          <p:nvPr/>
        </p:nvGrpSpPr>
        <p:grpSpPr>
          <a:xfrm>
            <a:off x="8141494" y="323850"/>
            <a:ext cx="735694" cy="640631"/>
            <a:chOff x="10880725" y="304800"/>
            <a:chExt cx="980925" cy="854175"/>
          </a:xfrm>
        </p:grpSpPr>
        <p:sp>
          <p:nvSpPr>
            <p:cNvPr id="114" name="Google Shape;114;p32"/>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15" name="Google Shape;115;p32"/>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16" name="Google Shape;116;p32"/>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17" name="Google Shape;117;p32"/>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118" name="Google Shape;118;p32"/>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9">
  <p:cSld name="Image 9">
    <p:spTree>
      <p:nvGrpSpPr>
        <p:cNvPr id="1" name="Shape 119"/>
        <p:cNvGrpSpPr/>
        <p:nvPr/>
      </p:nvGrpSpPr>
      <p:grpSpPr>
        <a:xfrm>
          <a:off x="0" y="0"/>
          <a:ext cx="0" cy="0"/>
          <a:chOff x="0" y="0"/>
          <a:chExt cx="0" cy="0"/>
        </a:xfrm>
      </p:grpSpPr>
      <p:sp>
        <p:nvSpPr>
          <p:cNvPr id="120" name="Google Shape;120;p33"/>
          <p:cNvSpPr>
            <a:spLocks noGrp="1"/>
          </p:cNvSpPr>
          <p:nvPr>
            <p:ph type="pic" idx="2"/>
          </p:nvPr>
        </p:nvSpPr>
        <p:spPr>
          <a:xfrm>
            <a:off x="0" y="2343150"/>
            <a:ext cx="3086100" cy="22767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21" name="Google Shape;121;p33"/>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22" name="Google Shape;122;p33"/>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123" name="Google Shape;123;p33"/>
          <p:cNvGrpSpPr/>
          <p:nvPr/>
        </p:nvGrpSpPr>
        <p:grpSpPr>
          <a:xfrm>
            <a:off x="8141494" y="323850"/>
            <a:ext cx="735694" cy="640631"/>
            <a:chOff x="10880725" y="304800"/>
            <a:chExt cx="980925" cy="854175"/>
          </a:xfrm>
        </p:grpSpPr>
        <p:sp>
          <p:nvSpPr>
            <p:cNvPr id="124" name="Google Shape;124;p33"/>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25" name="Google Shape;125;p33"/>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26" name="Google Shape;126;p33"/>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27" name="Google Shape;127;p33"/>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128" name="Google Shape;128;p33"/>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10">
  <p:cSld name="Image 10">
    <p:spTree>
      <p:nvGrpSpPr>
        <p:cNvPr id="1" name="Shape 129"/>
        <p:cNvGrpSpPr/>
        <p:nvPr/>
      </p:nvGrpSpPr>
      <p:grpSpPr>
        <a:xfrm>
          <a:off x="0" y="0"/>
          <a:ext cx="0" cy="0"/>
          <a:chOff x="0" y="0"/>
          <a:chExt cx="0" cy="0"/>
        </a:xfrm>
      </p:grpSpPr>
      <p:sp>
        <p:nvSpPr>
          <p:cNvPr id="130" name="Google Shape;130;p34"/>
          <p:cNvSpPr>
            <a:spLocks noGrp="1"/>
          </p:cNvSpPr>
          <p:nvPr>
            <p:ph type="pic" idx="2"/>
          </p:nvPr>
        </p:nvSpPr>
        <p:spPr>
          <a:xfrm>
            <a:off x="2200275" y="828675"/>
            <a:ext cx="2028900" cy="38004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31" name="Google Shape;131;p34"/>
          <p:cNvSpPr>
            <a:spLocks noGrp="1"/>
          </p:cNvSpPr>
          <p:nvPr>
            <p:ph type="pic" idx="3"/>
          </p:nvPr>
        </p:nvSpPr>
        <p:spPr>
          <a:xfrm>
            <a:off x="133350" y="828675"/>
            <a:ext cx="2028900" cy="38004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32" name="Google Shape;132;p34"/>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33" name="Google Shape;133;p34"/>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134" name="Google Shape;134;p34"/>
          <p:cNvGrpSpPr/>
          <p:nvPr/>
        </p:nvGrpSpPr>
        <p:grpSpPr>
          <a:xfrm>
            <a:off x="8141494" y="323850"/>
            <a:ext cx="735694" cy="640631"/>
            <a:chOff x="10880725" y="304800"/>
            <a:chExt cx="980925" cy="854175"/>
          </a:xfrm>
        </p:grpSpPr>
        <p:sp>
          <p:nvSpPr>
            <p:cNvPr id="135" name="Google Shape;135;p34"/>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36" name="Google Shape;136;p34"/>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37" name="Google Shape;137;p34"/>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38" name="Google Shape;138;p34"/>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139" name="Google Shape;139;p34"/>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11">
  <p:cSld name="Image 11">
    <p:spTree>
      <p:nvGrpSpPr>
        <p:cNvPr id="1" name="Shape 140"/>
        <p:cNvGrpSpPr/>
        <p:nvPr/>
      </p:nvGrpSpPr>
      <p:grpSpPr>
        <a:xfrm>
          <a:off x="0" y="0"/>
          <a:ext cx="0" cy="0"/>
          <a:chOff x="0" y="0"/>
          <a:chExt cx="0" cy="0"/>
        </a:xfrm>
      </p:grpSpPr>
      <p:sp>
        <p:nvSpPr>
          <p:cNvPr id="141" name="Google Shape;141;p35"/>
          <p:cNvSpPr>
            <a:spLocks noGrp="1"/>
          </p:cNvSpPr>
          <p:nvPr>
            <p:ph type="pic" idx="2"/>
          </p:nvPr>
        </p:nvSpPr>
        <p:spPr>
          <a:xfrm>
            <a:off x="2238375" y="193336"/>
            <a:ext cx="4667100" cy="22071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42" name="Google Shape;142;p35"/>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43" name="Google Shape;143;p35"/>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144" name="Google Shape;144;p35"/>
          <p:cNvGrpSpPr/>
          <p:nvPr/>
        </p:nvGrpSpPr>
        <p:grpSpPr>
          <a:xfrm>
            <a:off x="8141494" y="323850"/>
            <a:ext cx="735694" cy="640631"/>
            <a:chOff x="10880725" y="304800"/>
            <a:chExt cx="980925" cy="854175"/>
          </a:xfrm>
        </p:grpSpPr>
        <p:sp>
          <p:nvSpPr>
            <p:cNvPr id="145" name="Google Shape;145;p35"/>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46" name="Google Shape;146;p35"/>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47" name="Google Shape;147;p35"/>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48" name="Google Shape;148;p35"/>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149" name="Google Shape;149;p35"/>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mage 12">
  <p:cSld name="Image 12">
    <p:spTree>
      <p:nvGrpSpPr>
        <p:cNvPr id="1" name="Shape 150"/>
        <p:cNvGrpSpPr/>
        <p:nvPr/>
      </p:nvGrpSpPr>
      <p:grpSpPr>
        <a:xfrm>
          <a:off x="0" y="0"/>
          <a:ext cx="0" cy="0"/>
          <a:chOff x="0" y="0"/>
          <a:chExt cx="0" cy="0"/>
        </a:xfrm>
      </p:grpSpPr>
      <p:sp>
        <p:nvSpPr>
          <p:cNvPr id="151" name="Google Shape;151;p36"/>
          <p:cNvSpPr>
            <a:spLocks noGrp="1"/>
          </p:cNvSpPr>
          <p:nvPr>
            <p:ph type="pic" idx="2"/>
          </p:nvPr>
        </p:nvSpPr>
        <p:spPr>
          <a:xfrm>
            <a:off x="133350" y="533400"/>
            <a:ext cx="3143100" cy="3991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52" name="Google Shape;152;p36"/>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53" name="Google Shape;153;p36"/>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154" name="Google Shape;154;p36"/>
          <p:cNvGrpSpPr/>
          <p:nvPr/>
        </p:nvGrpSpPr>
        <p:grpSpPr>
          <a:xfrm>
            <a:off x="8141494" y="323850"/>
            <a:ext cx="735694" cy="640631"/>
            <a:chOff x="10880725" y="304800"/>
            <a:chExt cx="980925" cy="854175"/>
          </a:xfrm>
        </p:grpSpPr>
        <p:sp>
          <p:nvSpPr>
            <p:cNvPr id="155" name="Google Shape;155;p36"/>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56" name="Google Shape;156;p36"/>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57" name="Google Shape;157;p36"/>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58" name="Google Shape;158;p36"/>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159" name="Google Shape;159;p36"/>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 13">
  <p:cSld name="Image 13">
    <p:spTree>
      <p:nvGrpSpPr>
        <p:cNvPr id="1" name="Shape 160"/>
        <p:cNvGrpSpPr/>
        <p:nvPr/>
      </p:nvGrpSpPr>
      <p:grpSpPr>
        <a:xfrm>
          <a:off x="0" y="0"/>
          <a:ext cx="0" cy="0"/>
          <a:chOff x="0" y="0"/>
          <a:chExt cx="0" cy="0"/>
        </a:xfrm>
      </p:grpSpPr>
      <p:sp>
        <p:nvSpPr>
          <p:cNvPr id="161" name="Google Shape;161;p37"/>
          <p:cNvSpPr>
            <a:spLocks noGrp="1"/>
          </p:cNvSpPr>
          <p:nvPr>
            <p:ph type="pic" idx="2"/>
          </p:nvPr>
        </p:nvSpPr>
        <p:spPr>
          <a:xfrm>
            <a:off x="4605338" y="2324100"/>
            <a:ext cx="3924300" cy="2362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62" name="Google Shape;162;p37"/>
          <p:cNvSpPr>
            <a:spLocks noGrp="1"/>
          </p:cNvSpPr>
          <p:nvPr>
            <p:ph type="pic" idx="3"/>
          </p:nvPr>
        </p:nvSpPr>
        <p:spPr>
          <a:xfrm>
            <a:off x="614363" y="2324100"/>
            <a:ext cx="3924300" cy="2362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63" name="Google Shape;163;p37"/>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64" name="Google Shape;164;p37"/>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165" name="Google Shape;165;p37"/>
          <p:cNvGrpSpPr/>
          <p:nvPr/>
        </p:nvGrpSpPr>
        <p:grpSpPr>
          <a:xfrm>
            <a:off x="8141494" y="323850"/>
            <a:ext cx="735694" cy="640631"/>
            <a:chOff x="10880725" y="304800"/>
            <a:chExt cx="980925" cy="854175"/>
          </a:xfrm>
        </p:grpSpPr>
        <p:sp>
          <p:nvSpPr>
            <p:cNvPr id="166" name="Google Shape;166;p37"/>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67" name="Google Shape;167;p37"/>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68" name="Google Shape;168;p37"/>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69" name="Google Shape;169;p37"/>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170" name="Google Shape;170;p37"/>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14">
  <p:cSld name="Image 14">
    <p:spTree>
      <p:nvGrpSpPr>
        <p:cNvPr id="1" name="Shape 171"/>
        <p:cNvGrpSpPr/>
        <p:nvPr/>
      </p:nvGrpSpPr>
      <p:grpSpPr>
        <a:xfrm>
          <a:off x="0" y="0"/>
          <a:ext cx="0" cy="0"/>
          <a:chOff x="0" y="0"/>
          <a:chExt cx="0" cy="0"/>
        </a:xfrm>
      </p:grpSpPr>
      <p:sp>
        <p:nvSpPr>
          <p:cNvPr id="172" name="Google Shape;172;p38"/>
          <p:cNvSpPr>
            <a:spLocks noGrp="1"/>
          </p:cNvSpPr>
          <p:nvPr>
            <p:ph type="pic" idx="2"/>
          </p:nvPr>
        </p:nvSpPr>
        <p:spPr>
          <a:xfrm>
            <a:off x="4962525" y="344574"/>
            <a:ext cx="2762400" cy="30084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73" name="Google Shape;173;p38"/>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74" name="Google Shape;174;p38"/>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175" name="Google Shape;175;p38"/>
          <p:cNvGrpSpPr/>
          <p:nvPr/>
        </p:nvGrpSpPr>
        <p:grpSpPr>
          <a:xfrm>
            <a:off x="8141494" y="323850"/>
            <a:ext cx="735694" cy="640631"/>
            <a:chOff x="10880725" y="304800"/>
            <a:chExt cx="980925" cy="854175"/>
          </a:xfrm>
        </p:grpSpPr>
        <p:sp>
          <p:nvSpPr>
            <p:cNvPr id="176" name="Google Shape;176;p38"/>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77" name="Google Shape;177;p38"/>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78" name="Google Shape;178;p38"/>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79" name="Google Shape;179;p38"/>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180" name="Google Shape;180;p38"/>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15">
  <p:cSld name="Image 15">
    <p:spTree>
      <p:nvGrpSpPr>
        <p:cNvPr id="1" name="Shape 181"/>
        <p:cNvGrpSpPr/>
        <p:nvPr/>
      </p:nvGrpSpPr>
      <p:grpSpPr>
        <a:xfrm>
          <a:off x="0" y="0"/>
          <a:ext cx="0" cy="0"/>
          <a:chOff x="0" y="0"/>
          <a:chExt cx="0" cy="0"/>
        </a:xfrm>
      </p:grpSpPr>
      <p:sp>
        <p:nvSpPr>
          <p:cNvPr id="182" name="Google Shape;182;p39"/>
          <p:cNvSpPr>
            <a:spLocks noGrp="1"/>
          </p:cNvSpPr>
          <p:nvPr>
            <p:ph type="pic" idx="2"/>
          </p:nvPr>
        </p:nvSpPr>
        <p:spPr>
          <a:xfrm>
            <a:off x="3305175" y="2314575"/>
            <a:ext cx="1990800" cy="23337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83" name="Google Shape;183;p39"/>
          <p:cNvSpPr>
            <a:spLocks noGrp="1"/>
          </p:cNvSpPr>
          <p:nvPr>
            <p:ph type="pic" idx="3"/>
          </p:nvPr>
        </p:nvSpPr>
        <p:spPr>
          <a:xfrm>
            <a:off x="228600" y="2714625"/>
            <a:ext cx="3000300" cy="1933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84" name="Google Shape;184;p39"/>
          <p:cNvSpPr>
            <a:spLocks noGrp="1"/>
          </p:cNvSpPr>
          <p:nvPr>
            <p:ph type="pic" idx="4"/>
          </p:nvPr>
        </p:nvSpPr>
        <p:spPr>
          <a:xfrm>
            <a:off x="228600" y="523875"/>
            <a:ext cx="3000300" cy="21240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85" name="Google Shape;185;p39"/>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86" name="Google Shape;186;p39"/>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187" name="Google Shape;187;p39"/>
          <p:cNvGrpSpPr/>
          <p:nvPr/>
        </p:nvGrpSpPr>
        <p:grpSpPr>
          <a:xfrm>
            <a:off x="8141494" y="323850"/>
            <a:ext cx="735694" cy="640631"/>
            <a:chOff x="10880725" y="304800"/>
            <a:chExt cx="980925" cy="854175"/>
          </a:xfrm>
        </p:grpSpPr>
        <p:sp>
          <p:nvSpPr>
            <p:cNvPr id="188" name="Google Shape;188;p39"/>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89" name="Google Shape;189;p39"/>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90" name="Google Shape;190;p39"/>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91" name="Google Shape;191;p39"/>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192" name="Google Shape;192;p39"/>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8"/>
        <p:cNvGrpSpPr/>
        <p:nvPr/>
      </p:nvGrpSpPr>
      <p:grpSpPr>
        <a:xfrm>
          <a:off x="0" y="0"/>
          <a:ext cx="0" cy="0"/>
          <a:chOff x="0" y="0"/>
          <a:chExt cx="0" cy="0"/>
        </a:xfrm>
      </p:grpSpPr>
      <p:sp>
        <p:nvSpPr>
          <p:cNvPr id="9" name="Google Shape;9;p22"/>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0" name="Google Shape;10;p22"/>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11" name="Google Shape;11;p22"/>
          <p:cNvGrpSpPr/>
          <p:nvPr/>
        </p:nvGrpSpPr>
        <p:grpSpPr>
          <a:xfrm>
            <a:off x="8141494" y="323850"/>
            <a:ext cx="735694" cy="640631"/>
            <a:chOff x="10880725" y="304800"/>
            <a:chExt cx="980925" cy="854175"/>
          </a:xfrm>
        </p:grpSpPr>
        <p:sp>
          <p:nvSpPr>
            <p:cNvPr id="12" name="Google Shape;12;p22"/>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3" name="Google Shape;13;p22"/>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4" name="Google Shape;14;p22"/>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5" name="Google Shape;15;p22"/>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16" name="Google Shape;16;p22"/>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16">
  <p:cSld name="Image 16">
    <p:spTree>
      <p:nvGrpSpPr>
        <p:cNvPr id="1" name="Shape 193"/>
        <p:cNvGrpSpPr/>
        <p:nvPr/>
      </p:nvGrpSpPr>
      <p:grpSpPr>
        <a:xfrm>
          <a:off x="0" y="0"/>
          <a:ext cx="0" cy="0"/>
          <a:chOff x="0" y="0"/>
          <a:chExt cx="0" cy="0"/>
        </a:xfrm>
      </p:grpSpPr>
      <p:sp>
        <p:nvSpPr>
          <p:cNvPr id="194" name="Google Shape;194;p40"/>
          <p:cNvSpPr>
            <a:spLocks noGrp="1"/>
          </p:cNvSpPr>
          <p:nvPr>
            <p:ph type="pic" idx="2"/>
          </p:nvPr>
        </p:nvSpPr>
        <p:spPr>
          <a:xfrm>
            <a:off x="1525174" y="3413288"/>
            <a:ext cx="1113600" cy="1113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95" name="Google Shape;195;p40"/>
          <p:cNvSpPr>
            <a:spLocks noGrp="1"/>
          </p:cNvSpPr>
          <p:nvPr>
            <p:ph type="pic" idx="3"/>
          </p:nvPr>
        </p:nvSpPr>
        <p:spPr>
          <a:xfrm>
            <a:off x="2638776" y="2202469"/>
            <a:ext cx="1551300" cy="15513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96" name="Google Shape;196;p40"/>
          <p:cNvSpPr>
            <a:spLocks noGrp="1"/>
          </p:cNvSpPr>
          <p:nvPr>
            <p:ph type="pic" idx="4"/>
          </p:nvPr>
        </p:nvSpPr>
        <p:spPr>
          <a:xfrm>
            <a:off x="471488" y="1454849"/>
            <a:ext cx="1809600" cy="1809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97" name="Google Shape;197;p40"/>
          <p:cNvSpPr>
            <a:spLocks noGrp="1"/>
          </p:cNvSpPr>
          <p:nvPr>
            <p:ph type="pic" idx="5"/>
          </p:nvPr>
        </p:nvSpPr>
        <p:spPr>
          <a:xfrm>
            <a:off x="2257425" y="718947"/>
            <a:ext cx="1333500" cy="1333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98" name="Google Shape;198;p40"/>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99" name="Google Shape;199;p40"/>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200" name="Google Shape;200;p40"/>
          <p:cNvGrpSpPr/>
          <p:nvPr/>
        </p:nvGrpSpPr>
        <p:grpSpPr>
          <a:xfrm>
            <a:off x="8141494" y="323850"/>
            <a:ext cx="735694" cy="640631"/>
            <a:chOff x="10880725" y="304800"/>
            <a:chExt cx="980925" cy="854175"/>
          </a:xfrm>
        </p:grpSpPr>
        <p:sp>
          <p:nvSpPr>
            <p:cNvPr id="201" name="Google Shape;201;p40"/>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202" name="Google Shape;202;p40"/>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203" name="Google Shape;203;p40"/>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04" name="Google Shape;204;p40"/>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205" name="Google Shape;205;p40"/>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 18">
  <p:cSld name="Image 18">
    <p:spTree>
      <p:nvGrpSpPr>
        <p:cNvPr id="1" name="Shape 17"/>
        <p:cNvGrpSpPr/>
        <p:nvPr/>
      </p:nvGrpSpPr>
      <p:grpSpPr>
        <a:xfrm>
          <a:off x="0" y="0"/>
          <a:ext cx="0" cy="0"/>
          <a:chOff x="0" y="0"/>
          <a:chExt cx="0" cy="0"/>
        </a:xfrm>
      </p:grpSpPr>
      <p:sp>
        <p:nvSpPr>
          <p:cNvPr id="18" name="Google Shape;18;p24"/>
          <p:cNvSpPr>
            <a:spLocks noGrp="1"/>
          </p:cNvSpPr>
          <p:nvPr>
            <p:ph type="pic" idx="2"/>
          </p:nvPr>
        </p:nvSpPr>
        <p:spPr>
          <a:xfrm>
            <a:off x="6534860" y="3260261"/>
            <a:ext cx="1880700" cy="1216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9" name="Google Shape;19;p24"/>
          <p:cNvSpPr>
            <a:spLocks noGrp="1"/>
          </p:cNvSpPr>
          <p:nvPr>
            <p:ph type="pic" idx="3"/>
          </p:nvPr>
        </p:nvSpPr>
        <p:spPr>
          <a:xfrm>
            <a:off x="4599398" y="3260261"/>
            <a:ext cx="1880700" cy="1216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20" name="Google Shape;20;p24"/>
          <p:cNvSpPr>
            <a:spLocks noGrp="1"/>
          </p:cNvSpPr>
          <p:nvPr>
            <p:ph type="pic" idx="4"/>
          </p:nvPr>
        </p:nvSpPr>
        <p:spPr>
          <a:xfrm>
            <a:off x="2663936" y="3260261"/>
            <a:ext cx="1880700" cy="1216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21" name="Google Shape;21;p24"/>
          <p:cNvSpPr>
            <a:spLocks noGrp="1"/>
          </p:cNvSpPr>
          <p:nvPr>
            <p:ph type="pic" idx="5"/>
          </p:nvPr>
        </p:nvSpPr>
        <p:spPr>
          <a:xfrm>
            <a:off x="728474" y="3260261"/>
            <a:ext cx="1880700" cy="1216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22" name="Google Shape;22;p24"/>
          <p:cNvSpPr>
            <a:spLocks noGrp="1"/>
          </p:cNvSpPr>
          <p:nvPr>
            <p:ph type="pic" idx="6"/>
          </p:nvPr>
        </p:nvSpPr>
        <p:spPr>
          <a:xfrm>
            <a:off x="6534860" y="1988973"/>
            <a:ext cx="1880700" cy="1216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23" name="Google Shape;23;p24"/>
          <p:cNvSpPr>
            <a:spLocks noGrp="1"/>
          </p:cNvSpPr>
          <p:nvPr>
            <p:ph type="pic" idx="7"/>
          </p:nvPr>
        </p:nvSpPr>
        <p:spPr>
          <a:xfrm>
            <a:off x="4599398" y="1988973"/>
            <a:ext cx="1880700" cy="1216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24" name="Google Shape;24;p24"/>
          <p:cNvSpPr>
            <a:spLocks noGrp="1"/>
          </p:cNvSpPr>
          <p:nvPr>
            <p:ph type="pic" idx="8"/>
          </p:nvPr>
        </p:nvSpPr>
        <p:spPr>
          <a:xfrm>
            <a:off x="2663936" y="1988973"/>
            <a:ext cx="1880700" cy="1216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25" name="Google Shape;25;p24"/>
          <p:cNvSpPr>
            <a:spLocks noGrp="1"/>
          </p:cNvSpPr>
          <p:nvPr>
            <p:ph type="pic" idx="9"/>
          </p:nvPr>
        </p:nvSpPr>
        <p:spPr>
          <a:xfrm>
            <a:off x="728474" y="1988973"/>
            <a:ext cx="1880700" cy="1216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26" name="Google Shape;26;p24"/>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27" name="Google Shape;27;p24"/>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28" name="Google Shape;28;p24"/>
          <p:cNvGrpSpPr/>
          <p:nvPr/>
        </p:nvGrpSpPr>
        <p:grpSpPr>
          <a:xfrm>
            <a:off x="8141494" y="323850"/>
            <a:ext cx="735694" cy="640631"/>
            <a:chOff x="10880725" y="304800"/>
            <a:chExt cx="980925" cy="854175"/>
          </a:xfrm>
        </p:grpSpPr>
        <p:sp>
          <p:nvSpPr>
            <p:cNvPr id="29" name="Google Shape;29;p24"/>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30" name="Google Shape;30;p24"/>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31" name="Google Shape;31;p24"/>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32" name="Google Shape;32;p24"/>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33" name="Google Shape;33;p24"/>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17">
  <p:cSld name="Image 17">
    <p:spTree>
      <p:nvGrpSpPr>
        <p:cNvPr id="1" name="Shape 34"/>
        <p:cNvGrpSpPr/>
        <p:nvPr/>
      </p:nvGrpSpPr>
      <p:grpSpPr>
        <a:xfrm>
          <a:off x="0" y="0"/>
          <a:ext cx="0" cy="0"/>
          <a:chOff x="0" y="0"/>
          <a:chExt cx="0" cy="0"/>
        </a:xfrm>
      </p:grpSpPr>
      <p:sp>
        <p:nvSpPr>
          <p:cNvPr id="35" name="Google Shape;35;p23"/>
          <p:cNvSpPr>
            <a:spLocks noGrp="1"/>
          </p:cNvSpPr>
          <p:nvPr>
            <p:ph type="pic" idx="2"/>
          </p:nvPr>
        </p:nvSpPr>
        <p:spPr>
          <a:xfrm rot="1977819">
            <a:off x="5563700" y="874581"/>
            <a:ext cx="1758846" cy="3981016"/>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36" name="Google Shape;36;p23"/>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37" name="Google Shape;37;p23"/>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38" name="Google Shape;38;p23"/>
          <p:cNvGrpSpPr/>
          <p:nvPr/>
        </p:nvGrpSpPr>
        <p:grpSpPr>
          <a:xfrm>
            <a:off x="8141494" y="323850"/>
            <a:ext cx="735694" cy="640631"/>
            <a:chOff x="10880725" y="304800"/>
            <a:chExt cx="980925" cy="854175"/>
          </a:xfrm>
        </p:grpSpPr>
        <p:sp>
          <p:nvSpPr>
            <p:cNvPr id="39" name="Google Shape;39;p23"/>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40" name="Google Shape;40;p23"/>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41" name="Google Shape;41;p23"/>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42" name="Google Shape;42;p23"/>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43" name="Google Shape;43;p23"/>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ull Image ">
  <p:cSld name="Full Image ">
    <p:spTree>
      <p:nvGrpSpPr>
        <p:cNvPr id="1" name="Shape 44"/>
        <p:cNvGrpSpPr/>
        <p:nvPr/>
      </p:nvGrpSpPr>
      <p:grpSpPr>
        <a:xfrm>
          <a:off x="0" y="0"/>
          <a:ext cx="0" cy="0"/>
          <a:chOff x="0" y="0"/>
          <a:chExt cx="0" cy="0"/>
        </a:xfrm>
      </p:grpSpPr>
      <p:sp>
        <p:nvSpPr>
          <p:cNvPr id="45" name="Google Shape;45;p25"/>
          <p:cNvSpPr>
            <a:spLocks noGrp="1"/>
          </p:cNvSpPr>
          <p:nvPr>
            <p:ph type="pic" idx="2"/>
          </p:nvPr>
        </p:nvSpPr>
        <p:spPr>
          <a:xfrm>
            <a:off x="0" y="0"/>
            <a:ext cx="9144000" cy="5143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2">
  <p:cSld name="Image 2">
    <p:spTree>
      <p:nvGrpSpPr>
        <p:cNvPr id="1" name="Shape 46"/>
        <p:cNvGrpSpPr/>
        <p:nvPr/>
      </p:nvGrpSpPr>
      <p:grpSpPr>
        <a:xfrm>
          <a:off x="0" y="0"/>
          <a:ext cx="0" cy="0"/>
          <a:chOff x="0" y="0"/>
          <a:chExt cx="0" cy="0"/>
        </a:xfrm>
      </p:grpSpPr>
      <p:sp>
        <p:nvSpPr>
          <p:cNvPr id="47" name="Google Shape;47;p26"/>
          <p:cNvSpPr>
            <a:spLocks noGrp="1"/>
          </p:cNvSpPr>
          <p:nvPr>
            <p:ph type="pic" idx="2"/>
          </p:nvPr>
        </p:nvSpPr>
        <p:spPr>
          <a:xfrm>
            <a:off x="0" y="419100"/>
            <a:ext cx="3448200" cy="42384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48" name="Google Shape;48;p26"/>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49" name="Google Shape;49;p26"/>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50" name="Google Shape;50;p26"/>
          <p:cNvGrpSpPr/>
          <p:nvPr/>
        </p:nvGrpSpPr>
        <p:grpSpPr>
          <a:xfrm>
            <a:off x="8141494" y="323850"/>
            <a:ext cx="735694" cy="640631"/>
            <a:chOff x="10880725" y="304800"/>
            <a:chExt cx="980925" cy="854175"/>
          </a:xfrm>
        </p:grpSpPr>
        <p:sp>
          <p:nvSpPr>
            <p:cNvPr id="51" name="Google Shape;51;p26"/>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52" name="Google Shape;52;p26"/>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53" name="Google Shape;53;p26"/>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54" name="Google Shape;54;p26"/>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55" name="Google Shape;55;p26"/>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3">
  <p:cSld name="Image 3">
    <p:spTree>
      <p:nvGrpSpPr>
        <p:cNvPr id="1" name="Shape 56"/>
        <p:cNvGrpSpPr/>
        <p:nvPr/>
      </p:nvGrpSpPr>
      <p:grpSpPr>
        <a:xfrm>
          <a:off x="0" y="0"/>
          <a:ext cx="0" cy="0"/>
          <a:chOff x="0" y="0"/>
          <a:chExt cx="0" cy="0"/>
        </a:xfrm>
      </p:grpSpPr>
      <p:sp>
        <p:nvSpPr>
          <p:cNvPr id="57" name="Google Shape;57;p27"/>
          <p:cNvSpPr>
            <a:spLocks noGrp="1"/>
          </p:cNvSpPr>
          <p:nvPr>
            <p:ph type="pic" idx="2"/>
          </p:nvPr>
        </p:nvSpPr>
        <p:spPr>
          <a:xfrm>
            <a:off x="4933950" y="685800"/>
            <a:ext cx="2743200" cy="35340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58" name="Google Shape;58;p27"/>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59" name="Google Shape;59;p27"/>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60" name="Google Shape;60;p27"/>
          <p:cNvGrpSpPr/>
          <p:nvPr/>
        </p:nvGrpSpPr>
        <p:grpSpPr>
          <a:xfrm>
            <a:off x="8141494" y="323850"/>
            <a:ext cx="735694" cy="640631"/>
            <a:chOff x="10880725" y="304800"/>
            <a:chExt cx="980925" cy="854175"/>
          </a:xfrm>
        </p:grpSpPr>
        <p:sp>
          <p:nvSpPr>
            <p:cNvPr id="61" name="Google Shape;61;p27"/>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62" name="Google Shape;62;p27"/>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63" name="Google Shape;63;p27"/>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64" name="Google Shape;64;p27"/>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65" name="Google Shape;65;p27"/>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4">
  <p:cSld name="Image 4">
    <p:spTree>
      <p:nvGrpSpPr>
        <p:cNvPr id="1" name="Shape 66"/>
        <p:cNvGrpSpPr/>
        <p:nvPr/>
      </p:nvGrpSpPr>
      <p:grpSpPr>
        <a:xfrm>
          <a:off x="0" y="0"/>
          <a:ext cx="0" cy="0"/>
          <a:chOff x="0" y="0"/>
          <a:chExt cx="0" cy="0"/>
        </a:xfrm>
      </p:grpSpPr>
      <p:sp>
        <p:nvSpPr>
          <p:cNvPr id="67" name="Google Shape;67;p28"/>
          <p:cNvSpPr>
            <a:spLocks noGrp="1"/>
          </p:cNvSpPr>
          <p:nvPr>
            <p:ph type="pic" idx="2"/>
          </p:nvPr>
        </p:nvSpPr>
        <p:spPr>
          <a:xfrm>
            <a:off x="1381125" y="2576513"/>
            <a:ext cx="2866800" cy="20193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68" name="Google Shape;68;p28"/>
          <p:cNvSpPr>
            <a:spLocks noGrp="1"/>
          </p:cNvSpPr>
          <p:nvPr>
            <p:ph type="pic" idx="3"/>
          </p:nvPr>
        </p:nvSpPr>
        <p:spPr>
          <a:xfrm>
            <a:off x="1381125" y="509588"/>
            <a:ext cx="2866800" cy="20193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69" name="Google Shape;69;p28"/>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70" name="Google Shape;70;p28"/>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71" name="Google Shape;71;p28"/>
          <p:cNvGrpSpPr/>
          <p:nvPr/>
        </p:nvGrpSpPr>
        <p:grpSpPr>
          <a:xfrm>
            <a:off x="8141494" y="323850"/>
            <a:ext cx="735694" cy="640631"/>
            <a:chOff x="10880725" y="304800"/>
            <a:chExt cx="980925" cy="854175"/>
          </a:xfrm>
        </p:grpSpPr>
        <p:sp>
          <p:nvSpPr>
            <p:cNvPr id="72" name="Google Shape;72;p28"/>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73" name="Google Shape;73;p28"/>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74" name="Google Shape;74;p28"/>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75" name="Google Shape;75;p28"/>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76" name="Google Shape;76;p28"/>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5">
  <p:cSld name="Image 5">
    <p:spTree>
      <p:nvGrpSpPr>
        <p:cNvPr id="1" name="Shape 77"/>
        <p:cNvGrpSpPr/>
        <p:nvPr/>
      </p:nvGrpSpPr>
      <p:grpSpPr>
        <a:xfrm>
          <a:off x="0" y="0"/>
          <a:ext cx="0" cy="0"/>
          <a:chOff x="0" y="0"/>
          <a:chExt cx="0" cy="0"/>
        </a:xfrm>
      </p:grpSpPr>
      <p:sp>
        <p:nvSpPr>
          <p:cNvPr id="78" name="Google Shape;78;p29"/>
          <p:cNvSpPr>
            <a:spLocks noGrp="1"/>
          </p:cNvSpPr>
          <p:nvPr>
            <p:ph type="pic" idx="2"/>
          </p:nvPr>
        </p:nvSpPr>
        <p:spPr>
          <a:xfrm>
            <a:off x="400050" y="1600200"/>
            <a:ext cx="3438600" cy="2676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79" name="Google Shape;79;p29"/>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80" name="Google Shape;80;p29"/>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81" name="Google Shape;81;p29"/>
          <p:cNvGrpSpPr/>
          <p:nvPr/>
        </p:nvGrpSpPr>
        <p:grpSpPr>
          <a:xfrm>
            <a:off x="8141494" y="323850"/>
            <a:ext cx="735694" cy="640631"/>
            <a:chOff x="10880725" y="304800"/>
            <a:chExt cx="980925" cy="854175"/>
          </a:xfrm>
        </p:grpSpPr>
        <p:sp>
          <p:nvSpPr>
            <p:cNvPr id="82" name="Google Shape;82;p29"/>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83" name="Google Shape;83;p29"/>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84" name="Google Shape;84;p29"/>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85" name="Google Shape;85;p29"/>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86" name="Google Shape;86;p29"/>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hyperlink" Target="https://en.wikipedia.org/wiki/Car_safety"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uthor/37085593943"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707314360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ieeexplore.ieee.org/author/37085593943" TargetMode="External"/><Relationship Id="rId4" Type="http://schemas.openxmlformats.org/officeDocument/2006/relationships/hyperlink" Target="https://ieeexplore.ieee.org/author/3707306210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4"/>
            </a:gs>
          </a:gsLst>
          <a:lin ang="0" scaled="0"/>
        </a:gradFill>
        <a:effectLst/>
      </p:bgPr>
    </p:bg>
    <p:spTree>
      <p:nvGrpSpPr>
        <p:cNvPr id="1" name="Shape 209"/>
        <p:cNvGrpSpPr/>
        <p:nvPr/>
      </p:nvGrpSpPr>
      <p:grpSpPr>
        <a:xfrm>
          <a:off x="0" y="0"/>
          <a:ext cx="0" cy="0"/>
          <a:chOff x="0" y="0"/>
          <a:chExt cx="0" cy="0"/>
        </a:xfrm>
      </p:grpSpPr>
      <p:sp>
        <p:nvSpPr>
          <p:cNvPr id="210" name="Google Shape;210;p1"/>
          <p:cNvSpPr/>
          <p:nvPr/>
        </p:nvSpPr>
        <p:spPr>
          <a:xfrm>
            <a:off x="4596115" y="0"/>
            <a:ext cx="2428800" cy="5143500"/>
          </a:xfrm>
          <a:prstGeom prst="chevron">
            <a:avLst>
              <a:gd name="adj" fmla="val 50000"/>
            </a:avLst>
          </a:prstGeom>
          <a:solidFill>
            <a:schemeClr val="lt1">
              <a:alpha val="4313"/>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11" name="Google Shape;211;p1"/>
          <p:cNvSpPr/>
          <p:nvPr/>
        </p:nvSpPr>
        <p:spPr>
          <a:xfrm>
            <a:off x="5934679" y="0"/>
            <a:ext cx="2428800" cy="5143500"/>
          </a:xfrm>
          <a:prstGeom prst="chevron">
            <a:avLst>
              <a:gd name="adj" fmla="val 50000"/>
            </a:avLst>
          </a:prstGeom>
          <a:solidFill>
            <a:schemeClr val="lt1">
              <a:alpha val="4313"/>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12" name="Google Shape;212;p1"/>
          <p:cNvSpPr/>
          <p:nvPr/>
        </p:nvSpPr>
        <p:spPr>
          <a:xfrm>
            <a:off x="532954" y="2104025"/>
            <a:ext cx="7905000" cy="1008300"/>
          </a:xfrm>
          <a:prstGeom prst="roundRect">
            <a:avLst>
              <a:gd name="adj" fmla="val 50000"/>
            </a:avLst>
          </a:prstGeom>
          <a:solidFill>
            <a:srgbClr val="6D9EEB"/>
          </a:solidFill>
          <a:ln>
            <a:noFill/>
          </a:ln>
          <a:effectLst>
            <a:outerShdw blurRad="533400" dist="38100" dir="8100000" sx="101000" sy="101000" algn="tr" rotWithShape="0">
              <a:srgbClr val="000000">
                <a:alpha val="7058"/>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213" name="Google Shape;213;p1"/>
          <p:cNvSpPr txBox="1"/>
          <p:nvPr/>
        </p:nvSpPr>
        <p:spPr>
          <a:xfrm>
            <a:off x="-288000" y="2190750"/>
            <a:ext cx="9394500" cy="8649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3600"/>
              <a:buFont typeface="Arial"/>
              <a:buNone/>
            </a:pPr>
            <a:r>
              <a:rPr lang="en" sz="2400" b="1" i="0" u="none" strike="noStrike" cap="none">
                <a:solidFill>
                  <a:srgbClr val="000000"/>
                </a:solidFill>
                <a:latin typeface="Josefin Sans"/>
                <a:ea typeface="Josefin Sans"/>
                <a:cs typeface="Josefin Sans"/>
                <a:sym typeface="Josefin Sans"/>
              </a:rPr>
              <a:t>ENHANCING ROAD SAFETY</a:t>
            </a:r>
            <a:endParaRPr sz="2400" b="1" i="0" u="none" strike="noStrike" cap="none">
              <a:solidFill>
                <a:srgbClr val="000000"/>
              </a:solidFill>
              <a:latin typeface="Josefin Sans"/>
              <a:ea typeface="Josefin Sans"/>
              <a:cs typeface="Josefin Sans"/>
              <a:sym typeface="Josefin Sans"/>
            </a:endParaRPr>
          </a:p>
          <a:p>
            <a:pPr marL="0" marR="0" lvl="0" indent="0" algn="ctr" rtl="0">
              <a:lnSpc>
                <a:spcPct val="100000"/>
              </a:lnSpc>
              <a:spcBef>
                <a:spcPts val="0"/>
              </a:spcBef>
              <a:spcAft>
                <a:spcPts val="0"/>
              </a:spcAft>
              <a:buClr>
                <a:schemeClr val="dk1"/>
              </a:buClr>
              <a:buSzPts val="3600"/>
              <a:buFont typeface="Arial"/>
              <a:buNone/>
            </a:pPr>
            <a:r>
              <a:rPr lang="en" sz="2400" b="1" i="0" u="none" strike="noStrike" cap="none">
                <a:solidFill>
                  <a:srgbClr val="000000"/>
                </a:solidFill>
                <a:latin typeface="Josefin Sans"/>
                <a:ea typeface="Josefin Sans"/>
                <a:cs typeface="Josefin Sans"/>
                <a:sym typeface="Josefin Sans"/>
              </a:rPr>
              <a:t> USING IMAGE PROCESSING TECHNIQUES</a:t>
            </a:r>
            <a:endParaRPr sz="2400" b="1" i="0" u="none" strike="noStrike" cap="none">
              <a:solidFill>
                <a:srgbClr val="000000"/>
              </a:solidFill>
              <a:latin typeface="Josefin Sans"/>
              <a:ea typeface="Josefin Sans"/>
              <a:cs typeface="Josefin Sans"/>
              <a:sym typeface="Josefin Sans"/>
            </a:endParaRPr>
          </a:p>
          <a:p>
            <a:pPr marL="0" marR="0" lvl="0" indent="0" algn="ctr" rtl="0">
              <a:lnSpc>
                <a:spcPct val="100000"/>
              </a:lnSpc>
              <a:spcBef>
                <a:spcPts val="0"/>
              </a:spcBef>
              <a:spcAft>
                <a:spcPts val="0"/>
              </a:spcAft>
              <a:buClr>
                <a:srgbClr val="000000"/>
              </a:buClr>
              <a:buSzPts val="2700"/>
              <a:buFont typeface="Arial"/>
              <a:buNone/>
            </a:pPr>
            <a:endParaRPr sz="2400" b="1" i="0" u="none" strike="noStrike" cap="none">
              <a:solidFill>
                <a:srgbClr val="000000"/>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6"/>
          <p:cNvSpPr txBox="1"/>
          <p:nvPr/>
        </p:nvSpPr>
        <p:spPr>
          <a:xfrm>
            <a:off x="2953062" y="1810253"/>
            <a:ext cx="66003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25000"/>
              </a:lnSpc>
              <a:spcBef>
                <a:spcPts val="1800"/>
              </a:spcBef>
              <a:spcAft>
                <a:spcPts val="0"/>
              </a:spcAft>
              <a:buClr>
                <a:schemeClr val="dk1"/>
              </a:buClr>
              <a:buSzPts val="1100"/>
              <a:buFont typeface="Arial"/>
              <a:buNone/>
            </a:pPr>
            <a:r>
              <a:rPr lang="en" sz="4400" b="1" i="0" u="none" strike="noStrike" cap="none" dirty="0" smtClean="0">
                <a:solidFill>
                  <a:schemeClr val="accent2"/>
                </a:solidFill>
                <a:highlight>
                  <a:srgbClr val="FFFFFF"/>
                </a:highlight>
                <a:latin typeface="Comic Sans MS"/>
                <a:ea typeface="Comic Sans MS"/>
                <a:cs typeface="Comic Sans MS"/>
                <a:sym typeface="Comic Sans MS"/>
              </a:rPr>
              <a:t>MODULE 1</a:t>
            </a:r>
            <a:endParaRPr sz="4400" b="1" i="0" u="none" strike="noStrike" cap="none" dirty="0">
              <a:solidFill>
                <a:schemeClr val="accent2"/>
              </a:solidFill>
              <a:latin typeface="Josefin Sans"/>
              <a:ea typeface="Josefin Sans"/>
              <a:cs typeface="Josefin Sans"/>
              <a:sym typeface="Josefin San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6"/>
          <p:cNvSpPr txBox="1"/>
          <p:nvPr/>
        </p:nvSpPr>
        <p:spPr>
          <a:xfrm>
            <a:off x="1381956" y="170800"/>
            <a:ext cx="66003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25000"/>
              </a:lnSpc>
              <a:spcBef>
                <a:spcPts val="1800"/>
              </a:spcBef>
              <a:spcAft>
                <a:spcPts val="0"/>
              </a:spcAft>
              <a:buClr>
                <a:schemeClr val="dk1"/>
              </a:buClr>
              <a:buSzPts val="1100"/>
              <a:buFont typeface="Arial"/>
              <a:buNone/>
            </a:pPr>
            <a:r>
              <a:rPr lang="en" sz="3000" b="1" i="0" u="none" strike="noStrike" cap="none" dirty="0">
                <a:solidFill>
                  <a:schemeClr val="accent2"/>
                </a:solidFill>
                <a:highlight>
                  <a:srgbClr val="FFFFFF"/>
                </a:highlight>
                <a:latin typeface="Comic Sans MS"/>
                <a:ea typeface="Comic Sans MS"/>
                <a:cs typeface="Comic Sans MS"/>
                <a:sym typeface="Comic Sans MS"/>
              </a:rPr>
              <a:t>DROWSY DRIVER DETECTION</a:t>
            </a:r>
            <a:endParaRPr sz="3000" b="1" i="0" u="none" strike="noStrike" cap="none" dirty="0">
              <a:solidFill>
                <a:schemeClr val="accent2"/>
              </a:solidFill>
              <a:latin typeface="Josefin Sans"/>
              <a:ea typeface="Josefin Sans"/>
              <a:cs typeface="Josefin Sans"/>
              <a:sym typeface="Josefin Sans"/>
            </a:endParaRPr>
          </a:p>
        </p:txBody>
      </p:sp>
      <p:sp>
        <p:nvSpPr>
          <p:cNvPr id="279" name="Google Shape;279;p6"/>
          <p:cNvSpPr txBox="1"/>
          <p:nvPr/>
        </p:nvSpPr>
        <p:spPr>
          <a:xfrm>
            <a:off x="391200" y="817275"/>
            <a:ext cx="83616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25000"/>
              </a:lnSpc>
              <a:spcBef>
                <a:spcPts val="1800"/>
              </a:spcBef>
              <a:spcAft>
                <a:spcPts val="0"/>
              </a:spcAft>
              <a:buClr>
                <a:srgbClr val="000000"/>
              </a:buClr>
              <a:buSzPts val="2000"/>
              <a:buFont typeface="Arial"/>
              <a:buNone/>
            </a:pPr>
            <a:r>
              <a:rPr lang="en" sz="2000" b="1" i="0" u="none" strike="noStrike" cap="none">
                <a:solidFill>
                  <a:srgbClr val="000000"/>
                </a:solidFill>
                <a:highlight>
                  <a:srgbClr val="FFFFFF"/>
                </a:highlight>
                <a:latin typeface="Arial"/>
                <a:ea typeface="Arial"/>
                <a:cs typeface="Arial"/>
                <a:sym typeface="Arial"/>
              </a:rPr>
              <a:t>Applications</a:t>
            </a:r>
            <a:endParaRPr sz="2000" b="1" i="0" u="none" strike="noStrike" cap="none">
              <a:solidFill>
                <a:srgbClr val="000000"/>
              </a:solidFill>
              <a:highlight>
                <a:srgbClr val="FFFFFF"/>
              </a:highlight>
              <a:latin typeface="Arial"/>
              <a:ea typeface="Arial"/>
              <a:cs typeface="Arial"/>
              <a:sym typeface="Arial"/>
            </a:endParaRPr>
          </a:p>
          <a:p>
            <a:pPr marL="0" marR="0" lvl="0" indent="457200" algn="l" rtl="0">
              <a:lnSpc>
                <a:spcPct val="115000"/>
              </a:lnSpc>
              <a:spcBef>
                <a:spcPts val="1200"/>
              </a:spcBef>
              <a:spcAft>
                <a:spcPts val="0"/>
              </a:spcAft>
              <a:buClr>
                <a:srgbClr val="000000"/>
              </a:buClr>
              <a:buSzPts val="1500"/>
              <a:buFont typeface="Arial"/>
              <a:buNone/>
            </a:pPr>
            <a:r>
              <a:rPr lang="en" sz="1500" b="1" i="0" u="none" strike="noStrike" cap="none">
                <a:solidFill>
                  <a:schemeClr val="accent2"/>
                </a:solidFill>
                <a:highlight>
                  <a:srgbClr val="FFFFFF"/>
                </a:highlight>
                <a:latin typeface="Comic Sans MS"/>
                <a:ea typeface="Comic Sans MS"/>
                <a:cs typeface="Comic Sans MS"/>
                <a:sym typeface="Comic Sans MS"/>
              </a:rPr>
              <a:t>This can be used by riders who tend to drive for a longer period of time that may lead to accidents</a:t>
            </a:r>
            <a:endParaRPr sz="1500" b="1" i="0" u="none" strike="noStrike" cap="none">
              <a:solidFill>
                <a:schemeClr val="accent2"/>
              </a:solidFill>
              <a:highlight>
                <a:srgbClr val="FFFFFF"/>
              </a:highlight>
              <a:latin typeface="Comic Sans MS"/>
              <a:ea typeface="Comic Sans MS"/>
              <a:cs typeface="Comic Sans MS"/>
              <a:sym typeface="Comic Sans MS"/>
            </a:endParaRPr>
          </a:p>
          <a:p>
            <a:pPr marL="0" marR="38100" lvl="0" indent="0" algn="l" rtl="0">
              <a:lnSpc>
                <a:spcPct val="100000"/>
              </a:lnSpc>
              <a:spcBef>
                <a:spcPts val="1800"/>
              </a:spcBef>
              <a:spcAft>
                <a:spcPts val="0"/>
              </a:spcAft>
              <a:buClr>
                <a:srgbClr val="000000"/>
              </a:buClr>
              <a:buSzPts val="2000"/>
              <a:buFont typeface="Arial"/>
              <a:buNone/>
            </a:pPr>
            <a:r>
              <a:rPr lang="en" sz="2000" b="1" i="0" u="none" strike="noStrike" cap="none">
                <a:solidFill>
                  <a:srgbClr val="24292E"/>
                </a:solidFill>
                <a:highlight>
                  <a:srgbClr val="FFFFFF"/>
                </a:highlight>
                <a:latin typeface="Arial"/>
                <a:ea typeface="Arial"/>
                <a:cs typeface="Arial"/>
                <a:sym typeface="Arial"/>
              </a:rPr>
              <a:t>Code Requirements</a:t>
            </a:r>
            <a:endParaRPr sz="2000" b="1" i="0" u="none" strike="noStrike" cap="none">
              <a:solidFill>
                <a:srgbClr val="24292E"/>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500"/>
              <a:buFont typeface="Arial"/>
              <a:buNone/>
            </a:pPr>
            <a:r>
              <a:rPr lang="en" sz="1500" b="1" i="0" u="none" strike="noStrike" cap="none">
                <a:solidFill>
                  <a:schemeClr val="accent2"/>
                </a:solidFill>
                <a:highlight>
                  <a:srgbClr val="FFFFFF"/>
                </a:highlight>
                <a:latin typeface="Comic Sans MS"/>
                <a:ea typeface="Comic Sans MS"/>
                <a:cs typeface="Comic Sans MS"/>
                <a:sym typeface="Comic Sans MS"/>
              </a:rPr>
              <a:t>The example code is in Python (Version 2.7 or higher will work).</a:t>
            </a:r>
            <a:endParaRPr sz="1500" b="1" i="0" u="none" strike="noStrike" cap="none">
              <a:solidFill>
                <a:schemeClr val="accent2"/>
              </a:solidFill>
              <a:highlight>
                <a:srgbClr val="FFFFFF"/>
              </a:highlight>
              <a:latin typeface="Comic Sans MS"/>
              <a:ea typeface="Comic Sans MS"/>
              <a:cs typeface="Comic Sans MS"/>
              <a:sym typeface="Comic Sans MS"/>
            </a:endParaRPr>
          </a:p>
          <a:p>
            <a:pPr marL="0" marR="38100" lvl="0" indent="0" algn="l" rtl="0">
              <a:lnSpc>
                <a:spcPct val="100000"/>
              </a:lnSpc>
              <a:spcBef>
                <a:spcPts val="1800"/>
              </a:spcBef>
              <a:spcAft>
                <a:spcPts val="0"/>
              </a:spcAft>
              <a:buClr>
                <a:srgbClr val="000000"/>
              </a:buClr>
              <a:buSzPts val="2000"/>
              <a:buFont typeface="Arial"/>
              <a:buNone/>
            </a:pPr>
            <a:r>
              <a:rPr lang="en" sz="2000" b="1" i="0" u="none" strike="noStrike" cap="none">
                <a:solidFill>
                  <a:srgbClr val="000000"/>
                </a:solidFill>
                <a:highlight>
                  <a:srgbClr val="FFFFFF"/>
                </a:highlight>
                <a:latin typeface="Arial"/>
                <a:ea typeface="Arial"/>
                <a:cs typeface="Arial"/>
                <a:sym typeface="Arial"/>
              </a:rPr>
              <a:t>Dependencies</a:t>
            </a:r>
            <a:endParaRPr sz="2000" b="1" i="0" u="none" strike="noStrike" cap="none">
              <a:solidFill>
                <a:srgbClr val="000000"/>
              </a:solidFill>
              <a:highlight>
                <a:srgbClr val="FFFFFF"/>
              </a:highlight>
              <a:latin typeface="Arial"/>
              <a:ea typeface="Arial"/>
              <a:cs typeface="Arial"/>
              <a:sym typeface="Arial"/>
            </a:endParaRPr>
          </a:p>
          <a:p>
            <a:pPr marL="457200" marR="0" lvl="0" indent="-323850" algn="l" rtl="0">
              <a:lnSpc>
                <a:spcPct val="115000"/>
              </a:lnSpc>
              <a:spcBef>
                <a:spcPts val="1200"/>
              </a:spcBef>
              <a:spcAft>
                <a:spcPts val="0"/>
              </a:spcAft>
              <a:buClr>
                <a:schemeClr val="accent2"/>
              </a:buClr>
              <a:buSzPts val="1500"/>
              <a:buFont typeface="Comic Sans MS"/>
              <a:buAutoNum type="arabicPeriod"/>
            </a:pPr>
            <a:r>
              <a:rPr lang="en" sz="1500" b="1" i="0" u="none" strike="noStrike" cap="none">
                <a:solidFill>
                  <a:schemeClr val="accent2"/>
                </a:solidFill>
                <a:highlight>
                  <a:srgbClr val="FFFFFF"/>
                </a:highlight>
                <a:latin typeface="Comic Sans MS"/>
                <a:ea typeface="Comic Sans MS"/>
                <a:cs typeface="Comic Sans MS"/>
                <a:sym typeface="Comic Sans MS"/>
              </a:rPr>
              <a:t>import cv2</a:t>
            </a:r>
            <a:endParaRPr sz="1500" b="1" i="0" u="none" strike="noStrike" cap="none">
              <a:solidFill>
                <a:schemeClr val="accent2"/>
              </a:solidFill>
              <a:highlight>
                <a:srgbClr val="FFFFFF"/>
              </a:highlight>
              <a:latin typeface="Comic Sans MS"/>
              <a:ea typeface="Comic Sans MS"/>
              <a:cs typeface="Comic Sans MS"/>
              <a:sym typeface="Comic Sans MS"/>
            </a:endParaRPr>
          </a:p>
          <a:p>
            <a:pPr marL="457200" marR="0" lvl="0" indent="-323850" algn="l" rtl="0">
              <a:lnSpc>
                <a:spcPct val="115000"/>
              </a:lnSpc>
              <a:spcBef>
                <a:spcPts val="0"/>
              </a:spcBef>
              <a:spcAft>
                <a:spcPts val="0"/>
              </a:spcAft>
              <a:buClr>
                <a:schemeClr val="accent2"/>
              </a:buClr>
              <a:buSzPts val="1500"/>
              <a:buFont typeface="Comic Sans MS"/>
              <a:buAutoNum type="arabicPeriod"/>
            </a:pPr>
            <a:r>
              <a:rPr lang="en" sz="1500" b="1" i="0" u="none" strike="noStrike" cap="none">
                <a:solidFill>
                  <a:schemeClr val="accent2"/>
                </a:solidFill>
                <a:highlight>
                  <a:srgbClr val="FFFFFF"/>
                </a:highlight>
                <a:latin typeface="Comic Sans MS"/>
                <a:ea typeface="Comic Sans MS"/>
                <a:cs typeface="Comic Sans MS"/>
                <a:sym typeface="Comic Sans MS"/>
              </a:rPr>
              <a:t>import imutils</a:t>
            </a:r>
            <a:endParaRPr sz="1500" b="1" i="0" u="none" strike="noStrike" cap="none">
              <a:solidFill>
                <a:schemeClr val="accent2"/>
              </a:solidFill>
              <a:highlight>
                <a:srgbClr val="FFFFFF"/>
              </a:highlight>
              <a:latin typeface="Comic Sans MS"/>
              <a:ea typeface="Comic Sans MS"/>
              <a:cs typeface="Comic Sans MS"/>
              <a:sym typeface="Comic Sans MS"/>
            </a:endParaRPr>
          </a:p>
          <a:p>
            <a:pPr marL="457200" marR="0" lvl="0" indent="-323850" algn="l" rtl="0">
              <a:lnSpc>
                <a:spcPct val="115000"/>
              </a:lnSpc>
              <a:spcBef>
                <a:spcPts val="0"/>
              </a:spcBef>
              <a:spcAft>
                <a:spcPts val="0"/>
              </a:spcAft>
              <a:buClr>
                <a:schemeClr val="accent2"/>
              </a:buClr>
              <a:buSzPts val="1500"/>
              <a:buFont typeface="Comic Sans MS"/>
              <a:buAutoNum type="arabicPeriod"/>
            </a:pPr>
            <a:r>
              <a:rPr lang="en" sz="1500" b="1" i="0" u="none" strike="noStrike" cap="none">
                <a:solidFill>
                  <a:schemeClr val="accent2"/>
                </a:solidFill>
                <a:highlight>
                  <a:srgbClr val="FFFFFF"/>
                </a:highlight>
                <a:latin typeface="Comic Sans MS"/>
                <a:ea typeface="Comic Sans MS"/>
                <a:cs typeface="Comic Sans MS"/>
                <a:sym typeface="Comic Sans MS"/>
              </a:rPr>
              <a:t>import dlib</a:t>
            </a:r>
            <a:endParaRPr sz="1500" b="1" i="0" u="none" strike="noStrike" cap="none">
              <a:solidFill>
                <a:schemeClr val="accent2"/>
              </a:solidFill>
              <a:highlight>
                <a:srgbClr val="FFFFFF"/>
              </a:highlight>
              <a:latin typeface="Comic Sans MS"/>
              <a:ea typeface="Comic Sans MS"/>
              <a:cs typeface="Comic Sans MS"/>
              <a:sym typeface="Comic Sans MS"/>
            </a:endParaRPr>
          </a:p>
          <a:p>
            <a:pPr marL="457200" marR="0" lvl="0" indent="-323850" algn="l" rtl="0">
              <a:lnSpc>
                <a:spcPct val="115000"/>
              </a:lnSpc>
              <a:spcBef>
                <a:spcPts val="0"/>
              </a:spcBef>
              <a:spcAft>
                <a:spcPts val="0"/>
              </a:spcAft>
              <a:buClr>
                <a:schemeClr val="accent2"/>
              </a:buClr>
              <a:buSzPts val="1500"/>
              <a:buFont typeface="Comic Sans MS"/>
              <a:buAutoNum type="arabicPeriod"/>
            </a:pPr>
            <a:r>
              <a:rPr lang="en" sz="1500" b="1" i="0" u="none" strike="noStrike" cap="none">
                <a:solidFill>
                  <a:schemeClr val="accent2"/>
                </a:solidFill>
                <a:highlight>
                  <a:srgbClr val="FFFFFF"/>
                </a:highlight>
                <a:latin typeface="Comic Sans MS"/>
                <a:ea typeface="Comic Sans MS"/>
                <a:cs typeface="Comic Sans MS"/>
                <a:sym typeface="Comic Sans MS"/>
              </a:rPr>
              <a:t>import scipy</a:t>
            </a:r>
            <a:endParaRPr sz="1500" b="1" i="0" u="none" strike="noStrike" cap="none">
              <a:solidFill>
                <a:schemeClr val="accent2"/>
              </a:solidFill>
              <a:highlight>
                <a:srgbClr val="FFFFFF"/>
              </a:highlight>
              <a:latin typeface="Comic Sans MS"/>
              <a:ea typeface="Comic Sans MS"/>
              <a:cs typeface="Comic Sans MS"/>
              <a:sym typeface="Comic Sans MS"/>
            </a:endParaRPr>
          </a:p>
        </p:txBody>
      </p:sp>
    </p:spTree>
    <p:extLst>
      <p:ext uri="{BB962C8B-B14F-4D97-AF65-F5344CB8AC3E}">
        <p14:creationId xmlns:p14="http://schemas.microsoft.com/office/powerpoint/2010/main" val="7402195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7"/>
          <p:cNvSpPr txBox="1"/>
          <p:nvPr/>
        </p:nvSpPr>
        <p:spPr>
          <a:xfrm>
            <a:off x="130250" y="224175"/>
            <a:ext cx="8699100" cy="30000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1800"/>
              </a:spcBef>
              <a:spcAft>
                <a:spcPts val="0"/>
              </a:spcAft>
              <a:buNone/>
            </a:pPr>
            <a:r>
              <a:rPr lang="en" sz="2000" b="1">
                <a:solidFill>
                  <a:srgbClr val="24292E"/>
                </a:solidFill>
                <a:highlight>
                  <a:srgbClr val="FFFFFF"/>
                </a:highlight>
              </a:rPr>
              <a:t>Description</a:t>
            </a:r>
            <a:endParaRPr sz="2000" b="1">
              <a:solidFill>
                <a:srgbClr val="24292E"/>
              </a:solidFill>
              <a:highlight>
                <a:srgbClr val="FFFFFF"/>
              </a:highlight>
            </a:endParaRPr>
          </a:p>
          <a:p>
            <a:pPr marL="0" lvl="0" indent="457200" algn="l" rtl="0">
              <a:lnSpc>
                <a:spcPct val="115000"/>
              </a:lnSpc>
              <a:spcBef>
                <a:spcPts val="1200"/>
              </a:spcBef>
              <a:spcAft>
                <a:spcPts val="0"/>
              </a:spcAft>
              <a:buNone/>
            </a:pPr>
            <a:r>
              <a:rPr lang="en" sz="1500" b="1">
                <a:solidFill>
                  <a:schemeClr val="accent2"/>
                </a:solidFill>
                <a:highlight>
                  <a:srgbClr val="FFFFFF"/>
                </a:highlight>
                <a:latin typeface="Comic Sans MS"/>
                <a:ea typeface="Comic Sans MS"/>
                <a:cs typeface="Comic Sans MS"/>
                <a:sym typeface="Comic Sans MS"/>
              </a:rPr>
              <a:t>A computer vision system that can automatically detect driver drowsiness in a real-time video stream and then play an alarm if the driver appears to be drowsy.</a:t>
            </a:r>
            <a:endParaRPr sz="1500" b="1">
              <a:solidFill>
                <a:schemeClr val="accent2"/>
              </a:solidFill>
              <a:highlight>
                <a:srgbClr val="FFFFFF"/>
              </a:highlight>
              <a:latin typeface="Comic Sans MS"/>
              <a:ea typeface="Comic Sans MS"/>
              <a:cs typeface="Comic Sans MS"/>
              <a:sym typeface="Comic Sans MS"/>
            </a:endParaRPr>
          </a:p>
          <a:p>
            <a:pPr marL="0" marR="38100" lvl="0" indent="0" algn="l" rtl="0">
              <a:spcBef>
                <a:spcPts val="1800"/>
              </a:spcBef>
              <a:spcAft>
                <a:spcPts val="0"/>
              </a:spcAft>
              <a:buNone/>
            </a:pPr>
            <a:r>
              <a:rPr lang="en" sz="2000" b="1">
                <a:solidFill>
                  <a:srgbClr val="24292E"/>
                </a:solidFill>
                <a:highlight>
                  <a:srgbClr val="FFFFFF"/>
                </a:highlight>
              </a:rPr>
              <a:t>  Algorithm</a:t>
            </a:r>
            <a:endParaRPr sz="2000" b="1">
              <a:solidFill>
                <a:srgbClr val="24292E"/>
              </a:solidFill>
              <a:highlight>
                <a:srgbClr val="FFFFFF"/>
              </a:highlight>
            </a:endParaRPr>
          </a:p>
          <a:p>
            <a:pPr marL="0" lvl="0" indent="457200" algn="l" rtl="0">
              <a:lnSpc>
                <a:spcPct val="115000"/>
              </a:lnSpc>
              <a:spcBef>
                <a:spcPts val="1200"/>
              </a:spcBef>
              <a:spcAft>
                <a:spcPts val="1200"/>
              </a:spcAft>
              <a:buNone/>
            </a:pPr>
            <a:r>
              <a:rPr lang="en" sz="1500" b="1">
                <a:solidFill>
                  <a:schemeClr val="accent2"/>
                </a:solidFill>
                <a:highlight>
                  <a:srgbClr val="FFFFFF"/>
                </a:highlight>
              </a:rPr>
              <a:t>Each eye is represented by 6 (x, y)-coordinates, starting at the left-corner of the eye (as if you were looking at the person), and then working clockwise around the eye.</a:t>
            </a:r>
            <a:endParaRPr sz="1500" b="1">
              <a:solidFill>
                <a:schemeClr val="accent2"/>
              </a:solidFill>
              <a:highlight>
                <a:srgbClr val="FFFFFF"/>
              </a:highlight>
            </a:endParaRPr>
          </a:p>
        </p:txBody>
      </p:sp>
      <p:pic>
        <p:nvPicPr>
          <p:cNvPr id="285" name="Google Shape;285;p7"/>
          <p:cNvPicPr preferRelativeResize="0"/>
          <p:nvPr/>
        </p:nvPicPr>
        <p:blipFill>
          <a:blip r:embed="rId3">
            <a:alphaModFix/>
          </a:blip>
          <a:stretch>
            <a:fillRect/>
          </a:stretch>
        </p:blipFill>
        <p:spPr>
          <a:xfrm>
            <a:off x="1206400" y="3224175"/>
            <a:ext cx="6019800" cy="135255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8"/>
          <p:cNvSpPr txBox="1"/>
          <p:nvPr/>
        </p:nvSpPr>
        <p:spPr>
          <a:xfrm>
            <a:off x="-35081" y="309169"/>
            <a:ext cx="9299100" cy="6234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accent1"/>
                </a:solidFill>
                <a:latin typeface="Josefin Sans"/>
                <a:ea typeface="Josefin Sans"/>
                <a:cs typeface="Josefin Sans"/>
                <a:sym typeface="Josefin Sans"/>
              </a:rPr>
              <a:t>WORKING PROCESS</a:t>
            </a:r>
            <a:endParaRPr sz="4500" b="1" i="0" u="none" strike="noStrike" cap="none">
              <a:solidFill>
                <a:schemeClr val="accent1"/>
              </a:solidFill>
              <a:latin typeface="Josefin Sans"/>
              <a:ea typeface="Josefin Sans"/>
              <a:cs typeface="Josefin Sans"/>
              <a:sym typeface="Josefin Sans"/>
            </a:endParaRPr>
          </a:p>
        </p:txBody>
      </p:sp>
      <p:pic>
        <p:nvPicPr>
          <p:cNvPr id="291" name="Google Shape;291;p8"/>
          <p:cNvPicPr preferRelativeResize="0"/>
          <p:nvPr/>
        </p:nvPicPr>
        <p:blipFill>
          <a:blip r:embed="rId3">
            <a:alphaModFix/>
          </a:blip>
          <a:stretch>
            <a:fillRect/>
          </a:stretch>
        </p:blipFill>
        <p:spPr>
          <a:xfrm>
            <a:off x="152400" y="1313569"/>
            <a:ext cx="4152900" cy="2809875"/>
          </a:xfrm>
          <a:prstGeom prst="rect">
            <a:avLst/>
          </a:prstGeom>
          <a:noFill/>
          <a:ln>
            <a:noFill/>
          </a:ln>
        </p:spPr>
      </p:pic>
      <p:pic>
        <p:nvPicPr>
          <p:cNvPr id="292" name="Google Shape;292;p8"/>
          <p:cNvPicPr preferRelativeResize="0"/>
          <p:nvPr/>
        </p:nvPicPr>
        <p:blipFill>
          <a:blip r:embed="rId4">
            <a:alphaModFix/>
          </a:blip>
          <a:stretch>
            <a:fillRect/>
          </a:stretch>
        </p:blipFill>
        <p:spPr>
          <a:xfrm>
            <a:off x="4992275" y="1465975"/>
            <a:ext cx="3999326" cy="26750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7c213df198_1_46"/>
          <p:cNvSpPr txBox="1"/>
          <p:nvPr/>
        </p:nvSpPr>
        <p:spPr>
          <a:xfrm>
            <a:off x="356025" y="269175"/>
            <a:ext cx="103056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25000"/>
              </a:lnSpc>
              <a:spcBef>
                <a:spcPts val="1800"/>
              </a:spcBef>
              <a:spcAft>
                <a:spcPts val="0"/>
              </a:spcAft>
              <a:buClr>
                <a:schemeClr val="dk1"/>
              </a:buClr>
              <a:buSzPts val="1100"/>
              <a:buFont typeface="Arial"/>
              <a:buNone/>
            </a:pPr>
            <a:r>
              <a:rPr lang="en" sz="2400" b="1" i="0" u="none" strike="noStrike" cap="none">
                <a:solidFill>
                  <a:schemeClr val="accent2"/>
                </a:solidFill>
                <a:highlight>
                  <a:srgbClr val="FFFFFF"/>
                </a:highlight>
                <a:latin typeface="Comic Sans MS"/>
                <a:ea typeface="Comic Sans MS"/>
                <a:cs typeface="Comic Sans MS"/>
                <a:sym typeface="Comic Sans MS"/>
              </a:rPr>
              <a:t>DROWSY DRIVER DETECTION  </a:t>
            </a:r>
            <a:r>
              <a:rPr lang="en" sz="2400" b="1">
                <a:solidFill>
                  <a:schemeClr val="accent2"/>
                </a:solidFill>
                <a:highlight>
                  <a:srgbClr val="FFFFFF"/>
                </a:highlight>
                <a:latin typeface="Comic Sans MS"/>
                <a:ea typeface="Comic Sans MS"/>
                <a:cs typeface="Comic Sans MS"/>
                <a:sym typeface="Comic Sans MS"/>
              </a:rPr>
              <a:t>SAMPLE CODE</a:t>
            </a:r>
            <a:endParaRPr sz="2400" b="1" i="0" u="none" strike="noStrike" cap="none">
              <a:solidFill>
                <a:schemeClr val="accent2"/>
              </a:solidFill>
              <a:latin typeface="Josefin Sans"/>
              <a:ea typeface="Josefin Sans"/>
              <a:cs typeface="Josefin Sans"/>
              <a:sym typeface="Josefin Sans"/>
            </a:endParaRPr>
          </a:p>
        </p:txBody>
      </p:sp>
      <p:pic>
        <p:nvPicPr>
          <p:cNvPr id="298" name="Google Shape;298;g7c213df198_1_46"/>
          <p:cNvPicPr preferRelativeResize="0"/>
          <p:nvPr/>
        </p:nvPicPr>
        <p:blipFill>
          <a:blip r:embed="rId3">
            <a:alphaModFix/>
          </a:blip>
          <a:stretch>
            <a:fillRect/>
          </a:stretch>
        </p:blipFill>
        <p:spPr>
          <a:xfrm>
            <a:off x="152400" y="1250750"/>
            <a:ext cx="8307675" cy="374035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8"/>
          <p:cNvSpPr txBox="1"/>
          <p:nvPr/>
        </p:nvSpPr>
        <p:spPr>
          <a:xfrm>
            <a:off x="-35081" y="309169"/>
            <a:ext cx="9299100" cy="6234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US" sz="4500" b="1" dirty="0" smtClean="0">
                <a:solidFill>
                  <a:schemeClr val="accent1"/>
                </a:solidFill>
                <a:latin typeface="Josefin Sans"/>
                <a:ea typeface="Josefin Sans"/>
                <a:cs typeface="Josefin Sans"/>
                <a:sym typeface="Josefin Sans"/>
              </a:rPr>
              <a:t>Screen Shots</a:t>
            </a:r>
            <a:endParaRPr sz="4500" b="1" i="0" u="none" strike="noStrike" cap="none" dirty="0">
              <a:solidFill>
                <a:schemeClr val="accent1"/>
              </a:solidFill>
              <a:latin typeface="Josefin Sans"/>
              <a:ea typeface="Josefin Sans"/>
              <a:cs typeface="Josefin Sans"/>
              <a:sym typeface="Josefin San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783" y="1039091"/>
            <a:ext cx="6462097" cy="3634930"/>
          </a:xfrm>
          <a:prstGeom prst="rect">
            <a:avLst/>
          </a:prstGeom>
        </p:spPr>
      </p:pic>
    </p:spTree>
    <p:extLst>
      <p:ext uri="{BB962C8B-B14F-4D97-AF65-F5344CB8AC3E}">
        <p14:creationId xmlns:p14="http://schemas.microsoft.com/office/powerpoint/2010/main" val="3532757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8"/>
          <p:cNvSpPr txBox="1"/>
          <p:nvPr/>
        </p:nvSpPr>
        <p:spPr>
          <a:xfrm>
            <a:off x="-35081" y="309169"/>
            <a:ext cx="9299100" cy="6234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US" sz="4500" b="1" dirty="0" smtClean="0">
                <a:solidFill>
                  <a:schemeClr val="accent1"/>
                </a:solidFill>
                <a:latin typeface="Josefin Sans"/>
                <a:ea typeface="Josefin Sans"/>
                <a:cs typeface="Josefin Sans"/>
                <a:sym typeface="Josefin Sans"/>
              </a:rPr>
              <a:t>Screen Shots</a:t>
            </a:r>
            <a:endParaRPr sz="4500" b="1" i="0" u="none" strike="noStrike" cap="none" dirty="0">
              <a:solidFill>
                <a:schemeClr val="accent1"/>
              </a:solidFill>
              <a:latin typeface="Josefin Sans"/>
              <a:ea typeface="Josefin Sans"/>
              <a:cs typeface="Josefin Sans"/>
              <a:sym typeface="Josefin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844" y="1048947"/>
            <a:ext cx="6642656" cy="3736494"/>
          </a:xfrm>
          <a:prstGeom prst="rect">
            <a:avLst/>
          </a:prstGeom>
        </p:spPr>
      </p:pic>
    </p:spTree>
    <p:extLst>
      <p:ext uri="{BB962C8B-B14F-4D97-AF65-F5344CB8AC3E}">
        <p14:creationId xmlns:p14="http://schemas.microsoft.com/office/powerpoint/2010/main" val="3425505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18"/>
          <p:cNvPicPr preferRelativeResize="0"/>
          <p:nvPr/>
        </p:nvPicPr>
        <p:blipFill rotWithShape="1">
          <a:blip r:embed="rId3">
            <a:alphaModFix/>
          </a:blip>
          <a:srcRect/>
          <a:stretch/>
        </p:blipFill>
        <p:spPr>
          <a:xfrm>
            <a:off x="303619" y="1228725"/>
            <a:ext cx="8605725" cy="3075375"/>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9"/>
          <p:cNvSpPr/>
          <p:nvPr/>
        </p:nvSpPr>
        <p:spPr>
          <a:xfrm>
            <a:off x="0" y="0"/>
            <a:ext cx="9144000" cy="5143500"/>
          </a:xfrm>
          <a:prstGeom prst="rect">
            <a:avLst/>
          </a:prstGeom>
          <a:gradFill>
            <a:gsLst>
              <a:gs pos="0">
                <a:srgbClr val="61D597">
                  <a:alpha val="80000"/>
                </a:srgbClr>
              </a:gs>
              <a:gs pos="100000">
                <a:srgbClr val="42CD82">
                  <a:alpha val="80000"/>
                </a:srgbClr>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310" name="Google Shape;310;p19"/>
          <p:cNvSpPr/>
          <p:nvPr/>
        </p:nvSpPr>
        <p:spPr>
          <a:xfrm>
            <a:off x="3338815" y="0"/>
            <a:ext cx="2428800" cy="5143500"/>
          </a:xfrm>
          <a:prstGeom prst="chevron">
            <a:avLst>
              <a:gd name="adj" fmla="val 50000"/>
            </a:avLst>
          </a:prstGeom>
          <a:solidFill>
            <a:schemeClr val="lt1">
              <a:alpha val="4313"/>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311" name="Google Shape;311;p19"/>
          <p:cNvSpPr/>
          <p:nvPr/>
        </p:nvSpPr>
        <p:spPr>
          <a:xfrm>
            <a:off x="4677379" y="0"/>
            <a:ext cx="2428800" cy="5143500"/>
          </a:xfrm>
          <a:prstGeom prst="chevron">
            <a:avLst>
              <a:gd name="adj" fmla="val 50000"/>
            </a:avLst>
          </a:prstGeom>
          <a:solidFill>
            <a:schemeClr val="lt1">
              <a:alpha val="4313"/>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312" name="Google Shape;312;p19"/>
          <p:cNvSpPr/>
          <p:nvPr/>
        </p:nvSpPr>
        <p:spPr>
          <a:xfrm>
            <a:off x="2000250" y="0"/>
            <a:ext cx="2428800" cy="5143500"/>
          </a:xfrm>
          <a:prstGeom prst="chevron">
            <a:avLst>
              <a:gd name="adj" fmla="val 50000"/>
            </a:avLst>
          </a:prstGeom>
          <a:solidFill>
            <a:schemeClr val="lt1">
              <a:alpha val="4313"/>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313" name="Google Shape;313;p19"/>
          <p:cNvSpPr txBox="1"/>
          <p:nvPr/>
        </p:nvSpPr>
        <p:spPr>
          <a:xfrm>
            <a:off x="2560498" y="1209900"/>
            <a:ext cx="4023000" cy="27237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8600"/>
              <a:buFont typeface="Arial"/>
              <a:buNone/>
            </a:pPr>
            <a:r>
              <a:rPr lang="en" sz="8600" b="1" i="0" u="none" strike="noStrike" cap="none" dirty="0">
                <a:solidFill>
                  <a:schemeClr val="lt1"/>
                </a:solidFill>
                <a:latin typeface="Open Sans"/>
                <a:ea typeface="Open Sans"/>
                <a:cs typeface="Open Sans"/>
                <a:sym typeface="Open Sans"/>
              </a:rPr>
              <a:t>THANK</a:t>
            </a: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8600"/>
              <a:buFont typeface="Arial"/>
              <a:buNone/>
            </a:pPr>
            <a:r>
              <a:rPr lang="en" sz="8600" b="1" i="0" u="none" strike="noStrike" cap="none" dirty="0">
                <a:solidFill>
                  <a:schemeClr val="lt1"/>
                </a:solidFill>
                <a:latin typeface="Open Sans"/>
                <a:ea typeface="Open Sans"/>
                <a:cs typeface="Open Sans"/>
                <a:sym typeface="Open Sans"/>
              </a:rPr>
              <a:t>YOU</a:t>
            </a:r>
            <a:endParaRPr sz="8600" b="1" i="0" u="none" strike="noStrike" cap="none" dirty="0">
              <a:solidFill>
                <a:schemeClr val="lt1"/>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
          <p:cNvSpPr/>
          <p:nvPr/>
        </p:nvSpPr>
        <p:spPr>
          <a:xfrm>
            <a:off x="2171156" y="1657351"/>
            <a:ext cx="1839498" cy="1089607"/>
          </a:xfrm>
          <a:custGeom>
            <a:avLst/>
            <a:gdLst/>
            <a:ahLst/>
            <a:cxnLst/>
            <a:rect l="l" t="t" r="r" b="b"/>
            <a:pathLst>
              <a:path w="4700" h="2783" extrusionOk="0">
                <a:moveTo>
                  <a:pt x="121" y="195"/>
                </a:moveTo>
                <a:lnTo>
                  <a:pt x="178" y="381"/>
                </a:lnTo>
                <a:lnTo>
                  <a:pt x="235" y="559"/>
                </a:lnTo>
                <a:lnTo>
                  <a:pt x="290" y="728"/>
                </a:lnTo>
                <a:lnTo>
                  <a:pt x="344" y="889"/>
                </a:lnTo>
                <a:lnTo>
                  <a:pt x="398" y="1042"/>
                </a:lnTo>
                <a:lnTo>
                  <a:pt x="451" y="1186"/>
                </a:lnTo>
                <a:lnTo>
                  <a:pt x="502" y="1323"/>
                </a:lnTo>
                <a:lnTo>
                  <a:pt x="553" y="1453"/>
                </a:lnTo>
                <a:lnTo>
                  <a:pt x="604" y="1575"/>
                </a:lnTo>
                <a:lnTo>
                  <a:pt x="652" y="1689"/>
                </a:lnTo>
                <a:lnTo>
                  <a:pt x="701" y="1797"/>
                </a:lnTo>
                <a:lnTo>
                  <a:pt x="750" y="1896"/>
                </a:lnTo>
                <a:lnTo>
                  <a:pt x="797" y="1991"/>
                </a:lnTo>
                <a:lnTo>
                  <a:pt x="845" y="2077"/>
                </a:lnTo>
                <a:lnTo>
                  <a:pt x="892" y="2157"/>
                </a:lnTo>
                <a:lnTo>
                  <a:pt x="938" y="2230"/>
                </a:lnTo>
                <a:lnTo>
                  <a:pt x="983" y="2298"/>
                </a:lnTo>
                <a:lnTo>
                  <a:pt x="1029" y="2357"/>
                </a:lnTo>
                <a:lnTo>
                  <a:pt x="1074" y="2413"/>
                </a:lnTo>
                <a:lnTo>
                  <a:pt x="1120" y="2462"/>
                </a:lnTo>
                <a:lnTo>
                  <a:pt x="1164" y="2505"/>
                </a:lnTo>
                <a:lnTo>
                  <a:pt x="1208" y="2541"/>
                </a:lnTo>
                <a:lnTo>
                  <a:pt x="1253" y="2574"/>
                </a:lnTo>
                <a:lnTo>
                  <a:pt x="1297" y="2600"/>
                </a:lnTo>
                <a:lnTo>
                  <a:pt x="1341" y="2621"/>
                </a:lnTo>
                <a:lnTo>
                  <a:pt x="1385" y="2637"/>
                </a:lnTo>
                <a:lnTo>
                  <a:pt x="1430" y="2648"/>
                </a:lnTo>
                <a:lnTo>
                  <a:pt x="1474" y="2654"/>
                </a:lnTo>
                <a:lnTo>
                  <a:pt x="1518" y="2656"/>
                </a:lnTo>
                <a:lnTo>
                  <a:pt x="1563" y="2652"/>
                </a:lnTo>
                <a:lnTo>
                  <a:pt x="1607" y="2646"/>
                </a:lnTo>
                <a:lnTo>
                  <a:pt x="1652" y="2633"/>
                </a:lnTo>
                <a:lnTo>
                  <a:pt x="1681" y="2625"/>
                </a:lnTo>
                <a:lnTo>
                  <a:pt x="1711" y="2612"/>
                </a:lnTo>
                <a:lnTo>
                  <a:pt x="1741" y="2600"/>
                </a:lnTo>
                <a:lnTo>
                  <a:pt x="1771" y="2586"/>
                </a:lnTo>
                <a:lnTo>
                  <a:pt x="1801" y="2569"/>
                </a:lnTo>
                <a:lnTo>
                  <a:pt x="1831" y="2551"/>
                </a:lnTo>
                <a:lnTo>
                  <a:pt x="1862" y="2533"/>
                </a:lnTo>
                <a:lnTo>
                  <a:pt x="1893" y="2513"/>
                </a:lnTo>
                <a:lnTo>
                  <a:pt x="1924" y="2490"/>
                </a:lnTo>
                <a:lnTo>
                  <a:pt x="1955" y="2468"/>
                </a:lnTo>
                <a:lnTo>
                  <a:pt x="1987" y="2444"/>
                </a:lnTo>
                <a:lnTo>
                  <a:pt x="2019" y="2418"/>
                </a:lnTo>
                <a:lnTo>
                  <a:pt x="2051" y="2391"/>
                </a:lnTo>
                <a:lnTo>
                  <a:pt x="2084" y="2363"/>
                </a:lnTo>
                <a:lnTo>
                  <a:pt x="2118" y="2334"/>
                </a:lnTo>
                <a:lnTo>
                  <a:pt x="2151" y="2303"/>
                </a:lnTo>
                <a:lnTo>
                  <a:pt x="2218" y="2240"/>
                </a:lnTo>
                <a:lnTo>
                  <a:pt x="2287" y="2171"/>
                </a:lnTo>
                <a:lnTo>
                  <a:pt x="2358" y="2099"/>
                </a:lnTo>
                <a:lnTo>
                  <a:pt x="2430" y="2024"/>
                </a:lnTo>
                <a:lnTo>
                  <a:pt x="2504" y="1945"/>
                </a:lnTo>
                <a:lnTo>
                  <a:pt x="2579" y="1864"/>
                </a:lnTo>
                <a:lnTo>
                  <a:pt x="2657" y="1780"/>
                </a:lnTo>
                <a:lnTo>
                  <a:pt x="2737" y="1694"/>
                </a:lnTo>
                <a:lnTo>
                  <a:pt x="2831" y="1590"/>
                </a:lnTo>
                <a:lnTo>
                  <a:pt x="2927" y="1485"/>
                </a:lnTo>
                <a:lnTo>
                  <a:pt x="3027" y="1378"/>
                </a:lnTo>
                <a:lnTo>
                  <a:pt x="3130" y="1269"/>
                </a:lnTo>
                <a:lnTo>
                  <a:pt x="3235" y="1159"/>
                </a:lnTo>
                <a:lnTo>
                  <a:pt x="3344" y="1050"/>
                </a:lnTo>
                <a:lnTo>
                  <a:pt x="3400" y="994"/>
                </a:lnTo>
                <a:lnTo>
                  <a:pt x="3457" y="939"/>
                </a:lnTo>
                <a:lnTo>
                  <a:pt x="3513" y="883"/>
                </a:lnTo>
                <a:lnTo>
                  <a:pt x="3572" y="828"/>
                </a:lnTo>
                <a:lnTo>
                  <a:pt x="3630" y="773"/>
                </a:lnTo>
                <a:lnTo>
                  <a:pt x="3690" y="718"/>
                </a:lnTo>
                <a:lnTo>
                  <a:pt x="3751" y="664"/>
                </a:lnTo>
                <a:lnTo>
                  <a:pt x="3813" y="610"/>
                </a:lnTo>
                <a:lnTo>
                  <a:pt x="3876" y="555"/>
                </a:lnTo>
                <a:lnTo>
                  <a:pt x="3939" y="502"/>
                </a:lnTo>
                <a:lnTo>
                  <a:pt x="4005" y="449"/>
                </a:lnTo>
                <a:lnTo>
                  <a:pt x="4070" y="396"/>
                </a:lnTo>
                <a:lnTo>
                  <a:pt x="4137" y="344"/>
                </a:lnTo>
                <a:lnTo>
                  <a:pt x="4205" y="293"/>
                </a:lnTo>
                <a:lnTo>
                  <a:pt x="4274" y="242"/>
                </a:lnTo>
                <a:lnTo>
                  <a:pt x="4344" y="192"/>
                </a:lnTo>
                <a:lnTo>
                  <a:pt x="4414" y="143"/>
                </a:lnTo>
                <a:lnTo>
                  <a:pt x="4486" y="94"/>
                </a:lnTo>
                <a:lnTo>
                  <a:pt x="4560" y="47"/>
                </a:lnTo>
                <a:lnTo>
                  <a:pt x="4634" y="0"/>
                </a:lnTo>
                <a:lnTo>
                  <a:pt x="4700" y="108"/>
                </a:lnTo>
                <a:lnTo>
                  <a:pt x="4627" y="153"/>
                </a:lnTo>
                <a:lnTo>
                  <a:pt x="4555" y="201"/>
                </a:lnTo>
                <a:lnTo>
                  <a:pt x="4484" y="248"/>
                </a:lnTo>
                <a:lnTo>
                  <a:pt x="4414" y="296"/>
                </a:lnTo>
                <a:lnTo>
                  <a:pt x="4346" y="346"/>
                </a:lnTo>
                <a:lnTo>
                  <a:pt x="4278" y="396"/>
                </a:lnTo>
                <a:lnTo>
                  <a:pt x="4212" y="446"/>
                </a:lnTo>
                <a:lnTo>
                  <a:pt x="4146" y="498"/>
                </a:lnTo>
                <a:lnTo>
                  <a:pt x="4081" y="549"/>
                </a:lnTo>
                <a:lnTo>
                  <a:pt x="4018" y="602"/>
                </a:lnTo>
                <a:lnTo>
                  <a:pt x="3955" y="654"/>
                </a:lnTo>
                <a:lnTo>
                  <a:pt x="3893" y="707"/>
                </a:lnTo>
                <a:lnTo>
                  <a:pt x="3832" y="761"/>
                </a:lnTo>
                <a:lnTo>
                  <a:pt x="3772" y="815"/>
                </a:lnTo>
                <a:lnTo>
                  <a:pt x="3713" y="869"/>
                </a:lnTo>
                <a:lnTo>
                  <a:pt x="3655" y="923"/>
                </a:lnTo>
                <a:lnTo>
                  <a:pt x="3597" y="978"/>
                </a:lnTo>
                <a:lnTo>
                  <a:pt x="3541" y="1033"/>
                </a:lnTo>
                <a:lnTo>
                  <a:pt x="3485" y="1087"/>
                </a:lnTo>
                <a:lnTo>
                  <a:pt x="3430" y="1142"/>
                </a:lnTo>
                <a:lnTo>
                  <a:pt x="3323" y="1251"/>
                </a:lnTo>
                <a:lnTo>
                  <a:pt x="3218" y="1360"/>
                </a:lnTo>
                <a:lnTo>
                  <a:pt x="3118" y="1466"/>
                </a:lnTo>
                <a:lnTo>
                  <a:pt x="3019" y="1573"/>
                </a:lnTo>
                <a:lnTo>
                  <a:pt x="2923" y="1677"/>
                </a:lnTo>
                <a:lnTo>
                  <a:pt x="2830" y="1779"/>
                </a:lnTo>
                <a:lnTo>
                  <a:pt x="2748" y="1868"/>
                </a:lnTo>
                <a:lnTo>
                  <a:pt x="2668" y="1955"/>
                </a:lnTo>
                <a:lnTo>
                  <a:pt x="2590" y="2038"/>
                </a:lnTo>
                <a:lnTo>
                  <a:pt x="2514" y="2119"/>
                </a:lnTo>
                <a:lnTo>
                  <a:pt x="2439" y="2198"/>
                </a:lnTo>
                <a:lnTo>
                  <a:pt x="2366" y="2272"/>
                </a:lnTo>
                <a:lnTo>
                  <a:pt x="2294" y="2342"/>
                </a:lnTo>
                <a:lnTo>
                  <a:pt x="2223" y="2408"/>
                </a:lnTo>
                <a:lnTo>
                  <a:pt x="2188" y="2439"/>
                </a:lnTo>
                <a:lnTo>
                  <a:pt x="2153" y="2469"/>
                </a:lnTo>
                <a:lnTo>
                  <a:pt x="2119" y="2499"/>
                </a:lnTo>
                <a:lnTo>
                  <a:pt x="2084" y="2527"/>
                </a:lnTo>
                <a:lnTo>
                  <a:pt x="2051" y="2554"/>
                </a:lnTo>
                <a:lnTo>
                  <a:pt x="2017" y="2579"/>
                </a:lnTo>
                <a:lnTo>
                  <a:pt x="1984" y="2603"/>
                </a:lnTo>
                <a:lnTo>
                  <a:pt x="1950" y="2626"/>
                </a:lnTo>
                <a:lnTo>
                  <a:pt x="1917" y="2647"/>
                </a:lnTo>
                <a:lnTo>
                  <a:pt x="1884" y="2667"/>
                </a:lnTo>
                <a:lnTo>
                  <a:pt x="1852" y="2686"/>
                </a:lnTo>
                <a:lnTo>
                  <a:pt x="1819" y="2702"/>
                </a:lnTo>
                <a:lnTo>
                  <a:pt x="1786" y="2718"/>
                </a:lnTo>
                <a:lnTo>
                  <a:pt x="1753" y="2732"/>
                </a:lnTo>
                <a:lnTo>
                  <a:pt x="1721" y="2744"/>
                </a:lnTo>
                <a:lnTo>
                  <a:pt x="1689" y="2755"/>
                </a:lnTo>
                <a:lnTo>
                  <a:pt x="1637" y="2769"/>
                </a:lnTo>
                <a:lnTo>
                  <a:pt x="1585" y="2778"/>
                </a:lnTo>
                <a:lnTo>
                  <a:pt x="1533" y="2783"/>
                </a:lnTo>
                <a:lnTo>
                  <a:pt x="1482" y="2782"/>
                </a:lnTo>
                <a:lnTo>
                  <a:pt x="1431" y="2778"/>
                </a:lnTo>
                <a:lnTo>
                  <a:pt x="1380" y="2768"/>
                </a:lnTo>
                <a:lnTo>
                  <a:pt x="1330" y="2752"/>
                </a:lnTo>
                <a:lnTo>
                  <a:pt x="1279" y="2731"/>
                </a:lnTo>
                <a:lnTo>
                  <a:pt x="1229" y="2704"/>
                </a:lnTo>
                <a:lnTo>
                  <a:pt x="1178" y="2672"/>
                </a:lnTo>
                <a:lnTo>
                  <a:pt x="1129" y="2635"/>
                </a:lnTo>
                <a:lnTo>
                  <a:pt x="1078" y="2591"/>
                </a:lnTo>
                <a:lnTo>
                  <a:pt x="1028" y="2541"/>
                </a:lnTo>
                <a:lnTo>
                  <a:pt x="978" y="2485"/>
                </a:lnTo>
                <a:lnTo>
                  <a:pt x="927" y="2422"/>
                </a:lnTo>
                <a:lnTo>
                  <a:pt x="876" y="2353"/>
                </a:lnTo>
                <a:lnTo>
                  <a:pt x="825" y="2277"/>
                </a:lnTo>
                <a:lnTo>
                  <a:pt x="774" y="2195"/>
                </a:lnTo>
                <a:lnTo>
                  <a:pt x="722" y="2105"/>
                </a:lnTo>
                <a:lnTo>
                  <a:pt x="670" y="2007"/>
                </a:lnTo>
                <a:lnTo>
                  <a:pt x="618" y="1903"/>
                </a:lnTo>
                <a:lnTo>
                  <a:pt x="565" y="1791"/>
                </a:lnTo>
                <a:lnTo>
                  <a:pt x="512" y="1672"/>
                </a:lnTo>
                <a:lnTo>
                  <a:pt x="457" y="1545"/>
                </a:lnTo>
                <a:lnTo>
                  <a:pt x="402" y="1410"/>
                </a:lnTo>
                <a:lnTo>
                  <a:pt x="348" y="1267"/>
                </a:lnTo>
                <a:lnTo>
                  <a:pt x="291" y="1116"/>
                </a:lnTo>
                <a:lnTo>
                  <a:pt x="235" y="956"/>
                </a:lnTo>
                <a:lnTo>
                  <a:pt x="177" y="788"/>
                </a:lnTo>
                <a:lnTo>
                  <a:pt x="120" y="612"/>
                </a:lnTo>
                <a:lnTo>
                  <a:pt x="60" y="427"/>
                </a:lnTo>
                <a:lnTo>
                  <a:pt x="0" y="232"/>
                </a:lnTo>
                <a:lnTo>
                  <a:pt x="121" y="195"/>
                </a:lnTo>
                <a:close/>
              </a:path>
            </a:pathLst>
          </a:custGeom>
          <a:solidFill>
            <a:srgbClr val="A5A5A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19" name="Google Shape;219;p2"/>
          <p:cNvSpPr/>
          <p:nvPr/>
        </p:nvSpPr>
        <p:spPr>
          <a:xfrm>
            <a:off x="3869754" y="1657351"/>
            <a:ext cx="1839501" cy="1089607"/>
          </a:xfrm>
          <a:custGeom>
            <a:avLst/>
            <a:gdLst/>
            <a:ahLst/>
            <a:cxnLst/>
            <a:rect l="l" t="t" r="r" b="b"/>
            <a:pathLst>
              <a:path w="4701" h="2783" extrusionOk="0">
                <a:moveTo>
                  <a:pt x="121" y="195"/>
                </a:moveTo>
                <a:lnTo>
                  <a:pt x="179" y="381"/>
                </a:lnTo>
                <a:lnTo>
                  <a:pt x="234" y="559"/>
                </a:lnTo>
                <a:lnTo>
                  <a:pt x="289" y="728"/>
                </a:lnTo>
                <a:lnTo>
                  <a:pt x="344" y="889"/>
                </a:lnTo>
                <a:lnTo>
                  <a:pt x="398" y="1042"/>
                </a:lnTo>
                <a:lnTo>
                  <a:pt x="450" y="1186"/>
                </a:lnTo>
                <a:lnTo>
                  <a:pt x="502" y="1323"/>
                </a:lnTo>
                <a:lnTo>
                  <a:pt x="553" y="1453"/>
                </a:lnTo>
                <a:lnTo>
                  <a:pt x="603" y="1575"/>
                </a:lnTo>
                <a:lnTo>
                  <a:pt x="653" y="1689"/>
                </a:lnTo>
                <a:lnTo>
                  <a:pt x="701" y="1797"/>
                </a:lnTo>
                <a:lnTo>
                  <a:pt x="750" y="1896"/>
                </a:lnTo>
                <a:lnTo>
                  <a:pt x="798" y="1991"/>
                </a:lnTo>
                <a:lnTo>
                  <a:pt x="844" y="2077"/>
                </a:lnTo>
                <a:lnTo>
                  <a:pt x="892" y="2157"/>
                </a:lnTo>
                <a:lnTo>
                  <a:pt x="937" y="2230"/>
                </a:lnTo>
                <a:lnTo>
                  <a:pt x="984" y="2298"/>
                </a:lnTo>
                <a:lnTo>
                  <a:pt x="1029" y="2357"/>
                </a:lnTo>
                <a:lnTo>
                  <a:pt x="1075" y="2413"/>
                </a:lnTo>
                <a:lnTo>
                  <a:pt x="1119" y="2462"/>
                </a:lnTo>
                <a:lnTo>
                  <a:pt x="1164" y="2505"/>
                </a:lnTo>
                <a:lnTo>
                  <a:pt x="1209" y="2541"/>
                </a:lnTo>
                <a:lnTo>
                  <a:pt x="1253" y="2574"/>
                </a:lnTo>
                <a:lnTo>
                  <a:pt x="1297" y="2600"/>
                </a:lnTo>
                <a:lnTo>
                  <a:pt x="1341" y="2621"/>
                </a:lnTo>
                <a:lnTo>
                  <a:pt x="1386" y="2637"/>
                </a:lnTo>
                <a:lnTo>
                  <a:pt x="1429" y="2648"/>
                </a:lnTo>
                <a:lnTo>
                  <a:pt x="1473" y="2654"/>
                </a:lnTo>
                <a:lnTo>
                  <a:pt x="1519" y="2656"/>
                </a:lnTo>
                <a:lnTo>
                  <a:pt x="1563" y="2652"/>
                </a:lnTo>
                <a:lnTo>
                  <a:pt x="1607" y="2646"/>
                </a:lnTo>
                <a:lnTo>
                  <a:pt x="1653" y="2633"/>
                </a:lnTo>
                <a:lnTo>
                  <a:pt x="1681" y="2625"/>
                </a:lnTo>
                <a:lnTo>
                  <a:pt x="1711" y="2612"/>
                </a:lnTo>
                <a:lnTo>
                  <a:pt x="1740" y="2600"/>
                </a:lnTo>
                <a:lnTo>
                  <a:pt x="1770" y="2586"/>
                </a:lnTo>
                <a:lnTo>
                  <a:pt x="1800" y="2569"/>
                </a:lnTo>
                <a:lnTo>
                  <a:pt x="1831" y="2551"/>
                </a:lnTo>
                <a:lnTo>
                  <a:pt x="1862" y="2533"/>
                </a:lnTo>
                <a:lnTo>
                  <a:pt x="1892" y="2513"/>
                </a:lnTo>
                <a:lnTo>
                  <a:pt x="1924" y="2490"/>
                </a:lnTo>
                <a:lnTo>
                  <a:pt x="1955" y="2468"/>
                </a:lnTo>
                <a:lnTo>
                  <a:pt x="1987" y="2444"/>
                </a:lnTo>
                <a:lnTo>
                  <a:pt x="2019" y="2418"/>
                </a:lnTo>
                <a:lnTo>
                  <a:pt x="2051" y="2391"/>
                </a:lnTo>
                <a:lnTo>
                  <a:pt x="2084" y="2363"/>
                </a:lnTo>
                <a:lnTo>
                  <a:pt x="2117" y="2334"/>
                </a:lnTo>
                <a:lnTo>
                  <a:pt x="2150" y="2303"/>
                </a:lnTo>
                <a:lnTo>
                  <a:pt x="2218" y="2240"/>
                </a:lnTo>
                <a:lnTo>
                  <a:pt x="2287" y="2171"/>
                </a:lnTo>
                <a:lnTo>
                  <a:pt x="2358" y="2099"/>
                </a:lnTo>
                <a:lnTo>
                  <a:pt x="2430" y="2024"/>
                </a:lnTo>
                <a:lnTo>
                  <a:pt x="2504" y="1945"/>
                </a:lnTo>
                <a:lnTo>
                  <a:pt x="2580" y="1864"/>
                </a:lnTo>
                <a:lnTo>
                  <a:pt x="2657" y="1780"/>
                </a:lnTo>
                <a:lnTo>
                  <a:pt x="2736" y="1694"/>
                </a:lnTo>
                <a:lnTo>
                  <a:pt x="2831" y="1590"/>
                </a:lnTo>
                <a:lnTo>
                  <a:pt x="2927" y="1485"/>
                </a:lnTo>
                <a:lnTo>
                  <a:pt x="3027" y="1378"/>
                </a:lnTo>
                <a:lnTo>
                  <a:pt x="3130" y="1269"/>
                </a:lnTo>
                <a:lnTo>
                  <a:pt x="3235" y="1159"/>
                </a:lnTo>
                <a:lnTo>
                  <a:pt x="3344" y="1050"/>
                </a:lnTo>
                <a:lnTo>
                  <a:pt x="3399" y="994"/>
                </a:lnTo>
                <a:lnTo>
                  <a:pt x="3456" y="939"/>
                </a:lnTo>
                <a:lnTo>
                  <a:pt x="3513" y="883"/>
                </a:lnTo>
                <a:lnTo>
                  <a:pt x="3572" y="828"/>
                </a:lnTo>
                <a:lnTo>
                  <a:pt x="3631" y="773"/>
                </a:lnTo>
                <a:lnTo>
                  <a:pt x="3690" y="718"/>
                </a:lnTo>
                <a:lnTo>
                  <a:pt x="3751" y="664"/>
                </a:lnTo>
                <a:lnTo>
                  <a:pt x="3813" y="610"/>
                </a:lnTo>
                <a:lnTo>
                  <a:pt x="3875" y="555"/>
                </a:lnTo>
                <a:lnTo>
                  <a:pt x="3940" y="502"/>
                </a:lnTo>
                <a:lnTo>
                  <a:pt x="4004" y="449"/>
                </a:lnTo>
                <a:lnTo>
                  <a:pt x="4070" y="396"/>
                </a:lnTo>
                <a:lnTo>
                  <a:pt x="4137" y="344"/>
                </a:lnTo>
                <a:lnTo>
                  <a:pt x="4204" y="293"/>
                </a:lnTo>
                <a:lnTo>
                  <a:pt x="4273" y="242"/>
                </a:lnTo>
                <a:lnTo>
                  <a:pt x="4343" y="192"/>
                </a:lnTo>
                <a:lnTo>
                  <a:pt x="4414" y="143"/>
                </a:lnTo>
                <a:lnTo>
                  <a:pt x="4487" y="94"/>
                </a:lnTo>
                <a:lnTo>
                  <a:pt x="4560" y="47"/>
                </a:lnTo>
                <a:lnTo>
                  <a:pt x="4634" y="0"/>
                </a:lnTo>
                <a:lnTo>
                  <a:pt x="4701" y="108"/>
                </a:lnTo>
                <a:lnTo>
                  <a:pt x="4627" y="153"/>
                </a:lnTo>
                <a:lnTo>
                  <a:pt x="4555" y="201"/>
                </a:lnTo>
                <a:lnTo>
                  <a:pt x="4485" y="248"/>
                </a:lnTo>
                <a:lnTo>
                  <a:pt x="4415" y="296"/>
                </a:lnTo>
                <a:lnTo>
                  <a:pt x="4346" y="346"/>
                </a:lnTo>
                <a:lnTo>
                  <a:pt x="4279" y="396"/>
                </a:lnTo>
                <a:lnTo>
                  <a:pt x="4212" y="446"/>
                </a:lnTo>
                <a:lnTo>
                  <a:pt x="4146" y="498"/>
                </a:lnTo>
                <a:lnTo>
                  <a:pt x="4081" y="549"/>
                </a:lnTo>
                <a:lnTo>
                  <a:pt x="4017" y="602"/>
                </a:lnTo>
                <a:lnTo>
                  <a:pt x="3955" y="654"/>
                </a:lnTo>
                <a:lnTo>
                  <a:pt x="3893" y="707"/>
                </a:lnTo>
                <a:lnTo>
                  <a:pt x="3832" y="761"/>
                </a:lnTo>
                <a:lnTo>
                  <a:pt x="3772" y="815"/>
                </a:lnTo>
                <a:lnTo>
                  <a:pt x="3713" y="869"/>
                </a:lnTo>
                <a:lnTo>
                  <a:pt x="3655" y="923"/>
                </a:lnTo>
                <a:lnTo>
                  <a:pt x="3597" y="978"/>
                </a:lnTo>
                <a:lnTo>
                  <a:pt x="3541" y="1033"/>
                </a:lnTo>
                <a:lnTo>
                  <a:pt x="3484" y="1087"/>
                </a:lnTo>
                <a:lnTo>
                  <a:pt x="3430" y="1142"/>
                </a:lnTo>
                <a:lnTo>
                  <a:pt x="3323" y="1251"/>
                </a:lnTo>
                <a:lnTo>
                  <a:pt x="3219" y="1360"/>
                </a:lnTo>
                <a:lnTo>
                  <a:pt x="3117" y="1466"/>
                </a:lnTo>
                <a:lnTo>
                  <a:pt x="3018" y="1573"/>
                </a:lnTo>
                <a:lnTo>
                  <a:pt x="2923" y="1677"/>
                </a:lnTo>
                <a:lnTo>
                  <a:pt x="2830" y="1779"/>
                </a:lnTo>
                <a:lnTo>
                  <a:pt x="2748" y="1868"/>
                </a:lnTo>
                <a:lnTo>
                  <a:pt x="2668" y="1955"/>
                </a:lnTo>
                <a:lnTo>
                  <a:pt x="2590" y="2038"/>
                </a:lnTo>
                <a:lnTo>
                  <a:pt x="2513" y="2119"/>
                </a:lnTo>
                <a:lnTo>
                  <a:pt x="2439" y="2198"/>
                </a:lnTo>
                <a:lnTo>
                  <a:pt x="2366" y="2272"/>
                </a:lnTo>
                <a:lnTo>
                  <a:pt x="2294" y="2342"/>
                </a:lnTo>
                <a:lnTo>
                  <a:pt x="2223" y="2408"/>
                </a:lnTo>
                <a:lnTo>
                  <a:pt x="2188" y="2439"/>
                </a:lnTo>
                <a:lnTo>
                  <a:pt x="2153" y="2469"/>
                </a:lnTo>
                <a:lnTo>
                  <a:pt x="2119" y="2499"/>
                </a:lnTo>
                <a:lnTo>
                  <a:pt x="2085" y="2527"/>
                </a:lnTo>
                <a:lnTo>
                  <a:pt x="2050" y="2554"/>
                </a:lnTo>
                <a:lnTo>
                  <a:pt x="2017" y="2579"/>
                </a:lnTo>
                <a:lnTo>
                  <a:pt x="1984" y="2603"/>
                </a:lnTo>
                <a:lnTo>
                  <a:pt x="1951" y="2626"/>
                </a:lnTo>
                <a:lnTo>
                  <a:pt x="1917" y="2647"/>
                </a:lnTo>
                <a:lnTo>
                  <a:pt x="1884" y="2667"/>
                </a:lnTo>
                <a:lnTo>
                  <a:pt x="1851" y="2686"/>
                </a:lnTo>
                <a:lnTo>
                  <a:pt x="1819" y="2702"/>
                </a:lnTo>
                <a:lnTo>
                  <a:pt x="1786" y="2718"/>
                </a:lnTo>
                <a:lnTo>
                  <a:pt x="1753" y="2732"/>
                </a:lnTo>
                <a:lnTo>
                  <a:pt x="1721" y="2744"/>
                </a:lnTo>
                <a:lnTo>
                  <a:pt x="1689" y="2755"/>
                </a:lnTo>
                <a:lnTo>
                  <a:pt x="1636" y="2769"/>
                </a:lnTo>
                <a:lnTo>
                  <a:pt x="1585" y="2778"/>
                </a:lnTo>
                <a:lnTo>
                  <a:pt x="1533" y="2783"/>
                </a:lnTo>
                <a:lnTo>
                  <a:pt x="1482" y="2782"/>
                </a:lnTo>
                <a:lnTo>
                  <a:pt x="1431" y="2778"/>
                </a:lnTo>
                <a:lnTo>
                  <a:pt x="1380" y="2768"/>
                </a:lnTo>
                <a:lnTo>
                  <a:pt x="1329" y="2752"/>
                </a:lnTo>
                <a:lnTo>
                  <a:pt x="1279" y="2731"/>
                </a:lnTo>
                <a:lnTo>
                  <a:pt x="1229" y="2704"/>
                </a:lnTo>
                <a:lnTo>
                  <a:pt x="1179" y="2672"/>
                </a:lnTo>
                <a:lnTo>
                  <a:pt x="1129" y="2635"/>
                </a:lnTo>
                <a:lnTo>
                  <a:pt x="1078" y="2591"/>
                </a:lnTo>
                <a:lnTo>
                  <a:pt x="1028" y="2541"/>
                </a:lnTo>
                <a:lnTo>
                  <a:pt x="977" y="2485"/>
                </a:lnTo>
                <a:lnTo>
                  <a:pt x="926" y="2422"/>
                </a:lnTo>
                <a:lnTo>
                  <a:pt x="876" y="2353"/>
                </a:lnTo>
                <a:lnTo>
                  <a:pt x="825" y="2277"/>
                </a:lnTo>
                <a:lnTo>
                  <a:pt x="773" y="2195"/>
                </a:lnTo>
                <a:lnTo>
                  <a:pt x="722" y="2105"/>
                </a:lnTo>
                <a:lnTo>
                  <a:pt x="670" y="2007"/>
                </a:lnTo>
                <a:lnTo>
                  <a:pt x="617" y="1903"/>
                </a:lnTo>
                <a:lnTo>
                  <a:pt x="564" y="1791"/>
                </a:lnTo>
                <a:lnTo>
                  <a:pt x="511" y="1672"/>
                </a:lnTo>
                <a:lnTo>
                  <a:pt x="457" y="1545"/>
                </a:lnTo>
                <a:lnTo>
                  <a:pt x="402" y="1410"/>
                </a:lnTo>
                <a:lnTo>
                  <a:pt x="347" y="1267"/>
                </a:lnTo>
                <a:lnTo>
                  <a:pt x="292" y="1116"/>
                </a:lnTo>
                <a:lnTo>
                  <a:pt x="235" y="956"/>
                </a:lnTo>
                <a:lnTo>
                  <a:pt x="177" y="788"/>
                </a:lnTo>
                <a:lnTo>
                  <a:pt x="119" y="612"/>
                </a:lnTo>
                <a:lnTo>
                  <a:pt x="60" y="427"/>
                </a:lnTo>
                <a:lnTo>
                  <a:pt x="0" y="232"/>
                </a:lnTo>
                <a:lnTo>
                  <a:pt x="121" y="195"/>
                </a:lnTo>
                <a:close/>
              </a:path>
            </a:pathLst>
          </a:custGeom>
          <a:solidFill>
            <a:srgbClr val="A5A5A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20" name="Google Shape;220;p2"/>
          <p:cNvSpPr/>
          <p:nvPr/>
        </p:nvSpPr>
        <p:spPr>
          <a:xfrm>
            <a:off x="5568352" y="1657351"/>
            <a:ext cx="1839501" cy="1089607"/>
          </a:xfrm>
          <a:custGeom>
            <a:avLst/>
            <a:gdLst/>
            <a:ahLst/>
            <a:cxnLst/>
            <a:rect l="l" t="t" r="r" b="b"/>
            <a:pathLst>
              <a:path w="4701" h="2783" extrusionOk="0">
                <a:moveTo>
                  <a:pt x="122" y="195"/>
                </a:moveTo>
                <a:lnTo>
                  <a:pt x="179" y="381"/>
                </a:lnTo>
                <a:lnTo>
                  <a:pt x="235" y="559"/>
                </a:lnTo>
                <a:lnTo>
                  <a:pt x="291" y="728"/>
                </a:lnTo>
                <a:lnTo>
                  <a:pt x="345" y="889"/>
                </a:lnTo>
                <a:lnTo>
                  <a:pt x="398" y="1042"/>
                </a:lnTo>
                <a:lnTo>
                  <a:pt x="451" y="1186"/>
                </a:lnTo>
                <a:lnTo>
                  <a:pt x="503" y="1323"/>
                </a:lnTo>
                <a:lnTo>
                  <a:pt x="554" y="1453"/>
                </a:lnTo>
                <a:lnTo>
                  <a:pt x="604" y="1575"/>
                </a:lnTo>
                <a:lnTo>
                  <a:pt x="654" y="1689"/>
                </a:lnTo>
                <a:lnTo>
                  <a:pt x="703" y="1797"/>
                </a:lnTo>
                <a:lnTo>
                  <a:pt x="750" y="1896"/>
                </a:lnTo>
                <a:lnTo>
                  <a:pt x="798" y="1991"/>
                </a:lnTo>
                <a:lnTo>
                  <a:pt x="846" y="2077"/>
                </a:lnTo>
                <a:lnTo>
                  <a:pt x="892" y="2157"/>
                </a:lnTo>
                <a:lnTo>
                  <a:pt x="939" y="2230"/>
                </a:lnTo>
                <a:lnTo>
                  <a:pt x="984" y="2298"/>
                </a:lnTo>
                <a:lnTo>
                  <a:pt x="1030" y="2357"/>
                </a:lnTo>
                <a:lnTo>
                  <a:pt x="1075" y="2413"/>
                </a:lnTo>
                <a:lnTo>
                  <a:pt x="1120" y="2462"/>
                </a:lnTo>
                <a:lnTo>
                  <a:pt x="1164" y="2505"/>
                </a:lnTo>
                <a:lnTo>
                  <a:pt x="1209" y="2541"/>
                </a:lnTo>
                <a:lnTo>
                  <a:pt x="1254" y="2574"/>
                </a:lnTo>
                <a:lnTo>
                  <a:pt x="1297" y="2600"/>
                </a:lnTo>
                <a:lnTo>
                  <a:pt x="1342" y="2621"/>
                </a:lnTo>
                <a:lnTo>
                  <a:pt x="1386" y="2637"/>
                </a:lnTo>
                <a:lnTo>
                  <a:pt x="1430" y="2648"/>
                </a:lnTo>
                <a:lnTo>
                  <a:pt x="1475" y="2654"/>
                </a:lnTo>
                <a:lnTo>
                  <a:pt x="1519" y="2656"/>
                </a:lnTo>
                <a:lnTo>
                  <a:pt x="1563" y="2652"/>
                </a:lnTo>
                <a:lnTo>
                  <a:pt x="1609" y="2646"/>
                </a:lnTo>
                <a:lnTo>
                  <a:pt x="1653" y="2633"/>
                </a:lnTo>
                <a:lnTo>
                  <a:pt x="1683" y="2625"/>
                </a:lnTo>
                <a:lnTo>
                  <a:pt x="1712" y="2612"/>
                </a:lnTo>
                <a:lnTo>
                  <a:pt x="1741" y="2600"/>
                </a:lnTo>
                <a:lnTo>
                  <a:pt x="1771" y="2586"/>
                </a:lnTo>
                <a:lnTo>
                  <a:pt x="1801" y="2569"/>
                </a:lnTo>
                <a:lnTo>
                  <a:pt x="1832" y="2551"/>
                </a:lnTo>
                <a:lnTo>
                  <a:pt x="1862" y="2533"/>
                </a:lnTo>
                <a:lnTo>
                  <a:pt x="1893" y="2513"/>
                </a:lnTo>
                <a:lnTo>
                  <a:pt x="1924" y="2490"/>
                </a:lnTo>
                <a:lnTo>
                  <a:pt x="1956" y="2468"/>
                </a:lnTo>
                <a:lnTo>
                  <a:pt x="1987" y="2444"/>
                </a:lnTo>
                <a:lnTo>
                  <a:pt x="2019" y="2418"/>
                </a:lnTo>
                <a:lnTo>
                  <a:pt x="2053" y="2391"/>
                </a:lnTo>
                <a:lnTo>
                  <a:pt x="2085" y="2363"/>
                </a:lnTo>
                <a:lnTo>
                  <a:pt x="2118" y="2334"/>
                </a:lnTo>
                <a:lnTo>
                  <a:pt x="2151" y="2303"/>
                </a:lnTo>
                <a:lnTo>
                  <a:pt x="2219" y="2240"/>
                </a:lnTo>
                <a:lnTo>
                  <a:pt x="2289" y="2171"/>
                </a:lnTo>
                <a:lnTo>
                  <a:pt x="2358" y="2099"/>
                </a:lnTo>
                <a:lnTo>
                  <a:pt x="2431" y="2024"/>
                </a:lnTo>
                <a:lnTo>
                  <a:pt x="2505" y="1945"/>
                </a:lnTo>
                <a:lnTo>
                  <a:pt x="2581" y="1864"/>
                </a:lnTo>
                <a:lnTo>
                  <a:pt x="2658" y="1780"/>
                </a:lnTo>
                <a:lnTo>
                  <a:pt x="2737" y="1694"/>
                </a:lnTo>
                <a:lnTo>
                  <a:pt x="2831" y="1590"/>
                </a:lnTo>
                <a:lnTo>
                  <a:pt x="2929" y="1485"/>
                </a:lnTo>
                <a:lnTo>
                  <a:pt x="3028" y="1378"/>
                </a:lnTo>
                <a:lnTo>
                  <a:pt x="3130" y="1269"/>
                </a:lnTo>
                <a:lnTo>
                  <a:pt x="3237" y="1159"/>
                </a:lnTo>
                <a:lnTo>
                  <a:pt x="3345" y="1050"/>
                </a:lnTo>
                <a:lnTo>
                  <a:pt x="3401" y="994"/>
                </a:lnTo>
                <a:lnTo>
                  <a:pt x="3457" y="939"/>
                </a:lnTo>
                <a:lnTo>
                  <a:pt x="3515" y="883"/>
                </a:lnTo>
                <a:lnTo>
                  <a:pt x="3572" y="828"/>
                </a:lnTo>
                <a:lnTo>
                  <a:pt x="3631" y="773"/>
                </a:lnTo>
                <a:lnTo>
                  <a:pt x="3692" y="718"/>
                </a:lnTo>
                <a:lnTo>
                  <a:pt x="3753" y="664"/>
                </a:lnTo>
                <a:lnTo>
                  <a:pt x="3814" y="610"/>
                </a:lnTo>
                <a:lnTo>
                  <a:pt x="3877" y="555"/>
                </a:lnTo>
                <a:lnTo>
                  <a:pt x="3941" y="502"/>
                </a:lnTo>
                <a:lnTo>
                  <a:pt x="4005" y="449"/>
                </a:lnTo>
                <a:lnTo>
                  <a:pt x="4071" y="396"/>
                </a:lnTo>
                <a:lnTo>
                  <a:pt x="4138" y="344"/>
                </a:lnTo>
                <a:lnTo>
                  <a:pt x="4206" y="293"/>
                </a:lnTo>
                <a:lnTo>
                  <a:pt x="4274" y="242"/>
                </a:lnTo>
                <a:lnTo>
                  <a:pt x="4344" y="192"/>
                </a:lnTo>
                <a:lnTo>
                  <a:pt x="4415" y="143"/>
                </a:lnTo>
                <a:lnTo>
                  <a:pt x="4487" y="94"/>
                </a:lnTo>
                <a:lnTo>
                  <a:pt x="4560" y="47"/>
                </a:lnTo>
                <a:lnTo>
                  <a:pt x="4634" y="0"/>
                </a:lnTo>
                <a:lnTo>
                  <a:pt x="4701" y="108"/>
                </a:lnTo>
                <a:lnTo>
                  <a:pt x="4628" y="153"/>
                </a:lnTo>
                <a:lnTo>
                  <a:pt x="4557" y="201"/>
                </a:lnTo>
                <a:lnTo>
                  <a:pt x="4486" y="248"/>
                </a:lnTo>
                <a:lnTo>
                  <a:pt x="4416" y="296"/>
                </a:lnTo>
                <a:lnTo>
                  <a:pt x="4347" y="346"/>
                </a:lnTo>
                <a:lnTo>
                  <a:pt x="4280" y="396"/>
                </a:lnTo>
                <a:lnTo>
                  <a:pt x="4212" y="446"/>
                </a:lnTo>
                <a:lnTo>
                  <a:pt x="4147" y="498"/>
                </a:lnTo>
                <a:lnTo>
                  <a:pt x="4083" y="549"/>
                </a:lnTo>
                <a:lnTo>
                  <a:pt x="4018" y="602"/>
                </a:lnTo>
                <a:lnTo>
                  <a:pt x="3955" y="654"/>
                </a:lnTo>
                <a:lnTo>
                  <a:pt x="3894" y="707"/>
                </a:lnTo>
                <a:lnTo>
                  <a:pt x="3832" y="761"/>
                </a:lnTo>
                <a:lnTo>
                  <a:pt x="3773" y="815"/>
                </a:lnTo>
                <a:lnTo>
                  <a:pt x="3714" y="869"/>
                </a:lnTo>
                <a:lnTo>
                  <a:pt x="3655" y="923"/>
                </a:lnTo>
                <a:lnTo>
                  <a:pt x="3599" y="978"/>
                </a:lnTo>
                <a:lnTo>
                  <a:pt x="3541" y="1033"/>
                </a:lnTo>
                <a:lnTo>
                  <a:pt x="3486" y="1087"/>
                </a:lnTo>
                <a:lnTo>
                  <a:pt x="3432" y="1142"/>
                </a:lnTo>
                <a:lnTo>
                  <a:pt x="3324" y="1251"/>
                </a:lnTo>
                <a:lnTo>
                  <a:pt x="3219" y="1360"/>
                </a:lnTo>
                <a:lnTo>
                  <a:pt x="3118" y="1466"/>
                </a:lnTo>
                <a:lnTo>
                  <a:pt x="3020" y="1573"/>
                </a:lnTo>
                <a:lnTo>
                  <a:pt x="2923" y="1677"/>
                </a:lnTo>
                <a:lnTo>
                  <a:pt x="2830" y="1779"/>
                </a:lnTo>
                <a:lnTo>
                  <a:pt x="2749" y="1868"/>
                </a:lnTo>
                <a:lnTo>
                  <a:pt x="2670" y="1955"/>
                </a:lnTo>
                <a:lnTo>
                  <a:pt x="2591" y="2038"/>
                </a:lnTo>
                <a:lnTo>
                  <a:pt x="2515" y="2119"/>
                </a:lnTo>
                <a:lnTo>
                  <a:pt x="2440" y="2198"/>
                </a:lnTo>
                <a:lnTo>
                  <a:pt x="2366" y="2272"/>
                </a:lnTo>
                <a:lnTo>
                  <a:pt x="2294" y="2342"/>
                </a:lnTo>
                <a:lnTo>
                  <a:pt x="2223" y="2408"/>
                </a:lnTo>
                <a:lnTo>
                  <a:pt x="2189" y="2439"/>
                </a:lnTo>
                <a:lnTo>
                  <a:pt x="2155" y="2469"/>
                </a:lnTo>
                <a:lnTo>
                  <a:pt x="2119" y="2499"/>
                </a:lnTo>
                <a:lnTo>
                  <a:pt x="2086" y="2527"/>
                </a:lnTo>
                <a:lnTo>
                  <a:pt x="2052" y="2554"/>
                </a:lnTo>
                <a:lnTo>
                  <a:pt x="2018" y="2579"/>
                </a:lnTo>
                <a:lnTo>
                  <a:pt x="1984" y="2603"/>
                </a:lnTo>
                <a:lnTo>
                  <a:pt x="1951" y="2626"/>
                </a:lnTo>
                <a:lnTo>
                  <a:pt x="1918" y="2647"/>
                </a:lnTo>
                <a:lnTo>
                  <a:pt x="1884" y="2667"/>
                </a:lnTo>
                <a:lnTo>
                  <a:pt x="1852" y="2686"/>
                </a:lnTo>
                <a:lnTo>
                  <a:pt x="1819" y="2702"/>
                </a:lnTo>
                <a:lnTo>
                  <a:pt x="1787" y="2718"/>
                </a:lnTo>
                <a:lnTo>
                  <a:pt x="1755" y="2732"/>
                </a:lnTo>
                <a:lnTo>
                  <a:pt x="1723" y="2744"/>
                </a:lnTo>
                <a:lnTo>
                  <a:pt x="1689" y="2755"/>
                </a:lnTo>
                <a:lnTo>
                  <a:pt x="1637" y="2769"/>
                </a:lnTo>
                <a:lnTo>
                  <a:pt x="1585" y="2778"/>
                </a:lnTo>
                <a:lnTo>
                  <a:pt x="1534" y="2783"/>
                </a:lnTo>
                <a:lnTo>
                  <a:pt x="1482" y="2782"/>
                </a:lnTo>
                <a:lnTo>
                  <a:pt x="1431" y="2778"/>
                </a:lnTo>
                <a:lnTo>
                  <a:pt x="1380" y="2768"/>
                </a:lnTo>
                <a:lnTo>
                  <a:pt x="1331" y="2752"/>
                </a:lnTo>
                <a:lnTo>
                  <a:pt x="1280" y="2731"/>
                </a:lnTo>
                <a:lnTo>
                  <a:pt x="1230" y="2704"/>
                </a:lnTo>
                <a:lnTo>
                  <a:pt x="1180" y="2672"/>
                </a:lnTo>
                <a:lnTo>
                  <a:pt x="1129" y="2635"/>
                </a:lnTo>
                <a:lnTo>
                  <a:pt x="1079" y="2591"/>
                </a:lnTo>
                <a:lnTo>
                  <a:pt x="1028" y="2541"/>
                </a:lnTo>
                <a:lnTo>
                  <a:pt x="978" y="2485"/>
                </a:lnTo>
                <a:lnTo>
                  <a:pt x="927" y="2422"/>
                </a:lnTo>
                <a:lnTo>
                  <a:pt x="877" y="2353"/>
                </a:lnTo>
                <a:lnTo>
                  <a:pt x="826" y="2277"/>
                </a:lnTo>
                <a:lnTo>
                  <a:pt x="775" y="2195"/>
                </a:lnTo>
                <a:lnTo>
                  <a:pt x="723" y="2105"/>
                </a:lnTo>
                <a:lnTo>
                  <a:pt x="671" y="2007"/>
                </a:lnTo>
                <a:lnTo>
                  <a:pt x="618" y="1903"/>
                </a:lnTo>
                <a:lnTo>
                  <a:pt x="565" y="1791"/>
                </a:lnTo>
                <a:lnTo>
                  <a:pt x="512" y="1672"/>
                </a:lnTo>
                <a:lnTo>
                  <a:pt x="458" y="1545"/>
                </a:lnTo>
                <a:lnTo>
                  <a:pt x="404" y="1410"/>
                </a:lnTo>
                <a:lnTo>
                  <a:pt x="348" y="1267"/>
                </a:lnTo>
                <a:lnTo>
                  <a:pt x="292" y="1116"/>
                </a:lnTo>
                <a:lnTo>
                  <a:pt x="235" y="956"/>
                </a:lnTo>
                <a:lnTo>
                  <a:pt x="178" y="788"/>
                </a:lnTo>
                <a:lnTo>
                  <a:pt x="120" y="612"/>
                </a:lnTo>
                <a:lnTo>
                  <a:pt x="60" y="427"/>
                </a:lnTo>
                <a:lnTo>
                  <a:pt x="0" y="232"/>
                </a:lnTo>
                <a:lnTo>
                  <a:pt x="122" y="195"/>
                </a:lnTo>
                <a:close/>
              </a:path>
            </a:pathLst>
          </a:custGeom>
          <a:solidFill>
            <a:srgbClr val="A5A5A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pic>
        <p:nvPicPr>
          <p:cNvPr id="221" name="Google Shape;221;p2"/>
          <p:cNvPicPr preferRelativeResize="0"/>
          <p:nvPr/>
        </p:nvPicPr>
        <p:blipFill rotWithShape="1">
          <a:blip r:embed="rId3">
            <a:alphaModFix/>
          </a:blip>
          <a:srcRect/>
          <a:stretch/>
        </p:blipFill>
        <p:spPr>
          <a:xfrm>
            <a:off x="5940553" y="2574053"/>
            <a:ext cx="678656" cy="685800"/>
          </a:xfrm>
          <a:prstGeom prst="rect">
            <a:avLst/>
          </a:prstGeom>
          <a:noFill/>
          <a:ln>
            <a:noFill/>
          </a:ln>
        </p:spPr>
      </p:pic>
      <p:pic>
        <p:nvPicPr>
          <p:cNvPr id="222" name="Google Shape;222;p2"/>
          <p:cNvPicPr preferRelativeResize="0"/>
          <p:nvPr/>
        </p:nvPicPr>
        <p:blipFill rotWithShape="1">
          <a:blip r:embed="rId4">
            <a:alphaModFix/>
          </a:blip>
          <a:srcRect/>
          <a:stretch/>
        </p:blipFill>
        <p:spPr>
          <a:xfrm>
            <a:off x="4188375" y="2574062"/>
            <a:ext cx="671513" cy="607219"/>
          </a:xfrm>
          <a:prstGeom prst="rect">
            <a:avLst/>
          </a:prstGeom>
          <a:noFill/>
          <a:ln>
            <a:noFill/>
          </a:ln>
        </p:spPr>
      </p:pic>
      <p:pic>
        <p:nvPicPr>
          <p:cNvPr id="223" name="Google Shape;223;p2"/>
          <p:cNvPicPr preferRelativeResize="0"/>
          <p:nvPr/>
        </p:nvPicPr>
        <p:blipFill rotWithShape="1">
          <a:blip r:embed="rId5">
            <a:alphaModFix/>
          </a:blip>
          <a:srcRect/>
          <a:stretch/>
        </p:blipFill>
        <p:spPr>
          <a:xfrm>
            <a:off x="2626847" y="2572650"/>
            <a:ext cx="515045" cy="588619"/>
          </a:xfrm>
          <a:prstGeom prst="rect">
            <a:avLst/>
          </a:prstGeom>
          <a:noFill/>
          <a:ln>
            <a:noFill/>
          </a:ln>
        </p:spPr>
      </p:pic>
      <p:sp>
        <p:nvSpPr>
          <p:cNvPr id="224" name="Google Shape;224;p2"/>
          <p:cNvSpPr/>
          <p:nvPr/>
        </p:nvSpPr>
        <p:spPr>
          <a:xfrm>
            <a:off x="2293268" y="2288258"/>
            <a:ext cx="1178844" cy="1178844"/>
          </a:xfrm>
          <a:custGeom>
            <a:avLst/>
            <a:gdLst/>
            <a:ahLst/>
            <a:cxnLst/>
            <a:rect l="l" t="t" r="r" b="b"/>
            <a:pathLst>
              <a:path w="3010" h="3011" extrusionOk="0">
                <a:moveTo>
                  <a:pt x="1504" y="0"/>
                </a:moveTo>
                <a:lnTo>
                  <a:pt x="1543" y="0"/>
                </a:lnTo>
                <a:lnTo>
                  <a:pt x="1582" y="1"/>
                </a:lnTo>
                <a:lnTo>
                  <a:pt x="1621" y="4"/>
                </a:lnTo>
                <a:lnTo>
                  <a:pt x="1658" y="7"/>
                </a:lnTo>
                <a:lnTo>
                  <a:pt x="1696" y="12"/>
                </a:lnTo>
                <a:lnTo>
                  <a:pt x="1734" y="16"/>
                </a:lnTo>
                <a:lnTo>
                  <a:pt x="1771" y="23"/>
                </a:lnTo>
                <a:lnTo>
                  <a:pt x="1808" y="30"/>
                </a:lnTo>
                <a:lnTo>
                  <a:pt x="1844" y="37"/>
                </a:lnTo>
                <a:lnTo>
                  <a:pt x="1881" y="46"/>
                </a:lnTo>
                <a:lnTo>
                  <a:pt x="1916" y="56"/>
                </a:lnTo>
                <a:lnTo>
                  <a:pt x="1952" y="67"/>
                </a:lnTo>
                <a:lnTo>
                  <a:pt x="1987" y="78"/>
                </a:lnTo>
                <a:lnTo>
                  <a:pt x="2023" y="91"/>
                </a:lnTo>
                <a:lnTo>
                  <a:pt x="2057" y="104"/>
                </a:lnTo>
                <a:lnTo>
                  <a:pt x="2090" y="117"/>
                </a:lnTo>
                <a:lnTo>
                  <a:pt x="2125" y="133"/>
                </a:lnTo>
                <a:lnTo>
                  <a:pt x="2157" y="148"/>
                </a:lnTo>
                <a:lnTo>
                  <a:pt x="2190" y="164"/>
                </a:lnTo>
                <a:lnTo>
                  <a:pt x="2222" y="181"/>
                </a:lnTo>
                <a:lnTo>
                  <a:pt x="2254" y="199"/>
                </a:lnTo>
                <a:lnTo>
                  <a:pt x="2285" y="217"/>
                </a:lnTo>
                <a:lnTo>
                  <a:pt x="2316" y="237"/>
                </a:lnTo>
                <a:lnTo>
                  <a:pt x="2346" y="257"/>
                </a:lnTo>
                <a:lnTo>
                  <a:pt x="2376" y="277"/>
                </a:lnTo>
                <a:lnTo>
                  <a:pt x="2405" y="299"/>
                </a:lnTo>
                <a:lnTo>
                  <a:pt x="2434" y="321"/>
                </a:lnTo>
                <a:lnTo>
                  <a:pt x="2462" y="343"/>
                </a:lnTo>
                <a:lnTo>
                  <a:pt x="2490" y="366"/>
                </a:lnTo>
                <a:lnTo>
                  <a:pt x="2517" y="391"/>
                </a:lnTo>
                <a:lnTo>
                  <a:pt x="2543" y="415"/>
                </a:lnTo>
                <a:lnTo>
                  <a:pt x="2569" y="441"/>
                </a:lnTo>
                <a:lnTo>
                  <a:pt x="2594" y="466"/>
                </a:lnTo>
                <a:lnTo>
                  <a:pt x="2619" y="493"/>
                </a:lnTo>
                <a:lnTo>
                  <a:pt x="2643" y="519"/>
                </a:lnTo>
                <a:lnTo>
                  <a:pt x="2666" y="547"/>
                </a:lnTo>
                <a:lnTo>
                  <a:pt x="2688" y="576"/>
                </a:lnTo>
                <a:lnTo>
                  <a:pt x="2710" y="604"/>
                </a:lnTo>
                <a:lnTo>
                  <a:pt x="2732" y="634"/>
                </a:lnTo>
                <a:lnTo>
                  <a:pt x="2753" y="664"/>
                </a:lnTo>
                <a:lnTo>
                  <a:pt x="2772" y="693"/>
                </a:lnTo>
                <a:lnTo>
                  <a:pt x="2791" y="724"/>
                </a:lnTo>
                <a:lnTo>
                  <a:pt x="2810" y="756"/>
                </a:lnTo>
                <a:lnTo>
                  <a:pt x="2828" y="788"/>
                </a:lnTo>
                <a:lnTo>
                  <a:pt x="2844" y="820"/>
                </a:lnTo>
                <a:lnTo>
                  <a:pt x="2861" y="852"/>
                </a:lnTo>
                <a:lnTo>
                  <a:pt x="2877" y="885"/>
                </a:lnTo>
                <a:lnTo>
                  <a:pt x="2891" y="920"/>
                </a:lnTo>
                <a:lnTo>
                  <a:pt x="2905" y="953"/>
                </a:lnTo>
                <a:lnTo>
                  <a:pt x="2919" y="987"/>
                </a:lnTo>
                <a:lnTo>
                  <a:pt x="2931" y="1023"/>
                </a:lnTo>
                <a:lnTo>
                  <a:pt x="2942" y="1057"/>
                </a:lnTo>
                <a:lnTo>
                  <a:pt x="2953" y="1092"/>
                </a:lnTo>
                <a:lnTo>
                  <a:pt x="2962" y="1129"/>
                </a:lnTo>
                <a:lnTo>
                  <a:pt x="2971" y="1166"/>
                </a:lnTo>
                <a:lnTo>
                  <a:pt x="2980" y="1202"/>
                </a:lnTo>
                <a:lnTo>
                  <a:pt x="2986" y="1239"/>
                </a:lnTo>
                <a:lnTo>
                  <a:pt x="2992" y="1275"/>
                </a:lnTo>
                <a:lnTo>
                  <a:pt x="2997" y="1313"/>
                </a:lnTo>
                <a:lnTo>
                  <a:pt x="3002" y="1351"/>
                </a:lnTo>
                <a:lnTo>
                  <a:pt x="3005" y="1389"/>
                </a:lnTo>
                <a:lnTo>
                  <a:pt x="3007" y="1427"/>
                </a:lnTo>
                <a:lnTo>
                  <a:pt x="3010" y="1466"/>
                </a:lnTo>
                <a:lnTo>
                  <a:pt x="3010" y="1505"/>
                </a:lnTo>
                <a:lnTo>
                  <a:pt x="3010" y="1544"/>
                </a:lnTo>
                <a:lnTo>
                  <a:pt x="3007" y="1582"/>
                </a:lnTo>
                <a:lnTo>
                  <a:pt x="3005" y="1621"/>
                </a:lnTo>
                <a:lnTo>
                  <a:pt x="3002" y="1659"/>
                </a:lnTo>
                <a:lnTo>
                  <a:pt x="2997" y="1697"/>
                </a:lnTo>
                <a:lnTo>
                  <a:pt x="2992" y="1734"/>
                </a:lnTo>
                <a:lnTo>
                  <a:pt x="2986" y="1772"/>
                </a:lnTo>
                <a:lnTo>
                  <a:pt x="2980" y="1808"/>
                </a:lnTo>
                <a:lnTo>
                  <a:pt x="2971" y="1845"/>
                </a:lnTo>
                <a:lnTo>
                  <a:pt x="2962" y="1882"/>
                </a:lnTo>
                <a:lnTo>
                  <a:pt x="2953" y="1917"/>
                </a:lnTo>
                <a:lnTo>
                  <a:pt x="2942" y="1953"/>
                </a:lnTo>
                <a:lnTo>
                  <a:pt x="2931" y="1988"/>
                </a:lnTo>
                <a:lnTo>
                  <a:pt x="2919" y="2022"/>
                </a:lnTo>
                <a:lnTo>
                  <a:pt x="2905" y="2057"/>
                </a:lnTo>
                <a:lnTo>
                  <a:pt x="2891" y="2091"/>
                </a:lnTo>
                <a:lnTo>
                  <a:pt x="2877" y="2124"/>
                </a:lnTo>
                <a:lnTo>
                  <a:pt x="2861" y="2158"/>
                </a:lnTo>
                <a:lnTo>
                  <a:pt x="2844" y="2191"/>
                </a:lnTo>
                <a:lnTo>
                  <a:pt x="2828" y="2223"/>
                </a:lnTo>
                <a:lnTo>
                  <a:pt x="2810" y="2255"/>
                </a:lnTo>
                <a:lnTo>
                  <a:pt x="2791" y="2286"/>
                </a:lnTo>
                <a:lnTo>
                  <a:pt x="2772" y="2317"/>
                </a:lnTo>
                <a:lnTo>
                  <a:pt x="2753" y="2347"/>
                </a:lnTo>
                <a:lnTo>
                  <a:pt x="2732" y="2377"/>
                </a:lnTo>
                <a:lnTo>
                  <a:pt x="2710" y="2406"/>
                </a:lnTo>
                <a:lnTo>
                  <a:pt x="2688" y="2435"/>
                </a:lnTo>
                <a:lnTo>
                  <a:pt x="2666" y="2463"/>
                </a:lnTo>
                <a:lnTo>
                  <a:pt x="2643" y="2490"/>
                </a:lnTo>
                <a:lnTo>
                  <a:pt x="2619" y="2518"/>
                </a:lnTo>
                <a:lnTo>
                  <a:pt x="2594" y="2544"/>
                </a:lnTo>
                <a:lnTo>
                  <a:pt x="2569" y="2570"/>
                </a:lnTo>
                <a:lnTo>
                  <a:pt x="2543" y="2595"/>
                </a:lnTo>
                <a:lnTo>
                  <a:pt x="2517" y="2620"/>
                </a:lnTo>
                <a:lnTo>
                  <a:pt x="2490" y="2644"/>
                </a:lnTo>
                <a:lnTo>
                  <a:pt x="2462" y="2667"/>
                </a:lnTo>
                <a:lnTo>
                  <a:pt x="2434" y="2690"/>
                </a:lnTo>
                <a:lnTo>
                  <a:pt x="2405" y="2712"/>
                </a:lnTo>
                <a:lnTo>
                  <a:pt x="2376" y="2733"/>
                </a:lnTo>
                <a:lnTo>
                  <a:pt x="2346" y="2754"/>
                </a:lnTo>
                <a:lnTo>
                  <a:pt x="2316" y="2774"/>
                </a:lnTo>
                <a:lnTo>
                  <a:pt x="2285" y="2793"/>
                </a:lnTo>
                <a:lnTo>
                  <a:pt x="2254" y="2811"/>
                </a:lnTo>
                <a:lnTo>
                  <a:pt x="2222" y="2829"/>
                </a:lnTo>
                <a:lnTo>
                  <a:pt x="2190" y="2846"/>
                </a:lnTo>
                <a:lnTo>
                  <a:pt x="2157" y="2862"/>
                </a:lnTo>
                <a:lnTo>
                  <a:pt x="2125" y="2878"/>
                </a:lnTo>
                <a:lnTo>
                  <a:pt x="2090" y="2892"/>
                </a:lnTo>
                <a:lnTo>
                  <a:pt x="2057" y="2907"/>
                </a:lnTo>
                <a:lnTo>
                  <a:pt x="2023" y="2920"/>
                </a:lnTo>
                <a:lnTo>
                  <a:pt x="1987" y="2932"/>
                </a:lnTo>
                <a:lnTo>
                  <a:pt x="1952" y="2943"/>
                </a:lnTo>
                <a:lnTo>
                  <a:pt x="1916" y="2953"/>
                </a:lnTo>
                <a:lnTo>
                  <a:pt x="1881" y="2963"/>
                </a:lnTo>
                <a:lnTo>
                  <a:pt x="1844" y="2972"/>
                </a:lnTo>
                <a:lnTo>
                  <a:pt x="1808" y="2980"/>
                </a:lnTo>
                <a:lnTo>
                  <a:pt x="1771" y="2988"/>
                </a:lnTo>
                <a:lnTo>
                  <a:pt x="1734" y="2993"/>
                </a:lnTo>
                <a:lnTo>
                  <a:pt x="1696" y="2999"/>
                </a:lnTo>
                <a:lnTo>
                  <a:pt x="1658" y="3003"/>
                </a:lnTo>
                <a:lnTo>
                  <a:pt x="1621" y="3007"/>
                </a:lnTo>
                <a:lnTo>
                  <a:pt x="1582" y="3009"/>
                </a:lnTo>
                <a:lnTo>
                  <a:pt x="1543" y="3011"/>
                </a:lnTo>
                <a:lnTo>
                  <a:pt x="1504" y="3011"/>
                </a:lnTo>
                <a:lnTo>
                  <a:pt x="1466" y="3011"/>
                </a:lnTo>
                <a:lnTo>
                  <a:pt x="1427" y="3009"/>
                </a:lnTo>
                <a:lnTo>
                  <a:pt x="1389" y="3007"/>
                </a:lnTo>
                <a:lnTo>
                  <a:pt x="1350" y="3003"/>
                </a:lnTo>
                <a:lnTo>
                  <a:pt x="1313" y="2999"/>
                </a:lnTo>
                <a:lnTo>
                  <a:pt x="1275" y="2993"/>
                </a:lnTo>
                <a:lnTo>
                  <a:pt x="1239" y="2988"/>
                </a:lnTo>
                <a:lnTo>
                  <a:pt x="1202" y="2980"/>
                </a:lnTo>
                <a:lnTo>
                  <a:pt x="1166" y="2972"/>
                </a:lnTo>
                <a:lnTo>
                  <a:pt x="1129" y="2963"/>
                </a:lnTo>
                <a:lnTo>
                  <a:pt x="1092" y="2953"/>
                </a:lnTo>
                <a:lnTo>
                  <a:pt x="1057" y="2943"/>
                </a:lnTo>
                <a:lnTo>
                  <a:pt x="1023" y="2932"/>
                </a:lnTo>
                <a:lnTo>
                  <a:pt x="987" y="2920"/>
                </a:lnTo>
                <a:lnTo>
                  <a:pt x="953" y="2907"/>
                </a:lnTo>
                <a:lnTo>
                  <a:pt x="920" y="2892"/>
                </a:lnTo>
                <a:lnTo>
                  <a:pt x="885" y="2878"/>
                </a:lnTo>
                <a:lnTo>
                  <a:pt x="852" y="2862"/>
                </a:lnTo>
                <a:lnTo>
                  <a:pt x="820" y="2846"/>
                </a:lnTo>
                <a:lnTo>
                  <a:pt x="788" y="2829"/>
                </a:lnTo>
                <a:lnTo>
                  <a:pt x="756" y="2811"/>
                </a:lnTo>
                <a:lnTo>
                  <a:pt x="725" y="2793"/>
                </a:lnTo>
                <a:lnTo>
                  <a:pt x="694" y="2774"/>
                </a:lnTo>
                <a:lnTo>
                  <a:pt x="664" y="2754"/>
                </a:lnTo>
                <a:lnTo>
                  <a:pt x="634" y="2733"/>
                </a:lnTo>
                <a:lnTo>
                  <a:pt x="604" y="2712"/>
                </a:lnTo>
                <a:lnTo>
                  <a:pt x="576" y="2690"/>
                </a:lnTo>
                <a:lnTo>
                  <a:pt x="548" y="2667"/>
                </a:lnTo>
                <a:lnTo>
                  <a:pt x="520" y="2644"/>
                </a:lnTo>
                <a:lnTo>
                  <a:pt x="493" y="2620"/>
                </a:lnTo>
                <a:lnTo>
                  <a:pt x="467" y="2595"/>
                </a:lnTo>
                <a:lnTo>
                  <a:pt x="441" y="2570"/>
                </a:lnTo>
                <a:lnTo>
                  <a:pt x="416" y="2544"/>
                </a:lnTo>
                <a:lnTo>
                  <a:pt x="391" y="2518"/>
                </a:lnTo>
                <a:lnTo>
                  <a:pt x="367" y="2490"/>
                </a:lnTo>
                <a:lnTo>
                  <a:pt x="344" y="2463"/>
                </a:lnTo>
                <a:lnTo>
                  <a:pt x="320" y="2435"/>
                </a:lnTo>
                <a:lnTo>
                  <a:pt x="299" y="2406"/>
                </a:lnTo>
                <a:lnTo>
                  <a:pt x="277" y="2377"/>
                </a:lnTo>
                <a:lnTo>
                  <a:pt x="257" y="2347"/>
                </a:lnTo>
                <a:lnTo>
                  <a:pt x="237" y="2317"/>
                </a:lnTo>
                <a:lnTo>
                  <a:pt x="217" y="2286"/>
                </a:lnTo>
                <a:lnTo>
                  <a:pt x="200" y="2255"/>
                </a:lnTo>
                <a:lnTo>
                  <a:pt x="182" y="2223"/>
                </a:lnTo>
                <a:lnTo>
                  <a:pt x="164" y="2191"/>
                </a:lnTo>
                <a:lnTo>
                  <a:pt x="149" y="2158"/>
                </a:lnTo>
                <a:lnTo>
                  <a:pt x="133" y="2124"/>
                </a:lnTo>
                <a:lnTo>
                  <a:pt x="118" y="2091"/>
                </a:lnTo>
                <a:lnTo>
                  <a:pt x="105" y="2057"/>
                </a:lnTo>
                <a:lnTo>
                  <a:pt x="91" y="2022"/>
                </a:lnTo>
                <a:lnTo>
                  <a:pt x="79" y="1988"/>
                </a:lnTo>
                <a:lnTo>
                  <a:pt x="68" y="1953"/>
                </a:lnTo>
                <a:lnTo>
                  <a:pt x="57" y="1917"/>
                </a:lnTo>
                <a:lnTo>
                  <a:pt x="47" y="1882"/>
                </a:lnTo>
                <a:lnTo>
                  <a:pt x="38" y="1845"/>
                </a:lnTo>
                <a:lnTo>
                  <a:pt x="30" y="1808"/>
                </a:lnTo>
                <a:lnTo>
                  <a:pt x="24" y="1772"/>
                </a:lnTo>
                <a:lnTo>
                  <a:pt x="17" y="1734"/>
                </a:lnTo>
                <a:lnTo>
                  <a:pt x="13" y="1697"/>
                </a:lnTo>
                <a:lnTo>
                  <a:pt x="8" y="1659"/>
                </a:lnTo>
                <a:lnTo>
                  <a:pt x="5" y="1621"/>
                </a:lnTo>
                <a:lnTo>
                  <a:pt x="2" y="1582"/>
                </a:lnTo>
                <a:lnTo>
                  <a:pt x="0" y="1544"/>
                </a:lnTo>
                <a:lnTo>
                  <a:pt x="0" y="1505"/>
                </a:lnTo>
                <a:lnTo>
                  <a:pt x="0" y="1466"/>
                </a:lnTo>
                <a:lnTo>
                  <a:pt x="2" y="1427"/>
                </a:lnTo>
                <a:lnTo>
                  <a:pt x="5" y="1389"/>
                </a:lnTo>
                <a:lnTo>
                  <a:pt x="8" y="1351"/>
                </a:lnTo>
                <a:lnTo>
                  <a:pt x="13" y="1313"/>
                </a:lnTo>
                <a:lnTo>
                  <a:pt x="17" y="1275"/>
                </a:lnTo>
                <a:lnTo>
                  <a:pt x="24" y="1239"/>
                </a:lnTo>
                <a:lnTo>
                  <a:pt x="30" y="1202"/>
                </a:lnTo>
                <a:lnTo>
                  <a:pt x="38" y="1166"/>
                </a:lnTo>
                <a:lnTo>
                  <a:pt x="47" y="1129"/>
                </a:lnTo>
                <a:lnTo>
                  <a:pt x="57" y="1092"/>
                </a:lnTo>
                <a:lnTo>
                  <a:pt x="68" y="1057"/>
                </a:lnTo>
                <a:lnTo>
                  <a:pt x="79" y="1023"/>
                </a:lnTo>
                <a:lnTo>
                  <a:pt x="91" y="987"/>
                </a:lnTo>
                <a:lnTo>
                  <a:pt x="105" y="953"/>
                </a:lnTo>
                <a:lnTo>
                  <a:pt x="118" y="920"/>
                </a:lnTo>
                <a:lnTo>
                  <a:pt x="133" y="885"/>
                </a:lnTo>
                <a:lnTo>
                  <a:pt x="149" y="852"/>
                </a:lnTo>
                <a:lnTo>
                  <a:pt x="164" y="820"/>
                </a:lnTo>
                <a:lnTo>
                  <a:pt x="182" y="788"/>
                </a:lnTo>
                <a:lnTo>
                  <a:pt x="200" y="756"/>
                </a:lnTo>
                <a:lnTo>
                  <a:pt x="217" y="724"/>
                </a:lnTo>
                <a:lnTo>
                  <a:pt x="237" y="693"/>
                </a:lnTo>
                <a:lnTo>
                  <a:pt x="257" y="664"/>
                </a:lnTo>
                <a:lnTo>
                  <a:pt x="277" y="634"/>
                </a:lnTo>
                <a:lnTo>
                  <a:pt x="299" y="604"/>
                </a:lnTo>
                <a:lnTo>
                  <a:pt x="320" y="576"/>
                </a:lnTo>
                <a:lnTo>
                  <a:pt x="344" y="547"/>
                </a:lnTo>
                <a:lnTo>
                  <a:pt x="367" y="519"/>
                </a:lnTo>
                <a:lnTo>
                  <a:pt x="391" y="493"/>
                </a:lnTo>
                <a:lnTo>
                  <a:pt x="416" y="466"/>
                </a:lnTo>
                <a:lnTo>
                  <a:pt x="441" y="441"/>
                </a:lnTo>
                <a:lnTo>
                  <a:pt x="467" y="415"/>
                </a:lnTo>
                <a:lnTo>
                  <a:pt x="493" y="391"/>
                </a:lnTo>
                <a:lnTo>
                  <a:pt x="520" y="366"/>
                </a:lnTo>
                <a:lnTo>
                  <a:pt x="548" y="343"/>
                </a:lnTo>
                <a:lnTo>
                  <a:pt x="576" y="321"/>
                </a:lnTo>
                <a:lnTo>
                  <a:pt x="604" y="299"/>
                </a:lnTo>
                <a:lnTo>
                  <a:pt x="634" y="277"/>
                </a:lnTo>
                <a:lnTo>
                  <a:pt x="664" y="257"/>
                </a:lnTo>
                <a:lnTo>
                  <a:pt x="694" y="237"/>
                </a:lnTo>
                <a:lnTo>
                  <a:pt x="725" y="217"/>
                </a:lnTo>
                <a:lnTo>
                  <a:pt x="756" y="199"/>
                </a:lnTo>
                <a:lnTo>
                  <a:pt x="788" y="181"/>
                </a:lnTo>
                <a:lnTo>
                  <a:pt x="820" y="164"/>
                </a:lnTo>
                <a:lnTo>
                  <a:pt x="852" y="148"/>
                </a:lnTo>
                <a:lnTo>
                  <a:pt x="885" y="133"/>
                </a:lnTo>
                <a:lnTo>
                  <a:pt x="920" y="117"/>
                </a:lnTo>
                <a:lnTo>
                  <a:pt x="953" y="104"/>
                </a:lnTo>
                <a:lnTo>
                  <a:pt x="987" y="91"/>
                </a:lnTo>
                <a:lnTo>
                  <a:pt x="1023" y="78"/>
                </a:lnTo>
                <a:lnTo>
                  <a:pt x="1057" y="67"/>
                </a:lnTo>
                <a:lnTo>
                  <a:pt x="1092" y="56"/>
                </a:lnTo>
                <a:lnTo>
                  <a:pt x="1129" y="46"/>
                </a:lnTo>
                <a:lnTo>
                  <a:pt x="1166" y="37"/>
                </a:lnTo>
                <a:lnTo>
                  <a:pt x="1202" y="30"/>
                </a:lnTo>
                <a:lnTo>
                  <a:pt x="1239" y="23"/>
                </a:lnTo>
                <a:lnTo>
                  <a:pt x="1275" y="16"/>
                </a:lnTo>
                <a:lnTo>
                  <a:pt x="1313" y="12"/>
                </a:lnTo>
                <a:lnTo>
                  <a:pt x="1350" y="7"/>
                </a:lnTo>
                <a:lnTo>
                  <a:pt x="1389" y="4"/>
                </a:lnTo>
                <a:lnTo>
                  <a:pt x="1427" y="1"/>
                </a:lnTo>
                <a:lnTo>
                  <a:pt x="1466" y="0"/>
                </a:lnTo>
                <a:lnTo>
                  <a:pt x="1504" y="0"/>
                </a:lnTo>
                <a:close/>
                <a:moveTo>
                  <a:pt x="2249" y="761"/>
                </a:moveTo>
                <a:lnTo>
                  <a:pt x="2230" y="743"/>
                </a:lnTo>
                <a:lnTo>
                  <a:pt x="2212" y="727"/>
                </a:lnTo>
                <a:lnTo>
                  <a:pt x="2193" y="710"/>
                </a:lnTo>
                <a:lnTo>
                  <a:pt x="2173" y="693"/>
                </a:lnTo>
                <a:lnTo>
                  <a:pt x="2153" y="678"/>
                </a:lnTo>
                <a:lnTo>
                  <a:pt x="2133" y="662"/>
                </a:lnTo>
                <a:lnTo>
                  <a:pt x="2114" y="647"/>
                </a:lnTo>
                <a:lnTo>
                  <a:pt x="2092" y="632"/>
                </a:lnTo>
                <a:lnTo>
                  <a:pt x="2071" y="619"/>
                </a:lnTo>
                <a:lnTo>
                  <a:pt x="2050" y="606"/>
                </a:lnTo>
                <a:lnTo>
                  <a:pt x="2028" y="593"/>
                </a:lnTo>
                <a:lnTo>
                  <a:pt x="2006" y="580"/>
                </a:lnTo>
                <a:lnTo>
                  <a:pt x="1984" y="568"/>
                </a:lnTo>
                <a:lnTo>
                  <a:pt x="1961" y="557"/>
                </a:lnTo>
                <a:lnTo>
                  <a:pt x="1937" y="546"/>
                </a:lnTo>
                <a:lnTo>
                  <a:pt x="1914" y="536"/>
                </a:lnTo>
                <a:lnTo>
                  <a:pt x="1890" y="526"/>
                </a:lnTo>
                <a:lnTo>
                  <a:pt x="1867" y="517"/>
                </a:lnTo>
                <a:lnTo>
                  <a:pt x="1842" y="508"/>
                </a:lnTo>
                <a:lnTo>
                  <a:pt x="1818" y="501"/>
                </a:lnTo>
                <a:lnTo>
                  <a:pt x="1792" y="493"/>
                </a:lnTo>
                <a:lnTo>
                  <a:pt x="1768" y="486"/>
                </a:lnTo>
                <a:lnTo>
                  <a:pt x="1743" y="480"/>
                </a:lnTo>
                <a:lnTo>
                  <a:pt x="1717" y="474"/>
                </a:lnTo>
                <a:lnTo>
                  <a:pt x="1690" y="470"/>
                </a:lnTo>
                <a:lnTo>
                  <a:pt x="1665" y="465"/>
                </a:lnTo>
                <a:lnTo>
                  <a:pt x="1638" y="462"/>
                </a:lnTo>
                <a:lnTo>
                  <a:pt x="1612" y="458"/>
                </a:lnTo>
                <a:lnTo>
                  <a:pt x="1585" y="456"/>
                </a:lnTo>
                <a:lnTo>
                  <a:pt x="1559" y="454"/>
                </a:lnTo>
                <a:lnTo>
                  <a:pt x="1532" y="453"/>
                </a:lnTo>
                <a:lnTo>
                  <a:pt x="1504" y="453"/>
                </a:lnTo>
                <a:lnTo>
                  <a:pt x="1478" y="453"/>
                </a:lnTo>
                <a:lnTo>
                  <a:pt x="1451" y="454"/>
                </a:lnTo>
                <a:lnTo>
                  <a:pt x="1424" y="456"/>
                </a:lnTo>
                <a:lnTo>
                  <a:pt x="1397" y="458"/>
                </a:lnTo>
                <a:lnTo>
                  <a:pt x="1370" y="462"/>
                </a:lnTo>
                <a:lnTo>
                  <a:pt x="1345" y="465"/>
                </a:lnTo>
                <a:lnTo>
                  <a:pt x="1318" y="470"/>
                </a:lnTo>
                <a:lnTo>
                  <a:pt x="1293" y="474"/>
                </a:lnTo>
                <a:lnTo>
                  <a:pt x="1267" y="480"/>
                </a:lnTo>
                <a:lnTo>
                  <a:pt x="1242" y="486"/>
                </a:lnTo>
                <a:lnTo>
                  <a:pt x="1218" y="493"/>
                </a:lnTo>
                <a:lnTo>
                  <a:pt x="1192" y="501"/>
                </a:lnTo>
                <a:lnTo>
                  <a:pt x="1168" y="508"/>
                </a:lnTo>
                <a:lnTo>
                  <a:pt x="1143" y="517"/>
                </a:lnTo>
                <a:lnTo>
                  <a:pt x="1119" y="526"/>
                </a:lnTo>
                <a:lnTo>
                  <a:pt x="1096" y="536"/>
                </a:lnTo>
                <a:lnTo>
                  <a:pt x="1072" y="546"/>
                </a:lnTo>
                <a:lnTo>
                  <a:pt x="1049" y="557"/>
                </a:lnTo>
                <a:lnTo>
                  <a:pt x="1026" y="568"/>
                </a:lnTo>
                <a:lnTo>
                  <a:pt x="1004" y="580"/>
                </a:lnTo>
                <a:lnTo>
                  <a:pt x="982" y="593"/>
                </a:lnTo>
                <a:lnTo>
                  <a:pt x="960" y="606"/>
                </a:lnTo>
                <a:lnTo>
                  <a:pt x="938" y="619"/>
                </a:lnTo>
                <a:lnTo>
                  <a:pt x="917" y="632"/>
                </a:lnTo>
                <a:lnTo>
                  <a:pt x="896" y="647"/>
                </a:lnTo>
                <a:lnTo>
                  <a:pt x="875" y="662"/>
                </a:lnTo>
                <a:lnTo>
                  <a:pt x="855" y="678"/>
                </a:lnTo>
                <a:lnTo>
                  <a:pt x="837" y="693"/>
                </a:lnTo>
                <a:lnTo>
                  <a:pt x="817" y="710"/>
                </a:lnTo>
                <a:lnTo>
                  <a:pt x="798" y="727"/>
                </a:lnTo>
                <a:lnTo>
                  <a:pt x="779" y="743"/>
                </a:lnTo>
                <a:lnTo>
                  <a:pt x="761" y="761"/>
                </a:lnTo>
                <a:lnTo>
                  <a:pt x="744" y="779"/>
                </a:lnTo>
                <a:lnTo>
                  <a:pt x="727" y="798"/>
                </a:lnTo>
                <a:lnTo>
                  <a:pt x="710" y="816"/>
                </a:lnTo>
                <a:lnTo>
                  <a:pt x="694" y="836"/>
                </a:lnTo>
                <a:lnTo>
                  <a:pt x="678" y="855"/>
                </a:lnTo>
                <a:lnTo>
                  <a:pt x="663" y="875"/>
                </a:lnTo>
                <a:lnTo>
                  <a:pt x="647" y="896"/>
                </a:lnTo>
                <a:lnTo>
                  <a:pt x="633" y="917"/>
                </a:lnTo>
                <a:lnTo>
                  <a:pt x="620" y="938"/>
                </a:lnTo>
                <a:lnTo>
                  <a:pt x="605" y="959"/>
                </a:lnTo>
                <a:lnTo>
                  <a:pt x="593" y="982"/>
                </a:lnTo>
                <a:lnTo>
                  <a:pt x="581" y="1004"/>
                </a:lnTo>
                <a:lnTo>
                  <a:pt x="569" y="1026"/>
                </a:lnTo>
                <a:lnTo>
                  <a:pt x="557" y="1049"/>
                </a:lnTo>
                <a:lnTo>
                  <a:pt x="546" y="1073"/>
                </a:lnTo>
                <a:lnTo>
                  <a:pt x="536" y="1096"/>
                </a:lnTo>
                <a:lnTo>
                  <a:pt x="526" y="1119"/>
                </a:lnTo>
                <a:lnTo>
                  <a:pt x="518" y="1143"/>
                </a:lnTo>
                <a:lnTo>
                  <a:pt x="509" y="1168"/>
                </a:lnTo>
                <a:lnTo>
                  <a:pt x="501" y="1192"/>
                </a:lnTo>
                <a:lnTo>
                  <a:pt x="493" y="1218"/>
                </a:lnTo>
                <a:lnTo>
                  <a:pt x="487" y="1242"/>
                </a:lnTo>
                <a:lnTo>
                  <a:pt x="480" y="1268"/>
                </a:lnTo>
                <a:lnTo>
                  <a:pt x="474" y="1293"/>
                </a:lnTo>
                <a:lnTo>
                  <a:pt x="470" y="1319"/>
                </a:lnTo>
                <a:lnTo>
                  <a:pt x="466" y="1345"/>
                </a:lnTo>
                <a:lnTo>
                  <a:pt x="462" y="1371"/>
                </a:lnTo>
                <a:lnTo>
                  <a:pt x="459" y="1397"/>
                </a:lnTo>
                <a:lnTo>
                  <a:pt x="457" y="1424"/>
                </a:lnTo>
                <a:lnTo>
                  <a:pt x="454" y="1452"/>
                </a:lnTo>
                <a:lnTo>
                  <a:pt x="453" y="1478"/>
                </a:lnTo>
                <a:lnTo>
                  <a:pt x="453" y="1505"/>
                </a:lnTo>
                <a:lnTo>
                  <a:pt x="453" y="1532"/>
                </a:lnTo>
                <a:lnTo>
                  <a:pt x="454" y="1559"/>
                </a:lnTo>
                <a:lnTo>
                  <a:pt x="457" y="1586"/>
                </a:lnTo>
                <a:lnTo>
                  <a:pt x="459" y="1612"/>
                </a:lnTo>
                <a:lnTo>
                  <a:pt x="462" y="1639"/>
                </a:lnTo>
                <a:lnTo>
                  <a:pt x="466" y="1665"/>
                </a:lnTo>
                <a:lnTo>
                  <a:pt x="470" y="1691"/>
                </a:lnTo>
                <a:lnTo>
                  <a:pt x="474" y="1718"/>
                </a:lnTo>
                <a:lnTo>
                  <a:pt x="480" y="1743"/>
                </a:lnTo>
                <a:lnTo>
                  <a:pt x="487" y="1769"/>
                </a:lnTo>
                <a:lnTo>
                  <a:pt x="493" y="1793"/>
                </a:lnTo>
                <a:lnTo>
                  <a:pt x="501" y="1818"/>
                </a:lnTo>
                <a:lnTo>
                  <a:pt x="509" y="1843"/>
                </a:lnTo>
                <a:lnTo>
                  <a:pt x="518" y="1867"/>
                </a:lnTo>
                <a:lnTo>
                  <a:pt x="526" y="1890"/>
                </a:lnTo>
                <a:lnTo>
                  <a:pt x="536" y="1915"/>
                </a:lnTo>
                <a:lnTo>
                  <a:pt x="546" y="1938"/>
                </a:lnTo>
                <a:lnTo>
                  <a:pt x="557" y="1961"/>
                </a:lnTo>
                <a:lnTo>
                  <a:pt x="569" y="1984"/>
                </a:lnTo>
                <a:lnTo>
                  <a:pt x="581" y="2007"/>
                </a:lnTo>
                <a:lnTo>
                  <a:pt x="593" y="2029"/>
                </a:lnTo>
                <a:lnTo>
                  <a:pt x="605" y="2051"/>
                </a:lnTo>
                <a:lnTo>
                  <a:pt x="620" y="2072"/>
                </a:lnTo>
                <a:lnTo>
                  <a:pt x="633" y="2093"/>
                </a:lnTo>
                <a:lnTo>
                  <a:pt x="647" y="2114"/>
                </a:lnTo>
                <a:lnTo>
                  <a:pt x="663" y="2134"/>
                </a:lnTo>
                <a:lnTo>
                  <a:pt x="678" y="2154"/>
                </a:lnTo>
                <a:lnTo>
                  <a:pt x="694" y="2174"/>
                </a:lnTo>
                <a:lnTo>
                  <a:pt x="710" y="2194"/>
                </a:lnTo>
                <a:lnTo>
                  <a:pt x="727" y="2213"/>
                </a:lnTo>
                <a:lnTo>
                  <a:pt x="744" y="2231"/>
                </a:lnTo>
                <a:lnTo>
                  <a:pt x="761" y="2250"/>
                </a:lnTo>
                <a:lnTo>
                  <a:pt x="779" y="2266"/>
                </a:lnTo>
                <a:lnTo>
                  <a:pt x="798" y="2284"/>
                </a:lnTo>
                <a:lnTo>
                  <a:pt x="817" y="2301"/>
                </a:lnTo>
                <a:lnTo>
                  <a:pt x="837" y="2317"/>
                </a:lnTo>
                <a:lnTo>
                  <a:pt x="855" y="2333"/>
                </a:lnTo>
                <a:lnTo>
                  <a:pt x="875" y="2348"/>
                </a:lnTo>
                <a:lnTo>
                  <a:pt x="896" y="2363"/>
                </a:lnTo>
                <a:lnTo>
                  <a:pt x="917" y="2377"/>
                </a:lnTo>
                <a:lnTo>
                  <a:pt x="938" y="2391"/>
                </a:lnTo>
                <a:lnTo>
                  <a:pt x="960" y="2405"/>
                </a:lnTo>
                <a:lnTo>
                  <a:pt x="982" y="2418"/>
                </a:lnTo>
                <a:lnTo>
                  <a:pt x="1004" y="2430"/>
                </a:lnTo>
                <a:lnTo>
                  <a:pt x="1026" y="2442"/>
                </a:lnTo>
                <a:lnTo>
                  <a:pt x="1049" y="2454"/>
                </a:lnTo>
                <a:lnTo>
                  <a:pt x="1072" y="2465"/>
                </a:lnTo>
                <a:lnTo>
                  <a:pt x="1096" y="2475"/>
                </a:lnTo>
                <a:lnTo>
                  <a:pt x="1119" y="2485"/>
                </a:lnTo>
                <a:lnTo>
                  <a:pt x="1143" y="2493"/>
                </a:lnTo>
                <a:lnTo>
                  <a:pt x="1168" y="2502"/>
                </a:lnTo>
                <a:lnTo>
                  <a:pt x="1192" y="2510"/>
                </a:lnTo>
                <a:lnTo>
                  <a:pt x="1218" y="2518"/>
                </a:lnTo>
                <a:lnTo>
                  <a:pt x="1242" y="2524"/>
                </a:lnTo>
                <a:lnTo>
                  <a:pt x="1267" y="2530"/>
                </a:lnTo>
                <a:lnTo>
                  <a:pt x="1293" y="2536"/>
                </a:lnTo>
                <a:lnTo>
                  <a:pt x="1318" y="2541"/>
                </a:lnTo>
                <a:lnTo>
                  <a:pt x="1345" y="2545"/>
                </a:lnTo>
                <a:lnTo>
                  <a:pt x="1370" y="2549"/>
                </a:lnTo>
                <a:lnTo>
                  <a:pt x="1397" y="2552"/>
                </a:lnTo>
                <a:lnTo>
                  <a:pt x="1424" y="2554"/>
                </a:lnTo>
                <a:lnTo>
                  <a:pt x="1451" y="2555"/>
                </a:lnTo>
                <a:lnTo>
                  <a:pt x="1478" y="2557"/>
                </a:lnTo>
                <a:lnTo>
                  <a:pt x="1504" y="2558"/>
                </a:lnTo>
                <a:lnTo>
                  <a:pt x="1532" y="2557"/>
                </a:lnTo>
                <a:lnTo>
                  <a:pt x="1559" y="2555"/>
                </a:lnTo>
                <a:lnTo>
                  <a:pt x="1585" y="2554"/>
                </a:lnTo>
                <a:lnTo>
                  <a:pt x="1612" y="2552"/>
                </a:lnTo>
                <a:lnTo>
                  <a:pt x="1638" y="2549"/>
                </a:lnTo>
                <a:lnTo>
                  <a:pt x="1665" y="2545"/>
                </a:lnTo>
                <a:lnTo>
                  <a:pt x="1690" y="2541"/>
                </a:lnTo>
                <a:lnTo>
                  <a:pt x="1717" y="2536"/>
                </a:lnTo>
                <a:lnTo>
                  <a:pt x="1743" y="2530"/>
                </a:lnTo>
                <a:lnTo>
                  <a:pt x="1768" y="2524"/>
                </a:lnTo>
                <a:lnTo>
                  <a:pt x="1792" y="2518"/>
                </a:lnTo>
                <a:lnTo>
                  <a:pt x="1818" y="2510"/>
                </a:lnTo>
                <a:lnTo>
                  <a:pt x="1842" y="2502"/>
                </a:lnTo>
                <a:lnTo>
                  <a:pt x="1867" y="2493"/>
                </a:lnTo>
                <a:lnTo>
                  <a:pt x="1890" y="2485"/>
                </a:lnTo>
                <a:lnTo>
                  <a:pt x="1914" y="2475"/>
                </a:lnTo>
                <a:lnTo>
                  <a:pt x="1937" y="2465"/>
                </a:lnTo>
                <a:lnTo>
                  <a:pt x="1961" y="2454"/>
                </a:lnTo>
                <a:lnTo>
                  <a:pt x="1984" y="2442"/>
                </a:lnTo>
                <a:lnTo>
                  <a:pt x="2006" y="2430"/>
                </a:lnTo>
                <a:lnTo>
                  <a:pt x="2028" y="2418"/>
                </a:lnTo>
                <a:lnTo>
                  <a:pt x="2050" y="2405"/>
                </a:lnTo>
                <a:lnTo>
                  <a:pt x="2071" y="2391"/>
                </a:lnTo>
                <a:lnTo>
                  <a:pt x="2092" y="2377"/>
                </a:lnTo>
                <a:lnTo>
                  <a:pt x="2114" y="2363"/>
                </a:lnTo>
                <a:lnTo>
                  <a:pt x="2133" y="2348"/>
                </a:lnTo>
                <a:lnTo>
                  <a:pt x="2153" y="2333"/>
                </a:lnTo>
                <a:lnTo>
                  <a:pt x="2173" y="2317"/>
                </a:lnTo>
                <a:lnTo>
                  <a:pt x="2193" y="2301"/>
                </a:lnTo>
                <a:lnTo>
                  <a:pt x="2212" y="2284"/>
                </a:lnTo>
                <a:lnTo>
                  <a:pt x="2230" y="2266"/>
                </a:lnTo>
                <a:lnTo>
                  <a:pt x="2249" y="2250"/>
                </a:lnTo>
                <a:lnTo>
                  <a:pt x="2266" y="2231"/>
                </a:lnTo>
                <a:lnTo>
                  <a:pt x="2283" y="2213"/>
                </a:lnTo>
                <a:lnTo>
                  <a:pt x="2300" y="2194"/>
                </a:lnTo>
                <a:lnTo>
                  <a:pt x="2316" y="2174"/>
                </a:lnTo>
                <a:lnTo>
                  <a:pt x="2332" y="2154"/>
                </a:lnTo>
                <a:lnTo>
                  <a:pt x="2347" y="2134"/>
                </a:lnTo>
                <a:lnTo>
                  <a:pt x="2363" y="2114"/>
                </a:lnTo>
                <a:lnTo>
                  <a:pt x="2377" y="2093"/>
                </a:lnTo>
                <a:lnTo>
                  <a:pt x="2390" y="2072"/>
                </a:lnTo>
                <a:lnTo>
                  <a:pt x="2404" y="2051"/>
                </a:lnTo>
                <a:lnTo>
                  <a:pt x="2417" y="2029"/>
                </a:lnTo>
                <a:lnTo>
                  <a:pt x="2429" y="2007"/>
                </a:lnTo>
                <a:lnTo>
                  <a:pt x="2441" y="1984"/>
                </a:lnTo>
                <a:lnTo>
                  <a:pt x="2452" y="1961"/>
                </a:lnTo>
                <a:lnTo>
                  <a:pt x="2464" y="1938"/>
                </a:lnTo>
                <a:lnTo>
                  <a:pt x="2473" y="1915"/>
                </a:lnTo>
                <a:lnTo>
                  <a:pt x="2483" y="1890"/>
                </a:lnTo>
                <a:lnTo>
                  <a:pt x="2492" y="1867"/>
                </a:lnTo>
                <a:lnTo>
                  <a:pt x="2501" y="1843"/>
                </a:lnTo>
                <a:lnTo>
                  <a:pt x="2509" y="1818"/>
                </a:lnTo>
                <a:lnTo>
                  <a:pt x="2517" y="1793"/>
                </a:lnTo>
                <a:lnTo>
                  <a:pt x="2523" y="1769"/>
                </a:lnTo>
                <a:lnTo>
                  <a:pt x="2529" y="1743"/>
                </a:lnTo>
                <a:lnTo>
                  <a:pt x="2534" y="1718"/>
                </a:lnTo>
                <a:lnTo>
                  <a:pt x="2540" y="1691"/>
                </a:lnTo>
                <a:lnTo>
                  <a:pt x="2544" y="1665"/>
                </a:lnTo>
                <a:lnTo>
                  <a:pt x="2548" y="1639"/>
                </a:lnTo>
                <a:lnTo>
                  <a:pt x="2551" y="1612"/>
                </a:lnTo>
                <a:lnTo>
                  <a:pt x="2553" y="1586"/>
                </a:lnTo>
                <a:lnTo>
                  <a:pt x="2555" y="1559"/>
                </a:lnTo>
                <a:lnTo>
                  <a:pt x="2555" y="1532"/>
                </a:lnTo>
                <a:lnTo>
                  <a:pt x="2557" y="1505"/>
                </a:lnTo>
                <a:lnTo>
                  <a:pt x="2555" y="1478"/>
                </a:lnTo>
                <a:lnTo>
                  <a:pt x="2555" y="1452"/>
                </a:lnTo>
                <a:lnTo>
                  <a:pt x="2553" y="1424"/>
                </a:lnTo>
                <a:lnTo>
                  <a:pt x="2551" y="1397"/>
                </a:lnTo>
                <a:lnTo>
                  <a:pt x="2548" y="1371"/>
                </a:lnTo>
                <a:lnTo>
                  <a:pt x="2544" y="1345"/>
                </a:lnTo>
                <a:lnTo>
                  <a:pt x="2540" y="1319"/>
                </a:lnTo>
                <a:lnTo>
                  <a:pt x="2534" y="1293"/>
                </a:lnTo>
                <a:lnTo>
                  <a:pt x="2529" y="1268"/>
                </a:lnTo>
                <a:lnTo>
                  <a:pt x="2523" y="1242"/>
                </a:lnTo>
                <a:lnTo>
                  <a:pt x="2517" y="1218"/>
                </a:lnTo>
                <a:lnTo>
                  <a:pt x="2509" y="1192"/>
                </a:lnTo>
                <a:lnTo>
                  <a:pt x="2501" y="1168"/>
                </a:lnTo>
                <a:lnTo>
                  <a:pt x="2492" y="1143"/>
                </a:lnTo>
                <a:lnTo>
                  <a:pt x="2483" y="1119"/>
                </a:lnTo>
                <a:lnTo>
                  <a:pt x="2473" y="1096"/>
                </a:lnTo>
                <a:lnTo>
                  <a:pt x="2464" y="1073"/>
                </a:lnTo>
                <a:lnTo>
                  <a:pt x="2452" y="1049"/>
                </a:lnTo>
                <a:lnTo>
                  <a:pt x="2441" y="1026"/>
                </a:lnTo>
                <a:lnTo>
                  <a:pt x="2429" y="1004"/>
                </a:lnTo>
                <a:lnTo>
                  <a:pt x="2417" y="982"/>
                </a:lnTo>
                <a:lnTo>
                  <a:pt x="2404" y="959"/>
                </a:lnTo>
                <a:lnTo>
                  <a:pt x="2390" y="938"/>
                </a:lnTo>
                <a:lnTo>
                  <a:pt x="2377" y="917"/>
                </a:lnTo>
                <a:lnTo>
                  <a:pt x="2363" y="896"/>
                </a:lnTo>
                <a:lnTo>
                  <a:pt x="2347" y="875"/>
                </a:lnTo>
                <a:lnTo>
                  <a:pt x="2332" y="855"/>
                </a:lnTo>
                <a:lnTo>
                  <a:pt x="2316" y="836"/>
                </a:lnTo>
                <a:lnTo>
                  <a:pt x="2300" y="816"/>
                </a:lnTo>
                <a:lnTo>
                  <a:pt x="2283" y="798"/>
                </a:lnTo>
                <a:lnTo>
                  <a:pt x="2266" y="779"/>
                </a:lnTo>
                <a:lnTo>
                  <a:pt x="2249" y="761"/>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25" name="Google Shape;225;p2"/>
          <p:cNvSpPr/>
          <p:nvPr/>
        </p:nvSpPr>
        <p:spPr>
          <a:xfrm>
            <a:off x="3065073" y="2375928"/>
            <a:ext cx="167512" cy="158118"/>
          </a:xfrm>
          <a:custGeom>
            <a:avLst/>
            <a:gdLst/>
            <a:ahLst/>
            <a:cxnLst/>
            <a:rect l="l" t="t" r="r" b="b"/>
            <a:pathLst>
              <a:path w="428" h="405" extrusionOk="0">
                <a:moveTo>
                  <a:pt x="322" y="0"/>
                </a:moveTo>
                <a:lnTo>
                  <a:pt x="350" y="17"/>
                </a:lnTo>
                <a:lnTo>
                  <a:pt x="376" y="35"/>
                </a:lnTo>
                <a:lnTo>
                  <a:pt x="402" y="54"/>
                </a:lnTo>
                <a:lnTo>
                  <a:pt x="428" y="72"/>
                </a:lnTo>
                <a:lnTo>
                  <a:pt x="387" y="117"/>
                </a:lnTo>
                <a:lnTo>
                  <a:pt x="346" y="160"/>
                </a:lnTo>
                <a:lnTo>
                  <a:pt x="306" y="203"/>
                </a:lnTo>
                <a:lnTo>
                  <a:pt x="268" y="245"/>
                </a:lnTo>
                <a:lnTo>
                  <a:pt x="228" y="286"/>
                </a:lnTo>
                <a:lnTo>
                  <a:pt x="189" y="327"/>
                </a:lnTo>
                <a:lnTo>
                  <a:pt x="151" y="366"/>
                </a:lnTo>
                <a:lnTo>
                  <a:pt x="113" y="405"/>
                </a:lnTo>
                <a:lnTo>
                  <a:pt x="86" y="387"/>
                </a:lnTo>
                <a:lnTo>
                  <a:pt x="57" y="371"/>
                </a:lnTo>
                <a:lnTo>
                  <a:pt x="28" y="355"/>
                </a:lnTo>
                <a:lnTo>
                  <a:pt x="0" y="340"/>
                </a:lnTo>
                <a:lnTo>
                  <a:pt x="38" y="301"/>
                </a:lnTo>
                <a:lnTo>
                  <a:pt x="77" y="261"/>
                </a:lnTo>
                <a:lnTo>
                  <a:pt x="117" y="220"/>
                </a:lnTo>
                <a:lnTo>
                  <a:pt x="157" y="178"/>
                </a:lnTo>
                <a:lnTo>
                  <a:pt x="198" y="135"/>
                </a:lnTo>
                <a:lnTo>
                  <a:pt x="239" y="91"/>
                </a:lnTo>
                <a:lnTo>
                  <a:pt x="280" y="46"/>
                </a:lnTo>
                <a:lnTo>
                  <a:pt x="322" y="0"/>
                </a:lnTo>
                <a:close/>
              </a:path>
            </a:pathLst>
          </a:custGeom>
          <a:solidFill>
            <a:srgbClr val="83828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26" name="Google Shape;226;p2"/>
          <p:cNvSpPr/>
          <p:nvPr/>
        </p:nvSpPr>
        <p:spPr>
          <a:xfrm>
            <a:off x="3991865" y="2288258"/>
            <a:ext cx="1178844" cy="1178844"/>
          </a:xfrm>
          <a:custGeom>
            <a:avLst/>
            <a:gdLst/>
            <a:ahLst/>
            <a:cxnLst/>
            <a:rect l="l" t="t" r="r" b="b"/>
            <a:pathLst>
              <a:path w="3010" h="3011" extrusionOk="0">
                <a:moveTo>
                  <a:pt x="1505" y="0"/>
                </a:moveTo>
                <a:lnTo>
                  <a:pt x="1543" y="0"/>
                </a:lnTo>
                <a:lnTo>
                  <a:pt x="1582" y="1"/>
                </a:lnTo>
                <a:lnTo>
                  <a:pt x="1621" y="4"/>
                </a:lnTo>
                <a:lnTo>
                  <a:pt x="1659" y="7"/>
                </a:lnTo>
                <a:lnTo>
                  <a:pt x="1696" y="12"/>
                </a:lnTo>
                <a:lnTo>
                  <a:pt x="1734" y="16"/>
                </a:lnTo>
                <a:lnTo>
                  <a:pt x="1772" y="23"/>
                </a:lnTo>
                <a:lnTo>
                  <a:pt x="1808" y="30"/>
                </a:lnTo>
                <a:lnTo>
                  <a:pt x="1845" y="37"/>
                </a:lnTo>
                <a:lnTo>
                  <a:pt x="1881" y="46"/>
                </a:lnTo>
                <a:lnTo>
                  <a:pt x="1917" y="56"/>
                </a:lnTo>
                <a:lnTo>
                  <a:pt x="1952" y="67"/>
                </a:lnTo>
                <a:lnTo>
                  <a:pt x="1988" y="78"/>
                </a:lnTo>
                <a:lnTo>
                  <a:pt x="2022" y="91"/>
                </a:lnTo>
                <a:lnTo>
                  <a:pt x="2056" y="104"/>
                </a:lnTo>
                <a:lnTo>
                  <a:pt x="2091" y="117"/>
                </a:lnTo>
                <a:lnTo>
                  <a:pt x="2124" y="133"/>
                </a:lnTo>
                <a:lnTo>
                  <a:pt x="2157" y="148"/>
                </a:lnTo>
                <a:lnTo>
                  <a:pt x="2190" y="164"/>
                </a:lnTo>
                <a:lnTo>
                  <a:pt x="2222" y="181"/>
                </a:lnTo>
                <a:lnTo>
                  <a:pt x="2253" y="199"/>
                </a:lnTo>
                <a:lnTo>
                  <a:pt x="2285" y="217"/>
                </a:lnTo>
                <a:lnTo>
                  <a:pt x="2315" y="237"/>
                </a:lnTo>
                <a:lnTo>
                  <a:pt x="2346" y="257"/>
                </a:lnTo>
                <a:lnTo>
                  <a:pt x="2376" y="277"/>
                </a:lnTo>
                <a:lnTo>
                  <a:pt x="2405" y="299"/>
                </a:lnTo>
                <a:lnTo>
                  <a:pt x="2434" y="321"/>
                </a:lnTo>
                <a:lnTo>
                  <a:pt x="2462" y="343"/>
                </a:lnTo>
                <a:lnTo>
                  <a:pt x="2489" y="366"/>
                </a:lnTo>
                <a:lnTo>
                  <a:pt x="2517" y="391"/>
                </a:lnTo>
                <a:lnTo>
                  <a:pt x="2542" y="415"/>
                </a:lnTo>
                <a:lnTo>
                  <a:pt x="2569" y="441"/>
                </a:lnTo>
                <a:lnTo>
                  <a:pt x="2594" y="466"/>
                </a:lnTo>
                <a:lnTo>
                  <a:pt x="2619" y="493"/>
                </a:lnTo>
                <a:lnTo>
                  <a:pt x="2642" y="519"/>
                </a:lnTo>
                <a:lnTo>
                  <a:pt x="2665" y="547"/>
                </a:lnTo>
                <a:lnTo>
                  <a:pt x="2689" y="576"/>
                </a:lnTo>
                <a:lnTo>
                  <a:pt x="2711" y="604"/>
                </a:lnTo>
                <a:lnTo>
                  <a:pt x="2732" y="634"/>
                </a:lnTo>
                <a:lnTo>
                  <a:pt x="2753" y="664"/>
                </a:lnTo>
                <a:lnTo>
                  <a:pt x="2773" y="693"/>
                </a:lnTo>
                <a:lnTo>
                  <a:pt x="2792" y="724"/>
                </a:lnTo>
                <a:lnTo>
                  <a:pt x="2810" y="756"/>
                </a:lnTo>
                <a:lnTo>
                  <a:pt x="2828" y="788"/>
                </a:lnTo>
                <a:lnTo>
                  <a:pt x="2845" y="820"/>
                </a:lnTo>
                <a:lnTo>
                  <a:pt x="2861" y="852"/>
                </a:lnTo>
                <a:lnTo>
                  <a:pt x="2877" y="885"/>
                </a:lnTo>
                <a:lnTo>
                  <a:pt x="2891" y="920"/>
                </a:lnTo>
                <a:lnTo>
                  <a:pt x="2906" y="953"/>
                </a:lnTo>
                <a:lnTo>
                  <a:pt x="2918" y="987"/>
                </a:lnTo>
                <a:lnTo>
                  <a:pt x="2930" y="1023"/>
                </a:lnTo>
                <a:lnTo>
                  <a:pt x="2942" y="1057"/>
                </a:lnTo>
                <a:lnTo>
                  <a:pt x="2952" y="1092"/>
                </a:lnTo>
                <a:lnTo>
                  <a:pt x="2962" y="1129"/>
                </a:lnTo>
                <a:lnTo>
                  <a:pt x="2971" y="1166"/>
                </a:lnTo>
                <a:lnTo>
                  <a:pt x="2979" y="1202"/>
                </a:lnTo>
                <a:lnTo>
                  <a:pt x="2987" y="1239"/>
                </a:lnTo>
                <a:lnTo>
                  <a:pt x="2992" y="1275"/>
                </a:lnTo>
                <a:lnTo>
                  <a:pt x="2998" y="1313"/>
                </a:lnTo>
                <a:lnTo>
                  <a:pt x="3002" y="1351"/>
                </a:lnTo>
                <a:lnTo>
                  <a:pt x="3005" y="1389"/>
                </a:lnTo>
                <a:lnTo>
                  <a:pt x="3008" y="1427"/>
                </a:lnTo>
                <a:lnTo>
                  <a:pt x="3009" y="1466"/>
                </a:lnTo>
                <a:lnTo>
                  <a:pt x="3010" y="1505"/>
                </a:lnTo>
                <a:lnTo>
                  <a:pt x="3009" y="1544"/>
                </a:lnTo>
                <a:lnTo>
                  <a:pt x="3008" y="1582"/>
                </a:lnTo>
                <a:lnTo>
                  <a:pt x="3005" y="1621"/>
                </a:lnTo>
                <a:lnTo>
                  <a:pt x="3002" y="1659"/>
                </a:lnTo>
                <a:lnTo>
                  <a:pt x="2998" y="1697"/>
                </a:lnTo>
                <a:lnTo>
                  <a:pt x="2992" y="1734"/>
                </a:lnTo>
                <a:lnTo>
                  <a:pt x="2987" y="1772"/>
                </a:lnTo>
                <a:lnTo>
                  <a:pt x="2979" y="1808"/>
                </a:lnTo>
                <a:lnTo>
                  <a:pt x="2971" y="1845"/>
                </a:lnTo>
                <a:lnTo>
                  <a:pt x="2962" y="1882"/>
                </a:lnTo>
                <a:lnTo>
                  <a:pt x="2952" y="1917"/>
                </a:lnTo>
                <a:lnTo>
                  <a:pt x="2942" y="1953"/>
                </a:lnTo>
                <a:lnTo>
                  <a:pt x="2930" y="1988"/>
                </a:lnTo>
                <a:lnTo>
                  <a:pt x="2918" y="2022"/>
                </a:lnTo>
                <a:lnTo>
                  <a:pt x="2906" y="2057"/>
                </a:lnTo>
                <a:lnTo>
                  <a:pt x="2891" y="2091"/>
                </a:lnTo>
                <a:lnTo>
                  <a:pt x="2877" y="2124"/>
                </a:lnTo>
                <a:lnTo>
                  <a:pt x="2861" y="2158"/>
                </a:lnTo>
                <a:lnTo>
                  <a:pt x="2845" y="2191"/>
                </a:lnTo>
                <a:lnTo>
                  <a:pt x="2828" y="2223"/>
                </a:lnTo>
                <a:lnTo>
                  <a:pt x="2810" y="2255"/>
                </a:lnTo>
                <a:lnTo>
                  <a:pt x="2792" y="2286"/>
                </a:lnTo>
                <a:lnTo>
                  <a:pt x="2773" y="2317"/>
                </a:lnTo>
                <a:lnTo>
                  <a:pt x="2753" y="2347"/>
                </a:lnTo>
                <a:lnTo>
                  <a:pt x="2732" y="2377"/>
                </a:lnTo>
                <a:lnTo>
                  <a:pt x="2711" y="2406"/>
                </a:lnTo>
                <a:lnTo>
                  <a:pt x="2689" y="2435"/>
                </a:lnTo>
                <a:lnTo>
                  <a:pt x="2665" y="2463"/>
                </a:lnTo>
                <a:lnTo>
                  <a:pt x="2642" y="2490"/>
                </a:lnTo>
                <a:lnTo>
                  <a:pt x="2619" y="2518"/>
                </a:lnTo>
                <a:lnTo>
                  <a:pt x="2594" y="2544"/>
                </a:lnTo>
                <a:lnTo>
                  <a:pt x="2569" y="2570"/>
                </a:lnTo>
                <a:lnTo>
                  <a:pt x="2542" y="2595"/>
                </a:lnTo>
                <a:lnTo>
                  <a:pt x="2517" y="2620"/>
                </a:lnTo>
                <a:lnTo>
                  <a:pt x="2489" y="2644"/>
                </a:lnTo>
                <a:lnTo>
                  <a:pt x="2462" y="2667"/>
                </a:lnTo>
                <a:lnTo>
                  <a:pt x="2434" y="2690"/>
                </a:lnTo>
                <a:lnTo>
                  <a:pt x="2405" y="2712"/>
                </a:lnTo>
                <a:lnTo>
                  <a:pt x="2376" y="2733"/>
                </a:lnTo>
                <a:lnTo>
                  <a:pt x="2346" y="2754"/>
                </a:lnTo>
                <a:lnTo>
                  <a:pt x="2315" y="2774"/>
                </a:lnTo>
                <a:lnTo>
                  <a:pt x="2285" y="2793"/>
                </a:lnTo>
                <a:lnTo>
                  <a:pt x="2253" y="2811"/>
                </a:lnTo>
                <a:lnTo>
                  <a:pt x="2222" y="2829"/>
                </a:lnTo>
                <a:lnTo>
                  <a:pt x="2190" y="2846"/>
                </a:lnTo>
                <a:lnTo>
                  <a:pt x="2157" y="2862"/>
                </a:lnTo>
                <a:lnTo>
                  <a:pt x="2124" y="2878"/>
                </a:lnTo>
                <a:lnTo>
                  <a:pt x="2091" y="2892"/>
                </a:lnTo>
                <a:lnTo>
                  <a:pt x="2056" y="2907"/>
                </a:lnTo>
                <a:lnTo>
                  <a:pt x="2022" y="2920"/>
                </a:lnTo>
                <a:lnTo>
                  <a:pt x="1988" y="2932"/>
                </a:lnTo>
                <a:lnTo>
                  <a:pt x="1952" y="2943"/>
                </a:lnTo>
                <a:lnTo>
                  <a:pt x="1917" y="2953"/>
                </a:lnTo>
                <a:lnTo>
                  <a:pt x="1881" y="2963"/>
                </a:lnTo>
                <a:lnTo>
                  <a:pt x="1845" y="2972"/>
                </a:lnTo>
                <a:lnTo>
                  <a:pt x="1808" y="2980"/>
                </a:lnTo>
                <a:lnTo>
                  <a:pt x="1772" y="2988"/>
                </a:lnTo>
                <a:lnTo>
                  <a:pt x="1734" y="2993"/>
                </a:lnTo>
                <a:lnTo>
                  <a:pt x="1696" y="2999"/>
                </a:lnTo>
                <a:lnTo>
                  <a:pt x="1659" y="3003"/>
                </a:lnTo>
                <a:lnTo>
                  <a:pt x="1621" y="3007"/>
                </a:lnTo>
                <a:lnTo>
                  <a:pt x="1582" y="3009"/>
                </a:lnTo>
                <a:lnTo>
                  <a:pt x="1543" y="3011"/>
                </a:lnTo>
                <a:lnTo>
                  <a:pt x="1505" y="3011"/>
                </a:lnTo>
                <a:lnTo>
                  <a:pt x="1466" y="3011"/>
                </a:lnTo>
                <a:lnTo>
                  <a:pt x="1427" y="3009"/>
                </a:lnTo>
                <a:lnTo>
                  <a:pt x="1390" y="3007"/>
                </a:lnTo>
                <a:lnTo>
                  <a:pt x="1351" y="3003"/>
                </a:lnTo>
                <a:lnTo>
                  <a:pt x="1313" y="2999"/>
                </a:lnTo>
                <a:lnTo>
                  <a:pt x="1275" y="2993"/>
                </a:lnTo>
                <a:lnTo>
                  <a:pt x="1239" y="2988"/>
                </a:lnTo>
                <a:lnTo>
                  <a:pt x="1201" y="2980"/>
                </a:lnTo>
                <a:lnTo>
                  <a:pt x="1165" y="2972"/>
                </a:lnTo>
                <a:lnTo>
                  <a:pt x="1129" y="2963"/>
                </a:lnTo>
                <a:lnTo>
                  <a:pt x="1093" y="2953"/>
                </a:lnTo>
                <a:lnTo>
                  <a:pt x="1057" y="2943"/>
                </a:lnTo>
                <a:lnTo>
                  <a:pt x="1022" y="2932"/>
                </a:lnTo>
                <a:lnTo>
                  <a:pt x="987" y="2920"/>
                </a:lnTo>
                <a:lnTo>
                  <a:pt x="953" y="2907"/>
                </a:lnTo>
                <a:lnTo>
                  <a:pt x="919" y="2892"/>
                </a:lnTo>
                <a:lnTo>
                  <a:pt x="886" y="2878"/>
                </a:lnTo>
                <a:lnTo>
                  <a:pt x="852" y="2862"/>
                </a:lnTo>
                <a:lnTo>
                  <a:pt x="820" y="2846"/>
                </a:lnTo>
                <a:lnTo>
                  <a:pt x="787" y="2829"/>
                </a:lnTo>
                <a:lnTo>
                  <a:pt x="756" y="2811"/>
                </a:lnTo>
                <a:lnTo>
                  <a:pt x="725" y="2793"/>
                </a:lnTo>
                <a:lnTo>
                  <a:pt x="694" y="2774"/>
                </a:lnTo>
                <a:lnTo>
                  <a:pt x="663" y="2754"/>
                </a:lnTo>
                <a:lnTo>
                  <a:pt x="634" y="2733"/>
                </a:lnTo>
                <a:lnTo>
                  <a:pt x="604" y="2712"/>
                </a:lnTo>
                <a:lnTo>
                  <a:pt x="576" y="2690"/>
                </a:lnTo>
                <a:lnTo>
                  <a:pt x="548" y="2667"/>
                </a:lnTo>
                <a:lnTo>
                  <a:pt x="520" y="2644"/>
                </a:lnTo>
                <a:lnTo>
                  <a:pt x="492" y="2620"/>
                </a:lnTo>
                <a:lnTo>
                  <a:pt x="467" y="2595"/>
                </a:lnTo>
                <a:lnTo>
                  <a:pt x="440" y="2570"/>
                </a:lnTo>
                <a:lnTo>
                  <a:pt x="416" y="2544"/>
                </a:lnTo>
                <a:lnTo>
                  <a:pt x="391" y="2518"/>
                </a:lnTo>
                <a:lnTo>
                  <a:pt x="367" y="2490"/>
                </a:lnTo>
                <a:lnTo>
                  <a:pt x="344" y="2463"/>
                </a:lnTo>
                <a:lnTo>
                  <a:pt x="321" y="2435"/>
                </a:lnTo>
                <a:lnTo>
                  <a:pt x="299" y="2406"/>
                </a:lnTo>
                <a:lnTo>
                  <a:pt x="278" y="2377"/>
                </a:lnTo>
                <a:lnTo>
                  <a:pt x="257" y="2347"/>
                </a:lnTo>
                <a:lnTo>
                  <a:pt x="237" y="2317"/>
                </a:lnTo>
                <a:lnTo>
                  <a:pt x="218" y="2286"/>
                </a:lnTo>
                <a:lnTo>
                  <a:pt x="199" y="2255"/>
                </a:lnTo>
                <a:lnTo>
                  <a:pt x="181" y="2223"/>
                </a:lnTo>
                <a:lnTo>
                  <a:pt x="165" y="2191"/>
                </a:lnTo>
                <a:lnTo>
                  <a:pt x="148" y="2158"/>
                </a:lnTo>
                <a:lnTo>
                  <a:pt x="133" y="2124"/>
                </a:lnTo>
                <a:lnTo>
                  <a:pt x="118" y="2091"/>
                </a:lnTo>
                <a:lnTo>
                  <a:pt x="105" y="2057"/>
                </a:lnTo>
                <a:lnTo>
                  <a:pt x="92" y="2022"/>
                </a:lnTo>
                <a:lnTo>
                  <a:pt x="79" y="1988"/>
                </a:lnTo>
                <a:lnTo>
                  <a:pt x="67" y="1953"/>
                </a:lnTo>
                <a:lnTo>
                  <a:pt x="57" y="1917"/>
                </a:lnTo>
                <a:lnTo>
                  <a:pt x="47" y="1882"/>
                </a:lnTo>
                <a:lnTo>
                  <a:pt x="38" y="1845"/>
                </a:lnTo>
                <a:lnTo>
                  <a:pt x="31" y="1808"/>
                </a:lnTo>
                <a:lnTo>
                  <a:pt x="24" y="1772"/>
                </a:lnTo>
                <a:lnTo>
                  <a:pt x="17" y="1734"/>
                </a:lnTo>
                <a:lnTo>
                  <a:pt x="12" y="1697"/>
                </a:lnTo>
                <a:lnTo>
                  <a:pt x="7" y="1659"/>
                </a:lnTo>
                <a:lnTo>
                  <a:pt x="4" y="1621"/>
                </a:lnTo>
                <a:lnTo>
                  <a:pt x="2" y="1582"/>
                </a:lnTo>
                <a:lnTo>
                  <a:pt x="1" y="1544"/>
                </a:lnTo>
                <a:lnTo>
                  <a:pt x="0" y="1505"/>
                </a:lnTo>
                <a:lnTo>
                  <a:pt x="1" y="1466"/>
                </a:lnTo>
                <a:lnTo>
                  <a:pt x="2" y="1427"/>
                </a:lnTo>
                <a:lnTo>
                  <a:pt x="4" y="1389"/>
                </a:lnTo>
                <a:lnTo>
                  <a:pt x="7" y="1351"/>
                </a:lnTo>
                <a:lnTo>
                  <a:pt x="12" y="1313"/>
                </a:lnTo>
                <a:lnTo>
                  <a:pt x="17" y="1275"/>
                </a:lnTo>
                <a:lnTo>
                  <a:pt x="24" y="1239"/>
                </a:lnTo>
                <a:lnTo>
                  <a:pt x="31" y="1202"/>
                </a:lnTo>
                <a:lnTo>
                  <a:pt x="38" y="1166"/>
                </a:lnTo>
                <a:lnTo>
                  <a:pt x="47" y="1129"/>
                </a:lnTo>
                <a:lnTo>
                  <a:pt x="57" y="1092"/>
                </a:lnTo>
                <a:lnTo>
                  <a:pt x="67" y="1057"/>
                </a:lnTo>
                <a:lnTo>
                  <a:pt x="79" y="1023"/>
                </a:lnTo>
                <a:lnTo>
                  <a:pt x="92" y="987"/>
                </a:lnTo>
                <a:lnTo>
                  <a:pt x="105" y="953"/>
                </a:lnTo>
                <a:lnTo>
                  <a:pt x="118" y="920"/>
                </a:lnTo>
                <a:lnTo>
                  <a:pt x="133" y="885"/>
                </a:lnTo>
                <a:lnTo>
                  <a:pt x="148" y="852"/>
                </a:lnTo>
                <a:lnTo>
                  <a:pt x="165" y="820"/>
                </a:lnTo>
                <a:lnTo>
                  <a:pt x="181" y="788"/>
                </a:lnTo>
                <a:lnTo>
                  <a:pt x="199" y="756"/>
                </a:lnTo>
                <a:lnTo>
                  <a:pt x="218" y="724"/>
                </a:lnTo>
                <a:lnTo>
                  <a:pt x="237" y="693"/>
                </a:lnTo>
                <a:lnTo>
                  <a:pt x="257" y="664"/>
                </a:lnTo>
                <a:lnTo>
                  <a:pt x="278" y="634"/>
                </a:lnTo>
                <a:lnTo>
                  <a:pt x="299" y="604"/>
                </a:lnTo>
                <a:lnTo>
                  <a:pt x="321" y="576"/>
                </a:lnTo>
                <a:lnTo>
                  <a:pt x="344" y="547"/>
                </a:lnTo>
                <a:lnTo>
                  <a:pt x="367" y="519"/>
                </a:lnTo>
                <a:lnTo>
                  <a:pt x="391" y="493"/>
                </a:lnTo>
                <a:lnTo>
                  <a:pt x="416" y="466"/>
                </a:lnTo>
                <a:lnTo>
                  <a:pt x="440" y="441"/>
                </a:lnTo>
                <a:lnTo>
                  <a:pt x="467" y="415"/>
                </a:lnTo>
                <a:lnTo>
                  <a:pt x="492" y="391"/>
                </a:lnTo>
                <a:lnTo>
                  <a:pt x="520" y="366"/>
                </a:lnTo>
                <a:lnTo>
                  <a:pt x="548" y="343"/>
                </a:lnTo>
                <a:lnTo>
                  <a:pt x="576" y="321"/>
                </a:lnTo>
                <a:lnTo>
                  <a:pt x="604" y="299"/>
                </a:lnTo>
                <a:lnTo>
                  <a:pt x="634" y="277"/>
                </a:lnTo>
                <a:lnTo>
                  <a:pt x="663" y="257"/>
                </a:lnTo>
                <a:lnTo>
                  <a:pt x="694" y="237"/>
                </a:lnTo>
                <a:lnTo>
                  <a:pt x="725" y="217"/>
                </a:lnTo>
                <a:lnTo>
                  <a:pt x="756" y="199"/>
                </a:lnTo>
                <a:lnTo>
                  <a:pt x="787" y="181"/>
                </a:lnTo>
                <a:lnTo>
                  <a:pt x="820" y="164"/>
                </a:lnTo>
                <a:lnTo>
                  <a:pt x="852" y="148"/>
                </a:lnTo>
                <a:lnTo>
                  <a:pt x="886" y="133"/>
                </a:lnTo>
                <a:lnTo>
                  <a:pt x="919" y="117"/>
                </a:lnTo>
                <a:lnTo>
                  <a:pt x="953" y="104"/>
                </a:lnTo>
                <a:lnTo>
                  <a:pt x="987" y="91"/>
                </a:lnTo>
                <a:lnTo>
                  <a:pt x="1022" y="78"/>
                </a:lnTo>
                <a:lnTo>
                  <a:pt x="1057" y="67"/>
                </a:lnTo>
                <a:lnTo>
                  <a:pt x="1093" y="56"/>
                </a:lnTo>
                <a:lnTo>
                  <a:pt x="1129" y="46"/>
                </a:lnTo>
                <a:lnTo>
                  <a:pt x="1165" y="37"/>
                </a:lnTo>
                <a:lnTo>
                  <a:pt x="1201" y="30"/>
                </a:lnTo>
                <a:lnTo>
                  <a:pt x="1239" y="23"/>
                </a:lnTo>
                <a:lnTo>
                  <a:pt x="1275" y="16"/>
                </a:lnTo>
                <a:lnTo>
                  <a:pt x="1313" y="12"/>
                </a:lnTo>
                <a:lnTo>
                  <a:pt x="1351" y="7"/>
                </a:lnTo>
                <a:lnTo>
                  <a:pt x="1390" y="4"/>
                </a:lnTo>
                <a:lnTo>
                  <a:pt x="1427" y="1"/>
                </a:lnTo>
                <a:lnTo>
                  <a:pt x="1466" y="0"/>
                </a:lnTo>
                <a:lnTo>
                  <a:pt x="1505" y="0"/>
                </a:lnTo>
                <a:close/>
                <a:moveTo>
                  <a:pt x="2248" y="761"/>
                </a:moveTo>
                <a:lnTo>
                  <a:pt x="2230" y="743"/>
                </a:lnTo>
                <a:lnTo>
                  <a:pt x="2211" y="727"/>
                </a:lnTo>
                <a:lnTo>
                  <a:pt x="2192" y="710"/>
                </a:lnTo>
                <a:lnTo>
                  <a:pt x="2174" y="693"/>
                </a:lnTo>
                <a:lnTo>
                  <a:pt x="2154" y="678"/>
                </a:lnTo>
                <a:lnTo>
                  <a:pt x="2134" y="662"/>
                </a:lnTo>
                <a:lnTo>
                  <a:pt x="2114" y="647"/>
                </a:lnTo>
                <a:lnTo>
                  <a:pt x="2093" y="632"/>
                </a:lnTo>
                <a:lnTo>
                  <a:pt x="2072" y="619"/>
                </a:lnTo>
                <a:lnTo>
                  <a:pt x="2050" y="606"/>
                </a:lnTo>
                <a:lnTo>
                  <a:pt x="2029" y="593"/>
                </a:lnTo>
                <a:lnTo>
                  <a:pt x="2006" y="580"/>
                </a:lnTo>
                <a:lnTo>
                  <a:pt x="1983" y="568"/>
                </a:lnTo>
                <a:lnTo>
                  <a:pt x="1961" y="557"/>
                </a:lnTo>
                <a:lnTo>
                  <a:pt x="1938" y="546"/>
                </a:lnTo>
                <a:lnTo>
                  <a:pt x="1914" y="536"/>
                </a:lnTo>
                <a:lnTo>
                  <a:pt x="1890" y="526"/>
                </a:lnTo>
                <a:lnTo>
                  <a:pt x="1866" y="517"/>
                </a:lnTo>
                <a:lnTo>
                  <a:pt x="1842" y="508"/>
                </a:lnTo>
                <a:lnTo>
                  <a:pt x="1817" y="501"/>
                </a:lnTo>
                <a:lnTo>
                  <a:pt x="1793" y="493"/>
                </a:lnTo>
                <a:lnTo>
                  <a:pt x="1767" y="486"/>
                </a:lnTo>
                <a:lnTo>
                  <a:pt x="1742" y="480"/>
                </a:lnTo>
                <a:lnTo>
                  <a:pt x="1716" y="474"/>
                </a:lnTo>
                <a:lnTo>
                  <a:pt x="1691" y="470"/>
                </a:lnTo>
                <a:lnTo>
                  <a:pt x="1665" y="465"/>
                </a:lnTo>
                <a:lnTo>
                  <a:pt x="1639" y="462"/>
                </a:lnTo>
                <a:lnTo>
                  <a:pt x="1612" y="458"/>
                </a:lnTo>
                <a:lnTo>
                  <a:pt x="1586" y="456"/>
                </a:lnTo>
                <a:lnTo>
                  <a:pt x="1559" y="454"/>
                </a:lnTo>
                <a:lnTo>
                  <a:pt x="1532" y="453"/>
                </a:lnTo>
                <a:lnTo>
                  <a:pt x="1505" y="453"/>
                </a:lnTo>
                <a:lnTo>
                  <a:pt x="1478" y="453"/>
                </a:lnTo>
                <a:lnTo>
                  <a:pt x="1450" y="454"/>
                </a:lnTo>
                <a:lnTo>
                  <a:pt x="1424" y="456"/>
                </a:lnTo>
                <a:lnTo>
                  <a:pt x="1397" y="458"/>
                </a:lnTo>
                <a:lnTo>
                  <a:pt x="1371" y="462"/>
                </a:lnTo>
                <a:lnTo>
                  <a:pt x="1344" y="465"/>
                </a:lnTo>
                <a:lnTo>
                  <a:pt x="1319" y="470"/>
                </a:lnTo>
                <a:lnTo>
                  <a:pt x="1293" y="474"/>
                </a:lnTo>
                <a:lnTo>
                  <a:pt x="1268" y="480"/>
                </a:lnTo>
                <a:lnTo>
                  <a:pt x="1242" y="486"/>
                </a:lnTo>
                <a:lnTo>
                  <a:pt x="1217" y="493"/>
                </a:lnTo>
                <a:lnTo>
                  <a:pt x="1192" y="501"/>
                </a:lnTo>
                <a:lnTo>
                  <a:pt x="1168" y="508"/>
                </a:lnTo>
                <a:lnTo>
                  <a:pt x="1144" y="517"/>
                </a:lnTo>
                <a:lnTo>
                  <a:pt x="1119" y="526"/>
                </a:lnTo>
                <a:lnTo>
                  <a:pt x="1096" y="536"/>
                </a:lnTo>
                <a:lnTo>
                  <a:pt x="1072" y="546"/>
                </a:lnTo>
                <a:lnTo>
                  <a:pt x="1048" y="557"/>
                </a:lnTo>
                <a:lnTo>
                  <a:pt x="1026" y="568"/>
                </a:lnTo>
                <a:lnTo>
                  <a:pt x="1004" y="580"/>
                </a:lnTo>
                <a:lnTo>
                  <a:pt x="982" y="593"/>
                </a:lnTo>
                <a:lnTo>
                  <a:pt x="960" y="606"/>
                </a:lnTo>
                <a:lnTo>
                  <a:pt x="938" y="619"/>
                </a:lnTo>
                <a:lnTo>
                  <a:pt x="917" y="632"/>
                </a:lnTo>
                <a:lnTo>
                  <a:pt x="897" y="647"/>
                </a:lnTo>
                <a:lnTo>
                  <a:pt x="876" y="662"/>
                </a:lnTo>
                <a:lnTo>
                  <a:pt x="856" y="678"/>
                </a:lnTo>
                <a:lnTo>
                  <a:pt x="836" y="693"/>
                </a:lnTo>
                <a:lnTo>
                  <a:pt x="817" y="710"/>
                </a:lnTo>
                <a:lnTo>
                  <a:pt x="798" y="727"/>
                </a:lnTo>
                <a:lnTo>
                  <a:pt x="779" y="743"/>
                </a:lnTo>
                <a:lnTo>
                  <a:pt x="762" y="761"/>
                </a:lnTo>
                <a:lnTo>
                  <a:pt x="744" y="779"/>
                </a:lnTo>
                <a:lnTo>
                  <a:pt x="726" y="798"/>
                </a:lnTo>
                <a:lnTo>
                  <a:pt x="710" y="816"/>
                </a:lnTo>
                <a:lnTo>
                  <a:pt x="694" y="836"/>
                </a:lnTo>
                <a:lnTo>
                  <a:pt x="677" y="855"/>
                </a:lnTo>
                <a:lnTo>
                  <a:pt x="662" y="875"/>
                </a:lnTo>
                <a:lnTo>
                  <a:pt x="647" y="896"/>
                </a:lnTo>
                <a:lnTo>
                  <a:pt x="633" y="917"/>
                </a:lnTo>
                <a:lnTo>
                  <a:pt x="619" y="938"/>
                </a:lnTo>
                <a:lnTo>
                  <a:pt x="605" y="959"/>
                </a:lnTo>
                <a:lnTo>
                  <a:pt x="592" y="982"/>
                </a:lnTo>
                <a:lnTo>
                  <a:pt x="580" y="1004"/>
                </a:lnTo>
                <a:lnTo>
                  <a:pt x="569" y="1026"/>
                </a:lnTo>
                <a:lnTo>
                  <a:pt x="557" y="1049"/>
                </a:lnTo>
                <a:lnTo>
                  <a:pt x="547" y="1073"/>
                </a:lnTo>
                <a:lnTo>
                  <a:pt x="536" y="1096"/>
                </a:lnTo>
                <a:lnTo>
                  <a:pt x="527" y="1119"/>
                </a:lnTo>
                <a:lnTo>
                  <a:pt x="517" y="1143"/>
                </a:lnTo>
                <a:lnTo>
                  <a:pt x="509" y="1168"/>
                </a:lnTo>
                <a:lnTo>
                  <a:pt x="500" y="1192"/>
                </a:lnTo>
                <a:lnTo>
                  <a:pt x="494" y="1218"/>
                </a:lnTo>
                <a:lnTo>
                  <a:pt x="487" y="1242"/>
                </a:lnTo>
                <a:lnTo>
                  <a:pt x="480" y="1268"/>
                </a:lnTo>
                <a:lnTo>
                  <a:pt x="475" y="1293"/>
                </a:lnTo>
                <a:lnTo>
                  <a:pt x="470" y="1319"/>
                </a:lnTo>
                <a:lnTo>
                  <a:pt x="466" y="1345"/>
                </a:lnTo>
                <a:lnTo>
                  <a:pt x="461" y="1371"/>
                </a:lnTo>
                <a:lnTo>
                  <a:pt x="459" y="1397"/>
                </a:lnTo>
                <a:lnTo>
                  <a:pt x="456" y="1424"/>
                </a:lnTo>
                <a:lnTo>
                  <a:pt x="455" y="1452"/>
                </a:lnTo>
                <a:lnTo>
                  <a:pt x="454" y="1478"/>
                </a:lnTo>
                <a:lnTo>
                  <a:pt x="454" y="1505"/>
                </a:lnTo>
                <a:lnTo>
                  <a:pt x="454" y="1532"/>
                </a:lnTo>
                <a:lnTo>
                  <a:pt x="455" y="1559"/>
                </a:lnTo>
                <a:lnTo>
                  <a:pt x="456" y="1586"/>
                </a:lnTo>
                <a:lnTo>
                  <a:pt x="459" y="1612"/>
                </a:lnTo>
                <a:lnTo>
                  <a:pt x="461" y="1639"/>
                </a:lnTo>
                <a:lnTo>
                  <a:pt x="466" y="1665"/>
                </a:lnTo>
                <a:lnTo>
                  <a:pt x="470" y="1691"/>
                </a:lnTo>
                <a:lnTo>
                  <a:pt x="475" y="1718"/>
                </a:lnTo>
                <a:lnTo>
                  <a:pt x="480" y="1743"/>
                </a:lnTo>
                <a:lnTo>
                  <a:pt x="487" y="1769"/>
                </a:lnTo>
                <a:lnTo>
                  <a:pt x="494" y="1793"/>
                </a:lnTo>
                <a:lnTo>
                  <a:pt x="500" y="1818"/>
                </a:lnTo>
                <a:lnTo>
                  <a:pt x="509" y="1843"/>
                </a:lnTo>
                <a:lnTo>
                  <a:pt x="517" y="1867"/>
                </a:lnTo>
                <a:lnTo>
                  <a:pt x="527" y="1890"/>
                </a:lnTo>
                <a:lnTo>
                  <a:pt x="536" y="1915"/>
                </a:lnTo>
                <a:lnTo>
                  <a:pt x="547" y="1938"/>
                </a:lnTo>
                <a:lnTo>
                  <a:pt x="557" y="1961"/>
                </a:lnTo>
                <a:lnTo>
                  <a:pt x="569" y="1984"/>
                </a:lnTo>
                <a:lnTo>
                  <a:pt x="580" y="2007"/>
                </a:lnTo>
                <a:lnTo>
                  <a:pt x="592" y="2029"/>
                </a:lnTo>
                <a:lnTo>
                  <a:pt x="605" y="2051"/>
                </a:lnTo>
                <a:lnTo>
                  <a:pt x="619" y="2072"/>
                </a:lnTo>
                <a:lnTo>
                  <a:pt x="633" y="2093"/>
                </a:lnTo>
                <a:lnTo>
                  <a:pt x="647" y="2114"/>
                </a:lnTo>
                <a:lnTo>
                  <a:pt x="662" y="2134"/>
                </a:lnTo>
                <a:lnTo>
                  <a:pt x="677" y="2154"/>
                </a:lnTo>
                <a:lnTo>
                  <a:pt x="694" y="2174"/>
                </a:lnTo>
                <a:lnTo>
                  <a:pt x="710" y="2194"/>
                </a:lnTo>
                <a:lnTo>
                  <a:pt x="726" y="2213"/>
                </a:lnTo>
                <a:lnTo>
                  <a:pt x="744" y="2231"/>
                </a:lnTo>
                <a:lnTo>
                  <a:pt x="762" y="2250"/>
                </a:lnTo>
                <a:lnTo>
                  <a:pt x="779" y="2266"/>
                </a:lnTo>
                <a:lnTo>
                  <a:pt x="798" y="2284"/>
                </a:lnTo>
                <a:lnTo>
                  <a:pt x="817" y="2301"/>
                </a:lnTo>
                <a:lnTo>
                  <a:pt x="836" y="2317"/>
                </a:lnTo>
                <a:lnTo>
                  <a:pt x="856" y="2333"/>
                </a:lnTo>
                <a:lnTo>
                  <a:pt x="876" y="2348"/>
                </a:lnTo>
                <a:lnTo>
                  <a:pt x="897" y="2363"/>
                </a:lnTo>
                <a:lnTo>
                  <a:pt x="917" y="2377"/>
                </a:lnTo>
                <a:lnTo>
                  <a:pt x="938" y="2391"/>
                </a:lnTo>
                <a:lnTo>
                  <a:pt x="960" y="2405"/>
                </a:lnTo>
                <a:lnTo>
                  <a:pt x="982" y="2418"/>
                </a:lnTo>
                <a:lnTo>
                  <a:pt x="1004" y="2430"/>
                </a:lnTo>
                <a:lnTo>
                  <a:pt x="1026" y="2442"/>
                </a:lnTo>
                <a:lnTo>
                  <a:pt x="1048" y="2454"/>
                </a:lnTo>
                <a:lnTo>
                  <a:pt x="1072" y="2465"/>
                </a:lnTo>
                <a:lnTo>
                  <a:pt x="1096" y="2475"/>
                </a:lnTo>
                <a:lnTo>
                  <a:pt x="1119" y="2485"/>
                </a:lnTo>
                <a:lnTo>
                  <a:pt x="1144" y="2493"/>
                </a:lnTo>
                <a:lnTo>
                  <a:pt x="1168" y="2502"/>
                </a:lnTo>
                <a:lnTo>
                  <a:pt x="1192" y="2510"/>
                </a:lnTo>
                <a:lnTo>
                  <a:pt x="1217" y="2518"/>
                </a:lnTo>
                <a:lnTo>
                  <a:pt x="1242" y="2524"/>
                </a:lnTo>
                <a:lnTo>
                  <a:pt x="1268" y="2530"/>
                </a:lnTo>
                <a:lnTo>
                  <a:pt x="1293" y="2536"/>
                </a:lnTo>
                <a:lnTo>
                  <a:pt x="1319" y="2541"/>
                </a:lnTo>
                <a:lnTo>
                  <a:pt x="1344" y="2545"/>
                </a:lnTo>
                <a:lnTo>
                  <a:pt x="1371" y="2549"/>
                </a:lnTo>
                <a:lnTo>
                  <a:pt x="1397" y="2552"/>
                </a:lnTo>
                <a:lnTo>
                  <a:pt x="1424" y="2554"/>
                </a:lnTo>
                <a:lnTo>
                  <a:pt x="1450" y="2555"/>
                </a:lnTo>
                <a:lnTo>
                  <a:pt x="1478" y="2557"/>
                </a:lnTo>
                <a:lnTo>
                  <a:pt x="1505" y="2558"/>
                </a:lnTo>
                <a:lnTo>
                  <a:pt x="1532" y="2557"/>
                </a:lnTo>
                <a:lnTo>
                  <a:pt x="1559" y="2555"/>
                </a:lnTo>
                <a:lnTo>
                  <a:pt x="1586" y="2554"/>
                </a:lnTo>
                <a:lnTo>
                  <a:pt x="1612" y="2552"/>
                </a:lnTo>
                <a:lnTo>
                  <a:pt x="1639" y="2549"/>
                </a:lnTo>
                <a:lnTo>
                  <a:pt x="1665" y="2545"/>
                </a:lnTo>
                <a:lnTo>
                  <a:pt x="1691" y="2541"/>
                </a:lnTo>
                <a:lnTo>
                  <a:pt x="1716" y="2536"/>
                </a:lnTo>
                <a:lnTo>
                  <a:pt x="1742" y="2530"/>
                </a:lnTo>
                <a:lnTo>
                  <a:pt x="1767" y="2524"/>
                </a:lnTo>
                <a:lnTo>
                  <a:pt x="1793" y="2518"/>
                </a:lnTo>
                <a:lnTo>
                  <a:pt x="1817" y="2510"/>
                </a:lnTo>
                <a:lnTo>
                  <a:pt x="1842" y="2502"/>
                </a:lnTo>
                <a:lnTo>
                  <a:pt x="1866" y="2493"/>
                </a:lnTo>
                <a:lnTo>
                  <a:pt x="1890" y="2485"/>
                </a:lnTo>
                <a:lnTo>
                  <a:pt x="1914" y="2475"/>
                </a:lnTo>
                <a:lnTo>
                  <a:pt x="1938" y="2465"/>
                </a:lnTo>
                <a:lnTo>
                  <a:pt x="1961" y="2454"/>
                </a:lnTo>
                <a:lnTo>
                  <a:pt x="1983" y="2442"/>
                </a:lnTo>
                <a:lnTo>
                  <a:pt x="2006" y="2430"/>
                </a:lnTo>
                <a:lnTo>
                  <a:pt x="2029" y="2418"/>
                </a:lnTo>
                <a:lnTo>
                  <a:pt x="2050" y="2405"/>
                </a:lnTo>
                <a:lnTo>
                  <a:pt x="2072" y="2391"/>
                </a:lnTo>
                <a:lnTo>
                  <a:pt x="2093" y="2377"/>
                </a:lnTo>
                <a:lnTo>
                  <a:pt x="2114" y="2363"/>
                </a:lnTo>
                <a:lnTo>
                  <a:pt x="2134" y="2348"/>
                </a:lnTo>
                <a:lnTo>
                  <a:pt x="2154" y="2333"/>
                </a:lnTo>
                <a:lnTo>
                  <a:pt x="2174" y="2317"/>
                </a:lnTo>
                <a:lnTo>
                  <a:pt x="2192" y="2301"/>
                </a:lnTo>
                <a:lnTo>
                  <a:pt x="2211" y="2284"/>
                </a:lnTo>
                <a:lnTo>
                  <a:pt x="2230" y="2266"/>
                </a:lnTo>
                <a:lnTo>
                  <a:pt x="2248" y="2250"/>
                </a:lnTo>
                <a:lnTo>
                  <a:pt x="2266" y="2231"/>
                </a:lnTo>
                <a:lnTo>
                  <a:pt x="2283" y="2213"/>
                </a:lnTo>
                <a:lnTo>
                  <a:pt x="2300" y="2194"/>
                </a:lnTo>
                <a:lnTo>
                  <a:pt x="2316" y="2174"/>
                </a:lnTo>
                <a:lnTo>
                  <a:pt x="2332" y="2154"/>
                </a:lnTo>
                <a:lnTo>
                  <a:pt x="2348" y="2134"/>
                </a:lnTo>
                <a:lnTo>
                  <a:pt x="2362" y="2114"/>
                </a:lnTo>
                <a:lnTo>
                  <a:pt x="2376" y="2093"/>
                </a:lnTo>
                <a:lnTo>
                  <a:pt x="2391" y="2072"/>
                </a:lnTo>
                <a:lnTo>
                  <a:pt x="2404" y="2051"/>
                </a:lnTo>
                <a:lnTo>
                  <a:pt x="2417" y="2029"/>
                </a:lnTo>
                <a:lnTo>
                  <a:pt x="2429" y="2007"/>
                </a:lnTo>
                <a:lnTo>
                  <a:pt x="2442" y="1984"/>
                </a:lnTo>
                <a:lnTo>
                  <a:pt x="2453" y="1961"/>
                </a:lnTo>
                <a:lnTo>
                  <a:pt x="2464" y="1938"/>
                </a:lnTo>
                <a:lnTo>
                  <a:pt x="2474" y="1915"/>
                </a:lnTo>
                <a:lnTo>
                  <a:pt x="2484" y="1890"/>
                </a:lnTo>
                <a:lnTo>
                  <a:pt x="2493" y="1867"/>
                </a:lnTo>
                <a:lnTo>
                  <a:pt x="2501" y="1843"/>
                </a:lnTo>
                <a:lnTo>
                  <a:pt x="2509" y="1818"/>
                </a:lnTo>
                <a:lnTo>
                  <a:pt x="2516" y="1793"/>
                </a:lnTo>
                <a:lnTo>
                  <a:pt x="2524" y="1769"/>
                </a:lnTo>
                <a:lnTo>
                  <a:pt x="2529" y="1743"/>
                </a:lnTo>
                <a:lnTo>
                  <a:pt x="2535" y="1718"/>
                </a:lnTo>
                <a:lnTo>
                  <a:pt x="2540" y="1691"/>
                </a:lnTo>
                <a:lnTo>
                  <a:pt x="2544" y="1665"/>
                </a:lnTo>
                <a:lnTo>
                  <a:pt x="2548" y="1639"/>
                </a:lnTo>
                <a:lnTo>
                  <a:pt x="2550" y="1612"/>
                </a:lnTo>
                <a:lnTo>
                  <a:pt x="2554" y="1586"/>
                </a:lnTo>
                <a:lnTo>
                  <a:pt x="2555" y="1559"/>
                </a:lnTo>
                <a:lnTo>
                  <a:pt x="2556" y="1532"/>
                </a:lnTo>
                <a:lnTo>
                  <a:pt x="2556" y="1505"/>
                </a:lnTo>
                <a:lnTo>
                  <a:pt x="2556" y="1478"/>
                </a:lnTo>
                <a:lnTo>
                  <a:pt x="2555" y="1452"/>
                </a:lnTo>
                <a:lnTo>
                  <a:pt x="2554" y="1424"/>
                </a:lnTo>
                <a:lnTo>
                  <a:pt x="2550" y="1397"/>
                </a:lnTo>
                <a:lnTo>
                  <a:pt x="2548" y="1371"/>
                </a:lnTo>
                <a:lnTo>
                  <a:pt x="2544" y="1345"/>
                </a:lnTo>
                <a:lnTo>
                  <a:pt x="2540" y="1319"/>
                </a:lnTo>
                <a:lnTo>
                  <a:pt x="2535" y="1293"/>
                </a:lnTo>
                <a:lnTo>
                  <a:pt x="2529" y="1268"/>
                </a:lnTo>
                <a:lnTo>
                  <a:pt x="2524" y="1242"/>
                </a:lnTo>
                <a:lnTo>
                  <a:pt x="2516" y="1218"/>
                </a:lnTo>
                <a:lnTo>
                  <a:pt x="2509" y="1192"/>
                </a:lnTo>
                <a:lnTo>
                  <a:pt x="2501" y="1168"/>
                </a:lnTo>
                <a:lnTo>
                  <a:pt x="2493" y="1143"/>
                </a:lnTo>
                <a:lnTo>
                  <a:pt x="2484" y="1119"/>
                </a:lnTo>
                <a:lnTo>
                  <a:pt x="2474" y="1096"/>
                </a:lnTo>
                <a:lnTo>
                  <a:pt x="2464" y="1073"/>
                </a:lnTo>
                <a:lnTo>
                  <a:pt x="2453" y="1049"/>
                </a:lnTo>
                <a:lnTo>
                  <a:pt x="2442" y="1026"/>
                </a:lnTo>
                <a:lnTo>
                  <a:pt x="2429" y="1004"/>
                </a:lnTo>
                <a:lnTo>
                  <a:pt x="2417" y="982"/>
                </a:lnTo>
                <a:lnTo>
                  <a:pt x="2404" y="959"/>
                </a:lnTo>
                <a:lnTo>
                  <a:pt x="2391" y="938"/>
                </a:lnTo>
                <a:lnTo>
                  <a:pt x="2376" y="917"/>
                </a:lnTo>
                <a:lnTo>
                  <a:pt x="2362" y="896"/>
                </a:lnTo>
                <a:lnTo>
                  <a:pt x="2348" y="875"/>
                </a:lnTo>
                <a:lnTo>
                  <a:pt x="2332" y="855"/>
                </a:lnTo>
                <a:lnTo>
                  <a:pt x="2316" y="836"/>
                </a:lnTo>
                <a:lnTo>
                  <a:pt x="2300" y="816"/>
                </a:lnTo>
                <a:lnTo>
                  <a:pt x="2283" y="798"/>
                </a:lnTo>
                <a:lnTo>
                  <a:pt x="2266" y="779"/>
                </a:lnTo>
                <a:lnTo>
                  <a:pt x="2248" y="761"/>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27" name="Google Shape;227;p2"/>
          <p:cNvSpPr/>
          <p:nvPr/>
        </p:nvSpPr>
        <p:spPr>
          <a:xfrm>
            <a:off x="4763670" y="2375928"/>
            <a:ext cx="167511" cy="158118"/>
          </a:xfrm>
          <a:custGeom>
            <a:avLst/>
            <a:gdLst/>
            <a:ahLst/>
            <a:cxnLst/>
            <a:rect l="l" t="t" r="r" b="b"/>
            <a:pathLst>
              <a:path w="427" h="405" extrusionOk="0">
                <a:moveTo>
                  <a:pt x="322" y="0"/>
                </a:moveTo>
                <a:lnTo>
                  <a:pt x="349" y="17"/>
                </a:lnTo>
                <a:lnTo>
                  <a:pt x="375" y="35"/>
                </a:lnTo>
                <a:lnTo>
                  <a:pt x="402" y="54"/>
                </a:lnTo>
                <a:lnTo>
                  <a:pt x="427" y="72"/>
                </a:lnTo>
                <a:lnTo>
                  <a:pt x="388" y="117"/>
                </a:lnTo>
                <a:lnTo>
                  <a:pt x="347" y="160"/>
                </a:lnTo>
                <a:lnTo>
                  <a:pt x="307" y="203"/>
                </a:lnTo>
                <a:lnTo>
                  <a:pt x="267" y="245"/>
                </a:lnTo>
                <a:lnTo>
                  <a:pt x="228" y="286"/>
                </a:lnTo>
                <a:lnTo>
                  <a:pt x="189" y="327"/>
                </a:lnTo>
                <a:lnTo>
                  <a:pt x="151" y="366"/>
                </a:lnTo>
                <a:lnTo>
                  <a:pt x="113" y="405"/>
                </a:lnTo>
                <a:lnTo>
                  <a:pt x="85" y="387"/>
                </a:lnTo>
                <a:lnTo>
                  <a:pt x="58" y="371"/>
                </a:lnTo>
                <a:lnTo>
                  <a:pt x="29" y="355"/>
                </a:lnTo>
                <a:lnTo>
                  <a:pt x="0" y="340"/>
                </a:lnTo>
                <a:lnTo>
                  <a:pt x="39" y="301"/>
                </a:lnTo>
                <a:lnTo>
                  <a:pt x="77" y="261"/>
                </a:lnTo>
                <a:lnTo>
                  <a:pt x="117" y="220"/>
                </a:lnTo>
                <a:lnTo>
                  <a:pt x="157" y="178"/>
                </a:lnTo>
                <a:lnTo>
                  <a:pt x="197" y="135"/>
                </a:lnTo>
                <a:lnTo>
                  <a:pt x="238" y="91"/>
                </a:lnTo>
                <a:lnTo>
                  <a:pt x="280" y="46"/>
                </a:lnTo>
                <a:lnTo>
                  <a:pt x="322" y="0"/>
                </a:lnTo>
                <a:close/>
              </a:path>
            </a:pathLst>
          </a:custGeom>
          <a:solidFill>
            <a:srgbClr val="83828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28" name="Google Shape;228;p2"/>
          <p:cNvSpPr/>
          <p:nvPr/>
        </p:nvSpPr>
        <p:spPr>
          <a:xfrm>
            <a:off x="5690463" y="2288258"/>
            <a:ext cx="1177279" cy="1178844"/>
          </a:xfrm>
          <a:custGeom>
            <a:avLst/>
            <a:gdLst/>
            <a:ahLst/>
            <a:cxnLst/>
            <a:rect l="l" t="t" r="r" b="b"/>
            <a:pathLst>
              <a:path w="3009" h="3011" extrusionOk="0">
                <a:moveTo>
                  <a:pt x="1505" y="0"/>
                </a:moveTo>
                <a:lnTo>
                  <a:pt x="1544" y="0"/>
                </a:lnTo>
                <a:lnTo>
                  <a:pt x="1583" y="1"/>
                </a:lnTo>
                <a:lnTo>
                  <a:pt x="1620" y="4"/>
                </a:lnTo>
                <a:lnTo>
                  <a:pt x="1659" y="7"/>
                </a:lnTo>
                <a:lnTo>
                  <a:pt x="1697" y="12"/>
                </a:lnTo>
                <a:lnTo>
                  <a:pt x="1734" y="16"/>
                </a:lnTo>
                <a:lnTo>
                  <a:pt x="1771" y="23"/>
                </a:lnTo>
                <a:lnTo>
                  <a:pt x="1808" y="30"/>
                </a:lnTo>
                <a:lnTo>
                  <a:pt x="1845" y="37"/>
                </a:lnTo>
                <a:lnTo>
                  <a:pt x="1880" y="46"/>
                </a:lnTo>
                <a:lnTo>
                  <a:pt x="1917" y="56"/>
                </a:lnTo>
                <a:lnTo>
                  <a:pt x="1952" y="67"/>
                </a:lnTo>
                <a:lnTo>
                  <a:pt x="1987" y="78"/>
                </a:lnTo>
                <a:lnTo>
                  <a:pt x="2022" y="91"/>
                </a:lnTo>
                <a:lnTo>
                  <a:pt x="2057" y="104"/>
                </a:lnTo>
                <a:lnTo>
                  <a:pt x="2091" y="117"/>
                </a:lnTo>
                <a:lnTo>
                  <a:pt x="2124" y="133"/>
                </a:lnTo>
                <a:lnTo>
                  <a:pt x="2157" y="148"/>
                </a:lnTo>
                <a:lnTo>
                  <a:pt x="2189" y="164"/>
                </a:lnTo>
                <a:lnTo>
                  <a:pt x="2222" y="181"/>
                </a:lnTo>
                <a:lnTo>
                  <a:pt x="2254" y="199"/>
                </a:lnTo>
                <a:lnTo>
                  <a:pt x="2285" y="217"/>
                </a:lnTo>
                <a:lnTo>
                  <a:pt x="2316" y="237"/>
                </a:lnTo>
                <a:lnTo>
                  <a:pt x="2346" y="257"/>
                </a:lnTo>
                <a:lnTo>
                  <a:pt x="2375" y="277"/>
                </a:lnTo>
                <a:lnTo>
                  <a:pt x="2405" y="299"/>
                </a:lnTo>
                <a:lnTo>
                  <a:pt x="2434" y="321"/>
                </a:lnTo>
                <a:lnTo>
                  <a:pt x="2462" y="343"/>
                </a:lnTo>
                <a:lnTo>
                  <a:pt x="2490" y="366"/>
                </a:lnTo>
                <a:lnTo>
                  <a:pt x="2516" y="391"/>
                </a:lnTo>
                <a:lnTo>
                  <a:pt x="2543" y="415"/>
                </a:lnTo>
                <a:lnTo>
                  <a:pt x="2568" y="441"/>
                </a:lnTo>
                <a:lnTo>
                  <a:pt x="2594" y="466"/>
                </a:lnTo>
                <a:lnTo>
                  <a:pt x="2618" y="493"/>
                </a:lnTo>
                <a:lnTo>
                  <a:pt x="2642" y="519"/>
                </a:lnTo>
                <a:lnTo>
                  <a:pt x="2666" y="547"/>
                </a:lnTo>
                <a:lnTo>
                  <a:pt x="2689" y="576"/>
                </a:lnTo>
                <a:lnTo>
                  <a:pt x="2710" y="604"/>
                </a:lnTo>
                <a:lnTo>
                  <a:pt x="2732" y="634"/>
                </a:lnTo>
                <a:lnTo>
                  <a:pt x="2752" y="664"/>
                </a:lnTo>
                <a:lnTo>
                  <a:pt x="2772" y="693"/>
                </a:lnTo>
                <a:lnTo>
                  <a:pt x="2792" y="724"/>
                </a:lnTo>
                <a:lnTo>
                  <a:pt x="2810" y="756"/>
                </a:lnTo>
                <a:lnTo>
                  <a:pt x="2827" y="788"/>
                </a:lnTo>
                <a:lnTo>
                  <a:pt x="2845" y="820"/>
                </a:lnTo>
                <a:lnTo>
                  <a:pt x="2861" y="852"/>
                </a:lnTo>
                <a:lnTo>
                  <a:pt x="2876" y="885"/>
                </a:lnTo>
                <a:lnTo>
                  <a:pt x="2892" y="920"/>
                </a:lnTo>
                <a:lnTo>
                  <a:pt x="2905" y="953"/>
                </a:lnTo>
                <a:lnTo>
                  <a:pt x="2918" y="987"/>
                </a:lnTo>
                <a:lnTo>
                  <a:pt x="2930" y="1023"/>
                </a:lnTo>
                <a:lnTo>
                  <a:pt x="2941" y="1057"/>
                </a:lnTo>
                <a:lnTo>
                  <a:pt x="2952" y="1092"/>
                </a:lnTo>
                <a:lnTo>
                  <a:pt x="2962" y="1129"/>
                </a:lnTo>
                <a:lnTo>
                  <a:pt x="2971" y="1166"/>
                </a:lnTo>
                <a:lnTo>
                  <a:pt x="2979" y="1202"/>
                </a:lnTo>
                <a:lnTo>
                  <a:pt x="2986" y="1239"/>
                </a:lnTo>
                <a:lnTo>
                  <a:pt x="2992" y="1275"/>
                </a:lnTo>
                <a:lnTo>
                  <a:pt x="2998" y="1313"/>
                </a:lnTo>
                <a:lnTo>
                  <a:pt x="3001" y="1351"/>
                </a:lnTo>
                <a:lnTo>
                  <a:pt x="3006" y="1389"/>
                </a:lnTo>
                <a:lnTo>
                  <a:pt x="3008" y="1427"/>
                </a:lnTo>
                <a:lnTo>
                  <a:pt x="3009" y="1466"/>
                </a:lnTo>
                <a:lnTo>
                  <a:pt x="3009" y="1505"/>
                </a:lnTo>
                <a:lnTo>
                  <a:pt x="3009" y="1544"/>
                </a:lnTo>
                <a:lnTo>
                  <a:pt x="3008" y="1582"/>
                </a:lnTo>
                <a:lnTo>
                  <a:pt x="3006" y="1621"/>
                </a:lnTo>
                <a:lnTo>
                  <a:pt x="3001" y="1659"/>
                </a:lnTo>
                <a:lnTo>
                  <a:pt x="2998" y="1697"/>
                </a:lnTo>
                <a:lnTo>
                  <a:pt x="2992" y="1734"/>
                </a:lnTo>
                <a:lnTo>
                  <a:pt x="2986" y="1772"/>
                </a:lnTo>
                <a:lnTo>
                  <a:pt x="2979" y="1808"/>
                </a:lnTo>
                <a:lnTo>
                  <a:pt x="2971" y="1845"/>
                </a:lnTo>
                <a:lnTo>
                  <a:pt x="2962" y="1882"/>
                </a:lnTo>
                <a:lnTo>
                  <a:pt x="2952" y="1917"/>
                </a:lnTo>
                <a:lnTo>
                  <a:pt x="2941" y="1953"/>
                </a:lnTo>
                <a:lnTo>
                  <a:pt x="2930" y="1988"/>
                </a:lnTo>
                <a:lnTo>
                  <a:pt x="2918" y="2022"/>
                </a:lnTo>
                <a:lnTo>
                  <a:pt x="2905" y="2057"/>
                </a:lnTo>
                <a:lnTo>
                  <a:pt x="2892" y="2091"/>
                </a:lnTo>
                <a:lnTo>
                  <a:pt x="2876" y="2124"/>
                </a:lnTo>
                <a:lnTo>
                  <a:pt x="2861" y="2158"/>
                </a:lnTo>
                <a:lnTo>
                  <a:pt x="2845" y="2191"/>
                </a:lnTo>
                <a:lnTo>
                  <a:pt x="2827" y="2223"/>
                </a:lnTo>
                <a:lnTo>
                  <a:pt x="2810" y="2255"/>
                </a:lnTo>
                <a:lnTo>
                  <a:pt x="2792" y="2286"/>
                </a:lnTo>
                <a:lnTo>
                  <a:pt x="2772" y="2317"/>
                </a:lnTo>
                <a:lnTo>
                  <a:pt x="2752" y="2347"/>
                </a:lnTo>
                <a:lnTo>
                  <a:pt x="2732" y="2377"/>
                </a:lnTo>
                <a:lnTo>
                  <a:pt x="2710" y="2406"/>
                </a:lnTo>
                <a:lnTo>
                  <a:pt x="2689" y="2435"/>
                </a:lnTo>
                <a:lnTo>
                  <a:pt x="2666" y="2463"/>
                </a:lnTo>
                <a:lnTo>
                  <a:pt x="2642" y="2490"/>
                </a:lnTo>
                <a:lnTo>
                  <a:pt x="2618" y="2518"/>
                </a:lnTo>
                <a:lnTo>
                  <a:pt x="2594" y="2544"/>
                </a:lnTo>
                <a:lnTo>
                  <a:pt x="2568" y="2570"/>
                </a:lnTo>
                <a:lnTo>
                  <a:pt x="2543" y="2595"/>
                </a:lnTo>
                <a:lnTo>
                  <a:pt x="2516" y="2620"/>
                </a:lnTo>
                <a:lnTo>
                  <a:pt x="2490" y="2644"/>
                </a:lnTo>
                <a:lnTo>
                  <a:pt x="2462" y="2667"/>
                </a:lnTo>
                <a:lnTo>
                  <a:pt x="2434" y="2690"/>
                </a:lnTo>
                <a:lnTo>
                  <a:pt x="2405" y="2712"/>
                </a:lnTo>
                <a:lnTo>
                  <a:pt x="2375" y="2733"/>
                </a:lnTo>
                <a:lnTo>
                  <a:pt x="2346" y="2754"/>
                </a:lnTo>
                <a:lnTo>
                  <a:pt x="2316" y="2774"/>
                </a:lnTo>
                <a:lnTo>
                  <a:pt x="2285" y="2793"/>
                </a:lnTo>
                <a:lnTo>
                  <a:pt x="2254" y="2811"/>
                </a:lnTo>
                <a:lnTo>
                  <a:pt x="2222" y="2829"/>
                </a:lnTo>
                <a:lnTo>
                  <a:pt x="2189" y="2846"/>
                </a:lnTo>
                <a:lnTo>
                  <a:pt x="2157" y="2862"/>
                </a:lnTo>
                <a:lnTo>
                  <a:pt x="2124" y="2878"/>
                </a:lnTo>
                <a:lnTo>
                  <a:pt x="2091" y="2892"/>
                </a:lnTo>
                <a:lnTo>
                  <a:pt x="2057" y="2907"/>
                </a:lnTo>
                <a:lnTo>
                  <a:pt x="2022" y="2920"/>
                </a:lnTo>
                <a:lnTo>
                  <a:pt x="1987" y="2932"/>
                </a:lnTo>
                <a:lnTo>
                  <a:pt x="1952" y="2943"/>
                </a:lnTo>
                <a:lnTo>
                  <a:pt x="1917" y="2953"/>
                </a:lnTo>
                <a:lnTo>
                  <a:pt x="1880" y="2963"/>
                </a:lnTo>
                <a:lnTo>
                  <a:pt x="1845" y="2972"/>
                </a:lnTo>
                <a:lnTo>
                  <a:pt x="1808" y="2980"/>
                </a:lnTo>
                <a:lnTo>
                  <a:pt x="1771" y="2988"/>
                </a:lnTo>
                <a:lnTo>
                  <a:pt x="1734" y="2993"/>
                </a:lnTo>
                <a:lnTo>
                  <a:pt x="1697" y="2999"/>
                </a:lnTo>
                <a:lnTo>
                  <a:pt x="1659" y="3003"/>
                </a:lnTo>
                <a:lnTo>
                  <a:pt x="1620" y="3007"/>
                </a:lnTo>
                <a:lnTo>
                  <a:pt x="1583" y="3009"/>
                </a:lnTo>
                <a:lnTo>
                  <a:pt x="1544" y="3011"/>
                </a:lnTo>
                <a:lnTo>
                  <a:pt x="1505" y="3011"/>
                </a:lnTo>
                <a:lnTo>
                  <a:pt x="1466" y="3011"/>
                </a:lnTo>
                <a:lnTo>
                  <a:pt x="1427" y="3009"/>
                </a:lnTo>
                <a:lnTo>
                  <a:pt x="1389" y="3007"/>
                </a:lnTo>
                <a:lnTo>
                  <a:pt x="1351" y="3003"/>
                </a:lnTo>
                <a:lnTo>
                  <a:pt x="1313" y="2999"/>
                </a:lnTo>
                <a:lnTo>
                  <a:pt x="1276" y="2993"/>
                </a:lnTo>
                <a:lnTo>
                  <a:pt x="1238" y="2988"/>
                </a:lnTo>
                <a:lnTo>
                  <a:pt x="1202" y="2980"/>
                </a:lnTo>
                <a:lnTo>
                  <a:pt x="1165" y="2972"/>
                </a:lnTo>
                <a:lnTo>
                  <a:pt x="1128" y="2963"/>
                </a:lnTo>
                <a:lnTo>
                  <a:pt x="1093" y="2953"/>
                </a:lnTo>
                <a:lnTo>
                  <a:pt x="1058" y="2943"/>
                </a:lnTo>
                <a:lnTo>
                  <a:pt x="1022" y="2932"/>
                </a:lnTo>
                <a:lnTo>
                  <a:pt x="988" y="2920"/>
                </a:lnTo>
                <a:lnTo>
                  <a:pt x="953" y="2907"/>
                </a:lnTo>
                <a:lnTo>
                  <a:pt x="919" y="2892"/>
                </a:lnTo>
                <a:lnTo>
                  <a:pt x="886" y="2878"/>
                </a:lnTo>
                <a:lnTo>
                  <a:pt x="853" y="2862"/>
                </a:lnTo>
                <a:lnTo>
                  <a:pt x="819" y="2846"/>
                </a:lnTo>
                <a:lnTo>
                  <a:pt x="787" y="2829"/>
                </a:lnTo>
                <a:lnTo>
                  <a:pt x="755" y="2811"/>
                </a:lnTo>
                <a:lnTo>
                  <a:pt x="724" y="2793"/>
                </a:lnTo>
                <a:lnTo>
                  <a:pt x="693" y="2774"/>
                </a:lnTo>
                <a:lnTo>
                  <a:pt x="663" y="2754"/>
                </a:lnTo>
                <a:lnTo>
                  <a:pt x="633" y="2733"/>
                </a:lnTo>
                <a:lnTo>
                  <a:pt x="605" y="2712"/>
                </a:lnTo>
                <a:lnTo>
                  <a:pt x="576" y="2690"/>
                </a:lnTo>
                <a:lnTo>
                  <a:pt x="547" y="2667"/>
                </a:lnTo>
                <a:lnTo>
                  <a:pt x="520" y="2644"/>
                </a:lnTo>
                <a:lnTo>
                  <a:pt x="493" y="2620"/>
                </a:lnTo>
                <a:lnTo>
                  <a:pt x="466" y="2595"/>
                </a:lnTo>
                <a:lnTo>
                  <a:pt x="441" y="2570"/>
                </a:lnTo>
                <a:lnTo>
                  <a:pt x="415" y="2544"/>
                </a:lnTo>
                <a:lnTo>
                  <a:pt x="391" y="2518"/>
                </a:lnTo>
                <a:lnTo>
                  <a:pt x="366" y="2490"/>
                </a:lnTo>
                <a:lnTo>
                  <a:pt x="343" y="2463"/>
                </a:lnTo>
                <a:lnTo>
                  <a:pt x="321" y="2435"/>
                </a:lnTo>
                <a:lnTo>
                  <a:pt x="299" y="2406"/>
                </a:lnTo>
                <a:lnTo>
                  <a:pt x="278" y="2377"/>
                </a:lnTo>
                <a:lnTo>
                  <a:pt x="257" y="2347"/>
                </a:lnTo>
                <a:lnTo>
                  <a:pt x="237" y="2317"/>
                </a:lnTo>
                <a:lnTo>
                  <a:pt x="218" y="2286"/>
                </a:lnTo>
                <a:lnTo>
                  <a:pt x="199" y="2255"/>
                </a:lnTo>
                <a:lnTo>
                  <a:pt x="182" y="2223"/>
                </a:lnTo>
                <a:lnTo>
                  <a:pt x="165" y="2191"/>
                </a:lnTo>
                <a:lnTo>
                  <a:pt x="148" y="2158"/>
                </a:lnTo>
                <a:lnTo>
                  <a:pt x="133" y="2124"/>
                </a:lnTo>
                <a:lnTo>
                  <a:pt x="118" y="2091"/>
                </a:lnTo>
                <a:lnTo>
                  <a:pt x="104" y="2057"/>
                </a:lnTo>
                <a:lnTo>
                  <a:pt x="91" y="2022"/>
                </a:lnTo>
                <a:lnTo>
                  <a:pt x="79" y="1988"/>
                </a:lnTo>
                <a:lnTo>
                  <a:pt x="67" y="1953"/>
                </a:lnTo>
                <a:lnTo>
                  <a:pt x="56" y="1917"/>
                </a:lnTo>
                <a:lnTo>
                  <a:pt x="48" y="1882"/>
                </a:lnTo>
                <a:lnTo>
                  <a:pt x="39" y="1845"/>
                </a:lnTo>
                <a:lnTo>
                  <a:pt x="31" y="1808"/>
                </a:lnTo>
                <a:lnTo>
                  <a:pt x="23" y="1772"/>
                </a:lnTo>
                <a:lnTo>
                  <a:pt x="18" y="1734"/>
                </a:lnTo>
                <a:lnTo>
                  <a:pt x="12" y="1697"/>
                </a:lnTo>
                <a:lnTo>
                  <a:pt x="8" y="1659"/>
                </a:lnTo>
                <a:lnTo>
                  <a:pt x="4" y="1621"/>
                </a:lnTo>
                <a:lnTo>
                  <a:pt x="2" y="1582"/>
                </a:lnTo>
                <a:lnTo>
                  <a:pt x="0" y="1544"/>
                </a:lnTo>
                <a:lnTo>
                  <a:pt x="0" y="1505"/>
                </a:lnTo>
                <a:lnTo>
                  <a:pt x="0" y="1466"/>
                </a:lnTo>
                <a:lnTo>
                  <a:pt x="2" y="1427"/>
                </a:lnTo>
                <a:lnTo>
                  <a:pt x="4" y="1389"/>
                </a:lnTo>
                <a:lnTo>
                  <a:pt x="8" y="1351"/>
                </a:lnTo>
                <a:lnTo>
                  <a:pt x="12" y="1313"/>
                </a:lnTo>
                <a:lnTo>
                  <a:pt x="18" y="1275"/>
                </a:lnTo>
                <a:lnTo>
                  <a:pt x="23" y="1239"/>
                </a:lnTo>
                <a:lnTo>
                  <a:pt x="31" y="1202"/>
                </a:lnTo>
                <a:lnTo>
                  <a:pt x="39" y="1166"/>
                </a:lnTo>
                <a:lnTo>
                  <a:pt x="48" y="1129"/>
                </a:lnTo>
                <a:lnTo>
                  <a:pt x="56" y="1092"/>
                </a:lnTo>
                <a:lnTo>
                  <a:pt x="67" y="1057"/>
                </a:lnTo>
                <a:lnTo>
                  <a:pt x="79" y="1023"/>
                </a:lnTo>
                <a:lnTo>
                  <a:pt x="91" y="987"/>
                </a:lnTo>
                <a:lnTo>
                  <a:pt x="104" y="953"/>
                </a:lnTo>
                <a:lnTo>
                  <a:pt x="118" y="920"/>
                </a:lnTo>
                <a:lnTo>
                  <a:pt x="133" y="885"/>
                </a:lnTo>
                <a:lnTo>
                  <a:pt x="148" y="852"/>
                </a:lnTo>
                <a:lnTo>
                  <a:pt x="165" y="820"/>
                </a:lnTo>
                <a:lnTo>
                  <a:pt x="182" y="788"/>
                </a:lnTo>
                <a:lnTo>
                  <a:pt x="199" y="756"/>
                </a:lnTo>
                <a:lnTo>
                  <a:pt x="218" y="724"/>
                </a:lnTo>
                <a:lnTo>
                  <a:pt x="237" y="693"/>
                </a:lnTo>
                <a:lnTo>
                  <a:pt x="257" y="664"/>
                </a:lnTo>
                <a:lnTo>
                  <a:pt x="278" y="634"/>
                </a:lnTo>
                <a:lnTo>
                  <a:pt x="299" y="604"/>
                </a:lnTo>
                <a:lnTo>
                  <a:pt x="321" y="576"/>
                </a:lnTo>
                <a:lnTo>
                  <a:pt x="343" y="547"/>
                </a:lnTo>
                <a:lnTo>
                  <a:pt x="366" y="519"/>
                </a:lnTo>
                <a:lnTo>
                  <a:pt x="391" y="493"/>
                </a:lnTo>
                <a:lnTo>
                  <a:pt x="415" y="466"/>
                </a:lnTo>
                <a:lnTo>
                  <a:pt x="441" y="441"/>
                </a:lnTo>
                <a:lnTo>
                  <a:pt x="466" y="415"/>
                </a:lnTo>
                <a:lnTo>
                  <a:pt x="493" y="391"/>
                </a:lnTo>
                <a:lnTo>
                  <a:pt x="520" y="366"/>
                </a:lnTo>
                <a:lnTo>
                  <a:pt x="547" y="343"/>
                </a:lnTo>
                <a:lnTo>
                  <a:pt x="576" y="321"/>
                </a:lnTo>
                <a:lnTo>
                  <a:pt x="605" y="299"/>
                </a:lnTo>
                <a:lnTo>
                  <a:pt x="633" y="277"/>
                </a:lnTo>
                <a:lnTo>
                  <a:pt x="663" y="257"/>
                </a:lnTo>
                <a:lnTo>
                  <a:pt x="693" y="237"/>
                </a:lnTo>
                <a:lnTo>
                  <a:pt x="724" y="217"/>
                </a:lnTo>
                <a:lnTo>
                  <a:pt x="755" y="199"/>
                </a:lnTo>
                <a:lnTo>
                  <a:pt x="787" y="181"/>
                </a:lnTo>
                <a:lnTo>
                  <a:pt x="819" y="164"/>
                </a:lnTo>
                <a:lnTo>
                  <a:pt x="853" y="148"/>
                </a:lnTo>
                <a:lnTo>
                  <a:pt x="886" y="133"/>
                </a:lnTo>
                <a:lnTo>
                  <a:pt x="919" y="117"/>
                </a:lnTo>
                <a:lnTo>
                  <a:pt x="953" y="104"/>
                </a:lnTo>
                <a:lnTo>
                  <a:pt x="988" y="91"/>
                </a:lnTo>
                <a:lnTo>
                  <a:pt x="1022" y="78"/>
                </a:lnTo>
                <a:lnTo>
                  <a:pt x="1058" y="67"/>
                </a:lnTo>
                <a:lnTo>
                  <a:pt x="1093" y="56"/>
                </a:lnTo>
                <a:lnTo>
                  <a:pt x="1128" y="46"/>
                </a:lnTo>
                <a:lnTo>
                  <a:pt x="1165" y="37"/>
                </a:lnTo>
                <a:lnTo>
                  <a:pt x="1202" y="30"/>
                </a:lnTo>
                <a:lnTo>
                  <a:pt x="1238" y="23"/>
                </a:lnTo>
                <a:lnTo>
                  <a:pt x="1276" y="16"/>
                </a:lnTo>
                <a:lnTo>
                  <a:pt x="1313" y="12"/>
                </a:lnTo>
                <a:lnTo>
                  <a:pt x="1351" y="7"/>
                </a:lnTo>
                <a:lnTo>
                  <a:pt x="1389" y="4"/>
                </a:lnTo>
                <a:lnTo>
                  <a:pt x="1427" y="1"/>
                </a:lnTo>
                <a:lnTo>
                  <a:pt x="1466" y="0"/>
                </a:lnTo>
                <a:lnTo>
                  <a:pt x="1505" y="0"/>
                </a:lnTo>
                <a:close/>
                <a:moveTo>
                  <a:pt x="2248" y="761"/>
                </a:moveTo>
                <a:lnTo>
                  <a:pt x="2230" y="743"/>
                </a:lnTo>
                <a:lnTo>
                  <a:pt x="2212" y="727"/>
                </a:lnTo>
                <a:lnTo>
                  <a:pt x="2193" y="710"/>
                </a:lnTo>
                <a:lnTo>
                  <a:pt x="2174" y="693"/>
                </a:lnTo>
                <a:lnTo>
                  <a:pt x="2154" y="678"/>
                </a:lnTo>
                <a:lnTo>
                  <a:pt x="2134" y="662"/>
                </a:lnTo>
                <a:lnTo>
                  <a:pt x="2113" y="647"/>
                </a:lnTo>
                <a:lnTo>
                  <a:pt x="2092" y="632"/>
                </a:lnTo>
                <a:lnTo>
                  <a:pt x="2071" y="619"/>
                </a:lnTo>
                <a:lnTo>
                  <a:pt x="2050" y="606"/>
                </a:lnTo>
                <a:lnTo>
                  <a:pt x="2028" y="593"/>
                </a:lnTo>
                <a:lnTo>
                  <a:pt x="2006" y="580"/>
                </a:lnTo>
                <a:lnTo>
                  <a:pt x="1983" y="568"/>
                </a:lnTo>
                <a:lnTo>
                  <a:pt x="1960" y="557"/>
                </a:lnTo>
                <a:lnTo>
                  <a:pt x="1937" y="546"/>
                </a:lnTo>
                <a:lnTo>
                  <a:pt x="1914" y="536"/>
                </a:lnTo>
                <a:lnTo>
                  <a:pt x="1890" y="526"/>
                </a:lnTo>
                <a:lnTo>
                  <a:pt x="1866" y="517"/>
                </a:lnTo>
                <a:lnTo>
                  <a:pt x="1842" y="508"/>
                </a:lnTo>
                <a:lnTo>
                  <a:pt x="1817" y="501"/>
                </a:lnTo>
                <a:lnTo>
                  <a:pt x="1793" y="493"/>
                </a:lnTo>
                <a:lnTo>
                  <a:pt x="1767" y="486"/>
                </a:lnTo>
                <a:lnTo>
                  <a:pt x="1742" y="480"/>
                </a:lnTo>
                <a:lnTo>
                  <a:pt x="1717" y="474"/>
                </a:lnTo>
                <a:lnTo>
                  <a:pt x="1691" y="470"/>
                </a:lnTo>
                <a:lnTo>
                  <a:pt x="1664" y="465"/>
                </a:lnTo>
                <a:lnTo>
                  <a:pt x="1639" y="462"/>
                </a:lnTo>
                <a:lnTo>
                  <a:pt x="1612" y="458"/>
                </a:lnTo>
                <a:lnTo>
                  <a:pt x="1586" y="456"/>
                </a:lnTo>
                <a:lnTo>
                  <a:pt x="1559" y="454"/>
                </a:lnTo>
                <a:lnTo>
                  <a:pt x="1532" y="453"/>
                </a:lnTo>
                <a:lnTo>
                  <a:pt x="1505" y="453"/>
                </a:lnTo>
                <a:lnTo>
                  <a:pt x="1477" y="453"/>
                </a:lnTo>
                <a:lnTo>
                  <a:pt x="1451" y="454"/>
                </a:lnTo>
                <a:lnTo>
                  <a:pt x="1424" y="456"/>
                </a:lnTo>
                <a:lnTo>
                  <a:pt x="1398" y="458"/>
                </a:lnTo>
                <a:lnTo>
                  <a:pt x="1371" y="462"/>
                </a:lnTo>
                <a:lnTo>
                  <a:pt x="1344" y="465"/>
                </a:lnTo>
                <a:lnTo>
                  <a:pt x="1319" y="470"/>
                </a:lnTo>
                <a:lnTo>
                  <a:pt x="1292" y="474"/>
                </a:lnTo>
                <a:lnTo>
                  <a:pt x="1267" y="480"/>
                </a:lnTo>
                <a:lnTo>
                  <a:pt x="1241" y="486"/>
                </a:lnTo>
                <a:lnTo>
                  <a:pt x="1217" y="493"/>
                </a:lnTo>
                <a:lnTo>
                  <a:pt x="1192" y="501"/>
                </a:lnTo>
                <a:lnTo>
                  <a:pt x="1167" y="508"/>
                </a:lnTo>
                <a:lnTo>
                  <a:pt x="1143" y="517"/>
                </a:lnTo>
                <a:lnTo>
                  <a:pt x="1120" y="526"/>
                </a:lnTo>
                <a:lnTo>
                  <a:pt x="1095" y="536"/>
                </a:lnTo>
                <a:lnTo>
                  <a:pt x="1072" y="546"/>
                </a:lnTo>
                <a:lnTo>
                  <a:pt x="1049" y="557"/>
                </a:lnTo>
                <a:lnTo>
                  <a:pt x="1027" y="568"/>
                </a:lnTo>
                <a:lnTo>
                  <a:pt x="1003" y="580"/>
                </a:lnTo>
                <a:lnTo>
                  <a:pt x="981" y="593"/>
                </a:lnTo>
                <a:lnTo>
                  <a:pt x="959" y="606"/>
                </a:lnTo>
                <a:lnTo>
                  <a:pt x="938" y="619"/>
                </a:lnTo>
                <a:lnTo>
                  <a:pt x="917" y="632"/>
                </a:lnTo>
                <a:lnTo>
                  <a:pt x="896" y="647"/>
                </a:lnTo>
                <a:lnTo>
                  <a:pt x="876" y="662"/>
                </a:lnTo>
                <a:lnTo>
                  <a:pt x="856" y="678"/>
                </a:lnTo>
                <a:lnTo>
                  <a:pt x="836" y="693"/>
                </a:lnTo>
                <a:lnTo>
                  <a:pt x="816" y="710"/>
                </a:lnTo>
                <a:lnTo>
                  <a:pt x="797" y="727"/>
                </a:lnTo>
                <a:lnTo>
                  <a:pt x="780" y="743"/>
                </a:lnTo>
                <a:lnTo>
                  <a:pt x="761" y="761"/>
                </a:lnTo>
                <a:lnTo>
                  <a:pt x="744" y="779"/>
                </a:lnTo>
                <a:lnTo>
                  <a:pt x="726" y="798"/>
                </a:lnTo>
                <a:lnTo>
                  <a:pt x="710" y="816"/>
                </a:lnTo>
                <a:lnTo>
                  <a:pt x="693" y="836"/>
                </a:lnTo>
                <a:lnTo>
                  <a:pt x="678" y="855"/>
                </a:lnTo>
                <a:lnTo>
                  <a:pt x="662" y="875"/>
                </a:lnTo>
                <a:lnTo>
                  <a:pt x="648" y="896"/>
                </a:lnTo>
                <a:lnTo>
                  <a:pt x="633" y="917"/>
                </a:lnTo>
                <a:lnTo>
                  <a:pt x="619" y="938"/>
                </a:lnTo>
                <a:lnTo>
                  <a:pt x="606" y="959"/>
                </a:lnTo>
                <a:lnTo>
                  <a:pt x="592" y="982"/>
                </a:lnTo>
                <a:lnTo>
                  <a:pt x="580" y="1004"/>
                </a:lnTo>
                <a:lnTo>
                  <a:pt x="568" y="1026"/>
                </a:lnTo>
                <a:lnTo>
                  <a:pt x="557" y="1049"/>
                </a:lnTo>
                <a:lnTo>
                  <a:pt x="546" y="1073"/>
                </a:lnTo>
                <a:lnTo>
                  <a:pt x="536" y="1096"/>
                </a:lnTo>
                <a:lnTo>
                  <a:pt x="526" y="1119"/>
                </a:lnTo>
                <a:lnTo>
                  <a:pt x="517" y="1143"/>
                </a:lnTo>
                <a:lnTo>
                  <a:pt x="508" y="1168"/>
                </a:lnTo>
                <a:lnTo>
                  <a:pt x="500" y="1192"/>
                </a:lnTo>
                <a:lnTo>
                  <a:pt x="493" y="1218"/>
                </a:lnTo>
                <a:lnTo>
                  <a:pt x="486" y="1242"/>
                </a:lnTo>
                <a:lnTo>
                  <a:pt x="481" y="1268"/>
                </a:lnTo>
                <a:lnTo>
                  <a:pt x="475" y="1293"/>
                </a:lnTo>
                <a:lnTo>
                  <a:pt x="469" y="1319"/>
                </a:lnTo>
                <a:lnTo>
                  <a:pt x="465" y="1345"/>
                </a:lnTo>
                <a:lnTo>
                  <a:pt x="462" y="1371"/>
                </a:lnTo>
                <a:lnTo>
                  <a:pt x="458" y="1397"/>
                </a:lnTo>
                <a:lnTo>
                  <a:pt x="456" y="1424"/>
                </a:lnTo>
                <a:lnTo>
                  <a:pt x="455" y="1452"/>
                </a:lnTo>
                <a:lnTo>
                  <a:pt x="454" y="1478"/>
                </a:lnTo>
                <a:lnTo>
                  <a:pt x="453" y="1505"/>
                </a:lnTo>
                <a:lnTo>
                  <a:pt x="454" y="1532"/>
                </a:lnTo>
                <a:lnTo>
                  <a:pt x="455" y="1559"/>
                </a:lnTo>
                <a:lnTo>
                  <a:pt x="456" y="1586"/>
                </a:lnTo>
                <a:lnTo>
                  <a:pt x="458" y="1612"/>
                </a:lnTo>
                <a:lnTo>
                  <a:pt x="462" y="1639"/>
                </a:lnTo>
                <a:lnTo>
                  <a:pt x="465" y="1665"/>
                </a:lnTo>
                <a:lnTo>
                  <a:pt x="469" y="1691"/>
                </a:lnTo>
                <a:lnTo>
                  <a:pt x="475" y="1718"/>
                </a:lnTo>
                <a:lnTo>
                  <a:pt x="481" y="1743"/>
                </a:lnTo>
                <a:lnTo>
                  <a:pt x="486" y="1769"/>
                </a:lnTo>
                <a:lnTo>
                  <a:pt x="493" y="1793"/>
                </a:lnTo>
                <a:lnTo>
                  <a:pt x="500" y="1818"/>
                </a:lnTo>
                <a:lnTo>
                  <a:pt x="508" y="1843"/>
                </a:lnTo>
                <a:lnTo>
                  <a:pt x="517" y="1867"/>
                </a:lnTo>
                <a:lnTo>
                  <a:pt x="526" y="1890"/>
                </a:lnTo>
                <a:lnTo>
                  <a:pt x="536" y="1915"/>
                </a:lnTo>
                <a:lnTo>
                  <a:pt x="546" y="1938"/>
                </a:lnTo>
                <a:lnTo>
                  <a:pt x="557" y="1961"/>
                </a:lnTo>
                <a:lnTo>
                  <a:pt x="568" y="1984"/>
                </a:lnTo>
                <a:lnTo>
                  <a:pt x="580" y="2007"/>
                </a:lnTo>
                <a:lnTo>
                  <a:pt x="592" y="2029"/>
                </a:lnTo>
                <a:lnTo>
                  <a:pt x="606" y="2051"/>
                </a:lnTo>
                <a:lnTo>
                  <a:pt x="619" y="2072"/>
                </a:lnTo>
                <a:lnTo>
                  <a:pt x="633" y="2093"/>
                </a:lnTo>
                <a:lnTo>
                  <a:pt x="648" y="2114"/>
                </a:lnTo>
                <a:lnTo>
                  <a:pt x="662" y="2134"/>
                </a:lnTo>
                <a:lnTo>
                  <a:pt x="678" y="2154"/>
                </a:lnTo>
                <a:lnTo>
                  <a:pt x="693" y="2174"/>
                </a:lnTo>
                <a:lnTo>
                  <a:pt x="710" y="2194"/>
                </a:lnTo>
                <a:lnTo>
                  <a:pt x="726" y="2213"/>
                </a:lnTo>
                <a:lnTo>
                  <a:pt x="744" y="2231"/>
                </a:lnTo>
                <a:lnTo>
                  <a:pt x="761" y="2250"/>
                </a:lnTo>
                <a:lnTo>
                  <a:pt x="780" y="2266"/>
                </a:lnTo>
                <a:lnTo>
                  <a:pt x="797" y="2284"/>
                </a:lnTo>
                <a:lnTo>
                  <a:pt x="816" y="2301"/>
                </a:lnTo>
                <a:lnTo>
                  <a:pt x="836" y="2317"/>
                </a:lnTo>
                <a:lnTo>
                  <a:pt x="856" y="2333"/>
                </a:lnTo>
                <a:lnTo>
                  <a:pt x="876" y="2348"/>
                </a:lnTo>
                <a:lnTo>
                  <a:pt x="896" y="2363"/>
                </a:lnTo>
                <a:lnTo>
                  <a:pt x="917" y="2377"/>
                </a:lnTo>
                <a:lnTo>
                  <a:pt x="938" y="2391"/>
                </a:lnTo>
                <a:lnTo>
                  <a:pt x="959" y="2405"/>
                </a:lnTo>
                <a:lnTo>
                  <a:pt x="981" y="2418"/>
                </a:lnTo>
                <a:lnTo>
                  <a:pt x="1003" y="2430"/>
                </a:lnTo>
                <a:lnTo>
                  <a:pt x="1027" y="2442"/>
                </a:lnTo>
                <a:lnTo>
                  <a:pt x="1049" y="2454"/>
                </a:lnTo>
                <a:lnTo>
                  <a:pt x="1072" y="2465"/>
                </a:lnTo>
                <a:lnTo>
                  <a:pt x="1095" y="2475"/>
                </a:lnTo>
                <a:lnTo>
                  <a:pt x="1120" y="2485"/>
                </a:lnTo>
                <a:lnTo>
                  <a:pt x="1143" y="2493"/>
                </a:lnTo>
                <a:lnTo>
                  <a:pt x="1167" y="2502"/>
                </a:lnTo>
                <a:lnTo>
                  <a:pt x="1192" y="2510"/>
                </a:lnTo>
                <a:lnTo>
                  <a:pt x="1217" y="2518"/>
                </a:lnTo>
                <a:lnTo>
                  <a:pt x="1241" y="2524"/>
                </a:lnTo>
                <a:lnTo>
                  <a:pt x="1267" y="2530"/>
                </a:lnTo>
                <a:lnTo>
                  <a:pt x="1292" y="2536"/>
                </a:lnTo>
                <a:lnTo>
                  <a:pt x="1319" y="2541"/>
                </a:lnTo>
                <a:lnTo>
                  <a:pt x="1344" y="2545"/>
                </a:lnTo>
                <a:lnTo>
                  <a:pt x="1371" y="2549"/>
                </a:lnTo>
                <a:lnTo>
                  <a:pt x="1398" y="2552"/>
                </a:lnTo>
                <a:lnTo>
                  <a:pt x="1424" y="2554"/>
                </a:lnTo>
                <a:lnTo>
                  <a:pt x="1451" y="2555"/>
                </a:lnTo>
                <a:lnTo>
                  <a:pt x="1477" y="2557"/>
                </a:lnTo>
                <a:lnTo>
                  <a:pt x="1505" y="2558"/>
                </a:lnTo>
                <a:lnTo>
                  <a:pt x="1532" y="2557"/>
                </a:lnTo>
                <a:lnTo>
                  <a:pt x="1559" y="2555"/>
                </a:lnTo>
                <a:lnTo>
                  <a:pt x="1586" y="2554"/>
                </a:lnTo>
                <a:lnTo>
                  <a:pt x="1612" y="2552"/>
                </a:lnTo>
                <a:lnTo>
                  <a:pt x="1639" y="2549"/>
                </a:lnTo>
                <a:lnTo>
                  <a:pt x="1664" y="2545"/>
                </a:lnTo>
                <a:lnTo>
                  <a:pt x="1691" y="2541"/>
                </a:lnTo>
                <a:lnTo>
                  <a:pt x="1717" y="2536"/>
                </a:lnTo>
                <a:lnTo>
                  <a:pt x="1742" y="2530"/>
                </a:lnTo>
                <a:lnTo>
                  <a:pt x="1767" y="2524"/>
                </a:lnTo>
                <a:lnTo>
                  <a:pt x="1793" y="2518"/>
                </a:lnTo>
                <a:lnTo>
                  <a:pt x="1817" y="2510"/>
                </a:lnTo>
                <a:lnTo>
                  <a:pt x="1842" y="2502"/>
                </a:lnTo>
                <a:lnTo>
                  <a:pt x="1866" y="2493"/>
                </a:lnTo>
                <a:lnTo>
                  <a:pt x="1890" y="2485"/>
                </a:lnTo>
                <a:lnTo>
                  <a:pt x="1914" y="2475"/>
                </a:lnTo>
                <a:lnTo>
                  <a:pt x="1937" y="2465"/>
                </a:lnTo>
                <a:lnTo>
                  <a:pt x="1960" y="2454"/>
                </a:lnTo>
                <a:lnTo>
                  <a:pt x="1983" y="2442"/>
                </a:lnTo>
                <a:lnTo>
                  <a:pt x="2006" y="2430"/>
                </a:lnTo>
                <a:lnTo>
                  <a:pt x="2028" y="2418"/>
                </a:lnTo>
                <a:lnTo>
                  <a:pt x="2050" y="2405"/>
                </a:lnTo>
                <a:lnTo>
                  <a:pt x="2071" y="2391"/>
                </a:lnTo>
                <a:lnTo>
                  <a:pt x="2092" y="2377"/>
                </a:lnTo>
                <a:lnTo>
                  <a:pt x="2113" y="2363"/>
                </a:lnTo>
                <a:lnTo>
                  <a:pt x="2134" y="2348"/>
                </a:lnTo>
                <a:lnTo>
                  <a:pt x="2154" y="2333"/>
                </a:lnTo>
                <a:lnTo>
                  <a:pt x="2174" y="2317"/>
                </a:lnTo>
                <a:lnTo>
                  <a:pt x="2193" y="2301"/>
                </a:lnTo>
                <a:lnTo>
                  <a:pt x="2212" y="2284"/>
                </a:lnTo>
                <a:lnTo>
                  <a:pt x="2230" y="2266"/>
                </a:lnTo>
                <a:lnTo>
                  <a:pt x="2248" y="2250"/>
                </a:lnTo>
                <a:lnTo>
                  <a:pt x="2266" y="2231"/>
                </a:lnTo>
                <a:lnTo>
                  <a:pt x="2282" y="2213"/>
                </a:lnTo>
                <a:lnTo>
                  <a:pt x="2300" y="2194"/>
                </a:lnTo>
                <a:lnTo>
                  <a:pt x="2316" y="2174"/>
                </a:lnTo>
                <a:lnTo>
                  <a:pt x="2332" y="2154"/>
                </a:lnTo>
                <a:lnTo>
                  <a:pt x="2347" y="2134"/>
                </a:lnTo>
                <a:lnTo>
                  <a:pt x="2362" y="2114"/>
                </a:lnTo>
                <a:lnTo>
                  <a:pt x="2377" y="2093"/>
                </a:lnTo>
                <a:lnTo>
                  <a:pt x="2390" y="2072"/>
                </a:lnTo>
                <a:lnTo>
                  <a:pt x="2404" y="2051"/>
                </a:lnTo>
                <a:lnTo>
                  <a:pt x="2416" y="2029"/>
                </a:lnTo>
                <a:lnTo>
                  <a:pt x="2429" y="2007"/>
                </a:lnTo>
                <a:lnTo>
                  <a:pt x="2441" y="1984"/>
                </a:lnTo>
                <a:lnTo>
                  <a:pt x="2452" y="1961"/>
                </a:lnTo>
                <a:lnTo>
                  <a:pt x="2463" y="1938"/>
                </a:lnTo>
                <a:lnTo>
                  <a:pt x="2473" y="1915"/>
                </a:lnTo>
                <a:lnTo>
                  <a:pt x="2483" y="1890"/>
                </a:lnTo>
                <a:lnTo>
                  <a:pt x="2492" y="1867"/>
                </a:lnTo>
                <a:lnTo>
                  <a:pt x="2501" y="1843"/>
                </a:lnTo>
                <a:lnTo>
                  <a:pt x="2508" y="1818"/>
                </a:lnTo>
                <a:lnTo>
                  <a:pt x="2516" y="1793"/>
                </a:lnTo>
                <a:lnTo>
                  <a:pt x="2523" y="1769"/>
                </a:lnTo>
                <a:lnTo>
                  <a:pt x="2529" y="1743"/>
                </a:lnTo>
                <a:lnTo>
                  <a:pt x="2535" y="1718"/>
                </a:lnTo>
                <a:lnTo>
                  <a:pt x="2539" y="1691"/>
                </a:lnTo>
                <a:lnTo>
                  <a:pt x="2544" y="1665"/>
                </a:lnTo>
                <a:lnTo>
                  <a:pt x="2547" y="1639"/>
                </a:lnTo>
                <a:lnTo>
                  <a:pt x="2550" y="1612"/>
                </a:lnTo>
                <a:lnTo>
                  <a:pt x="2553" y="1586"/>
                </a:lnTo>
                <a:lnTo>
                  <a:pt x="2555" y="1559"/>
                </a:lnTo>
                <a:lnTo>
                  <a:pt x="2556" y="1532"/>
                </a:lnTo>
                <a:lnTo>
                  <a:pt x="2556" y="1505"/>
                </a:lnTo>
                <a:lnTo>
                  <a:pt x="2556" y="1478"/>
                </a:lnTo>
                <a:lnTo>
                  <a:pt x="2555" y="1452"/>
                </a:lnTo>
                <a:lnTo>
                  <a:pt x="2553" y="1424"/>
                </a:lnTo>
                <a:lnTo>
                  <a:pt x="2550" y="1397"/>
                </a:lnTo>
                <a:lnTo>
                  <a:pt x="2547" y="1371"/>
                </a:lnTo>
                <a:lnTo>
                  <a:pt x="2544" y="1345"/>
                </a:lnTo>
                <a:lnTo>
                  <a:pt x="2539" y="1319"/>
                </a:lnTo>
                <a:lnTo>
                  <a:pt x="2535" y="1293"/>
                </a:lnTo>
                <a:lnTo>
                  <a:pt x="2529" y="1268"/>
                </a:lnTo>
                <a:lnTo>
                  <a:pt x="2523" y="1242"/>
                </a:lnTo>
                <a:lnTo>
                  <a:pt x="2516" y="1218"/>
                </a:lnTo>
                <a:lnTo>
                  <a:pt x="2508" y="1192"/>
                </a:lnTo>
                <a:lnTo>
                  <a:pt x="2501" y="1168"/>
                </a:lnTo>
                <a:lnTo>
                  <a:pt x="2492" y="1143"/>
                </a:lnTo>
                <a:lnTo>
                  <a:pt x="2483" y="1119"/>
                </a:lnTo>
                <a:lnTo>
                  <a:pt x="2473" y="1096"/>
                </a:lnTo>
                <a:lnTo>
                  <a:pt x="2463" y="1073"/>
                </a:lnTo>
                <a:lnTo>
                  <a:pt x="2452" y="1049"/>
                </a:lnTo>
                <a:lnTo>
                  <a:pt x="2441" y="1026"/>
                </a:lnTo>
                <a:lnTo>
                  <a:pt x="2429" y="1004"/>
                </a:lnTo>
                <a:lnTo>
                  <a:pt x="2416" y="982"/>
                </a:lnTo>
                <a:lnTo>
                  <a:pt x="2404" y="959"/>
                </a:lnTo>
                <a:lnTo>
                  <a:pt x="2390" y="938"/>
                </a:lnTo>
                <a:lnTo>
                  <a:pt x="2377" y="917"/>
                </a:lnTo>
                <a:lnTo>
                  <a:pt x="2362" y="896"/>
                </a:lnTo>
                <a:lnTo>
                  <a:pt x="2347" y="875"/>
                </a:lnTo>
                <a:lnTo>
                  <a:pt x="2332" y="855"/>
                </a:lnTo>
                <a:lnTo>
                  <a:pt x="2316" y="836"/>
                </a:lnTo>
                <a:lnTo>
                  <a:pt x="2300" y="816"/>
                </a:lnTo>
                <a:lnTo>
                  <a:pt x="2282" y="798"/>
                </a:lnTo>
                <a:lnTo>
                  <a:pt x="2266" y="779"/>
                </a:lnTo>
                <a:lnTo>
                  <a:pt x="2248" y="761"/>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29" name="Google Shape;229;p2"/>
          <p:cNvSpPr/>
          <p:nvPr/>
        </p:nvSpPr>
        <p:spPr>
          <a:xfrm>
            <a:off x="6462268" y="2375928"/>
            <a:ext cx="167512" cy="158118"/>
          </a:xfrm>
          <a:custGeom>
            <a:avLst/>
            <a:gdLst/>
            <a:ahLst/>
            <a:cxnLst/>
            <a:rect l="l" t="t" r="r" b="b"/>
            <a:pathLst>
              <a:path w="428" h="405" extrusionOk="0">
                <a:moveTo>
                  <a:pt x="323" y="0"/>
                </a:moveTo>
                <a:lnTo>
                  <a:pt x="349" y="17"/>
                </a:lnTo>
                <a:lnTo>
                  <a:pt x="376" y="35"/>
                </a:lnTo>
                <a:lnTo>
                  <a:pt x="402" y="54"/>
                </a:lnTo>
                <a:lnTo>
                  <a:pt x="428" y="72"/>
                </a:lnTo>
                <a:lnTo>
                  <a:pt x="387" y="117"/>
                </a:lnTo>
                <a:lnTo>
                  <a:pt x="347" y="160"/>
                </a:lnTo>
                <a:lnTo>
                  <a:pt x="307" y="203"/>
                </a:lnTo>
                <a:lnTo>
                  <a:pt x="267" y="245"/>
                </a:lnTo>
                <a:lnTo>
                  <a:pt x="228" y="286"/>
                </a:lnTo>
                <a:lnTo>
                  <a:pt x="190" y="327"/>
                </a:lnTo>
                <a:lnTo>
                  <a:pt x="151" y="366"/>
                </a:lnTo>
                <a:lnTo>
                  <a:pt x="113" y="405"/>
                </a:lnTo>
                <a:lnTo>
                  <a:pt x="86" y="387"/>
                </a:lnTo>
                <a:lnTo>
                  <a:pt x="58" y="371"/>
                </a:lnTo>
                <a:lnTo>
                  <a:pt x="29" y="355"/>
                </a:lnTo>
                <a:lnTo>
                  <a:pt x="0" y="340"/>
                </a:lnTo>
                <a:lnTo>
                  <a:pt x="38" y="301"/>
                </a:lnTo>
                <a:lnTo>
                  <a:pt x="78" y="261"/>
                </a:lnTo>
                <a:lnTo>
                  <a:pt x="117" y="220"/>
                </a:lnTo>
                <a:lnTo>
                  <a:pt x="156" y="178"/>
                </a:lnTo>
                <a:lnTo>
                  <a:pt x="197" y="135"/>
                </a:lnTo>
                <a:lnTo>
                  <a:pt x="238" y="91"/>
                </a:lnTo>
                <a:lnTo>
                  <a:pt x="280" y="46"/>
                </a:lnTo>
                <a:lnTo>
                  <a:pt x="323" y="0"/>
                </a:lnTo>
                <a:close/>
              </a:path>
            </a:pathLst>
          </a:custGeom>
          <a:solidFill>
            <a:srgbClr val="83828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30" name="Google Shape;230;p2"/>
          <p:cNvSpPr/>
          <p:nvPr/>
        </p:nvSpPr>
        <p:spPr>
          <a:xfrm>
            <a:off x="3789912" y="1668310"/>
            <a:ext cx="186297" cy="187864"/>
          </a:xfrm>
          <a:custGeom>
            <a:avLst/>
            <a:gdLst/>
            <a:ahLst/>
            <a:cxnLst/>
            <a:rect l="l" t="t" r="r" b="b"/>
            <a:pathLst>
              <a:path w="479" h="480" extrusionOk="0">
                <a:moveTo>
                  <a:pt x="240" y="0"/>
                </a:moveTo>
                <a:lnTo>
                  <a:pt x="252" y="0"/>
                </a:lnTo>
                <a:lnTo>
                  <a:pt x="264" y="1"/>
                </a:lnTo>
                <a:lnTo>
                  <a:pt x="276" y="2"/>
                </a:lnTo>
                <a:lnTo>
                  <a:pt x="288" y="4"/>
                </a:lnTo>
                <a:lnTo>
                  <a:pt x="299" y="7"/>
                </a:lnTo>
                <a:lnTo>
                  <a:pt x="311" y="11"/>
                </a:lnTo>
                <a:lnTo>
                  <a:pt x="322" y="14"/>
                </a:lnTo>
                <a:lnTo>
                  <a:pt x="333" y="19"/>
                </a:lnTo>
                <a:lnTo>
                  <a:pt x="344" y="23"/>
                </a:lnTo>
                <a:lnTo>
                  <a:pt x="354" y="29"/>
                </a:lnTo>
                <a:lnTo>
                  <a:pt x="364" y="34"/>
                </a:lnTo>
                <a:lnTo>
                  <a:pt x="374" y="41"/>
                </a:lnTo>
                <a:lnTo>
                  <a:pt x="392" y="54"/>
                </a:lnTo>
                <a:lnTo>
                  <a:pt x="409" y="70"/>
                </a:lnTo>
                <a:lnTo>
                  <a:pt x="425" y="87"/>
                </a:lnTo>
                <a:lnTo>
                  <a:pt x="438" y="105"/>
                </a:lnTo>
                <a:lnTo>
                  <a:pt x="445" y="115"/>
                </a:lnTo>
                <a:lnTo>
                  <a:pt x="450" y="125"/>
                </a:lnTo>
                <a:lnTo>
                  <a:pt x="456" y="135"/>
                </a:lnTo>
                <a:lnTo>
                  <a:pt x="460" y="146"/>
                </a:lnTo>
                <a:lnTo>
                  <a:pt x="464" y="157"/>
                </a:lnTo>
                <a:lnTo>
                  <a:pt x="469" y="168"/>
                </a:lnTo>
                <a:lnTo>
                  <a:pt x="471" y="179"/>
                </a:lnTo>
                <a:lnTo>
                  <a:pt x="474" y="191"/>
                </a:lnTo>
                <a:lnTo>
                  <a:pt x="477" y="203"/>
                </a:lnTo>
                <a:lnTo>
                  <a:pt x="478" y="215"/>
                </a:lnTo>
                <a:lnTo>
                  <a:pt x="479" y="227"/>
                </a:lnTo>
                <a:lnTo>
                  <a:pt x="479" y="239"/>
                </a:lnTo>
                <a:lnTo>
                  <a:pt x="479" y="251"/>
                </a:lnTo>
                <a:lnTo>
                  <a:pt x="478" y="263"/>
                </a:lnTo>
                <a:lnTo>
                  <a:pt x="477" y="276"/>
                </a:lnTo>
                <a:lnTo>
                  <a:pt x="474" y="288"/>
                </a:lnTo>
                <a:lnTo>
                  <a:pt x="471" y="299"/>
                </a:lnTo>
                <a:lnTo>
                  <a:pt x="469" y="311"/>
                </a:lnTo>
                <a:lnTo>
                  <a:pt x="464" y="322"/>
                </a:lnTo>
                <a:lnTo>
                  <a:pt x="460" y="332"/>
                </a:lnTo>
                <a:lnTo>
                  <a:pt x="456" y="343"/>
                </a:lnTo>
                <a:lnTo>
                  <a:pt x="450" y="353"/>
                </a:lnTo>
                <a:lnTo>
                  <a:pt x="445" y="363"/>
                </a:lnTo>
                <a:lnTo>
                  <a:pt x="438" y="373"/>
                </a:lnTo>
                <a:lnTo>
                  <a:pt x="425" y="392"/>
                </a:lnTo>
                <a:lnTo>
                  <a:pt x="409" y="409"/>
                </a:lnTo>
                <a:lnTo>
                  <a:pt x="392" y="424"/>
                </a:lnTo>
                <a:lnTo>
                  <a:pt x="374" y="439"/>
                </a:lnTo>
                <a:lnTo>
                  <a:pt x="364" y="444"/>
                </a:lnTo>
                <a:lnTo>
                  <a:pt x="354" y="451"/>
                </a:lnTo>
                <a:lnTo>
                  <a:pt x="344" y="455"/>
                </a:lnTo>
                <a:lnTo>
                  <a:pt x="333" y="461"/>
                </a:lnTo>
                <a:lnTo>
                  <a:pt x="322" y="464"/>
                </a:lnTo>
                <a:lnTo>
                  <a:pt x="311" y="469"/>
                </a:lnTo>
                <a:lnTo>
                  <a:pt x="299" y="472"/>
                </a:lnTo>
                <a:lnTo>
                  <a:pt x="288" y="474"/>
                </a:lnTo>
                <a:lnTo>
                  <a:pt x="276" y="476"/>
                </a:lnTo>
                <a:lnTo>
                  <a:pt x="264" y="477"/>
                </a:lnTo>
                <a:lnTo>
                  <a:pt x="252" y="479"/>
                </a:lnTo>
                <a:lnTo>
                  <a:pt x="240" y="480"/>
                </a:lnTo>
                <a:lnTo>
                  <a:pt x="227" y="479"/>
                </a:lnTo>
                <a:lnTo>
                  <a:pt x="215" y="477"/>
                </a:lnTo>
                <a:lnTo>
                  <a:pt x="203" y="476"/>
                </a:lnTo>
                <a:lnTo>
                  <a:pt x="191" y="474"/>
                </a:lnTo>
                <a:lnTo>
                  <a:pt x="180" y="472"/>
                </a:lnTo>
                <a:lnTo>
                  <a:pt x="169" y="469"/>
                </a:lnTo>
                <a:lnTo>
                  <a:pt x="158" y="464"/>
                </a:lnTo>
                <a:lnTo>
                  <a:pt x="147" y="461"/>
                </a:lnTo>
                <a:lnTo>
                  <a:pt x="136" y="455"/>
                </a:lnTo>
                <a:lnTo>
                  <a:pt x="126" y="451"/>
                </a:lnTo>
                <a:lnTo>
                  <a:pt x="116" y="444"/>
                </a:lnTo>
                <a:lnTo>
                  <a:pt x="106" y="439"/>
                </a:lnTo>
                <a:lnTo>
                  <a:pt x="96" y="432"/>
                </a:lnTo>
                <a:lnTo>
                  <a:pt x="87" y="424"/>
                </a:lnTo>
                <a:lnTo>
                  <a:pt x="78" y="416"/>
                </a:lnTo>
                <a:lnTo>
                  <a:pt x="70" y="409"/>
                </a:lnTo>
                <a:lnTo>
                  <a:pt x="62" y="401"/>
                </a:lnTo>
                <a:lnTo>
                  <a:pt x="55" y="392"/>
                </a:lnTo>
                <a:lnTo>
                  <a:pt x="48" y="383"/>
                </a:lnTo>
                <a:lnTo>
                  <a:pt x="40" y="373"/>
                </a:lnTo>
                <a:lnTo>
                  <a:pt x="35" y="363"/>
                </a:lnTo>
                <a:lnTo>
                  <a:pt x="29" y="353"/>
                </a:lnTo>
                <a:lnTo>
                  <a:pt x="24" y="343"/>
                </a:lnTo>
                <a:lnTo>
                  <a:pt x="19" y="332"/>
                </a:lnTo>
                <a:lnTo>
                  <a:pt x="15" y="322"/>
                </a:lnTo>
                <a:lnTo>
                  <a:pt x="10" y="311"/>
                </a:lnTo>
                <a:lnTo>
                  <a:pt x="7" y="299"/>
                </a:lnTo>
                <a:lnTo>
                  <a:pt x="5" y="288"/>
                </a:lnTo>
                <a:lnTo>
                  <a:pt x="3" y="276"/>
                </a:lnTo>
                <a:lnTo>
                  <a:pt x="2" y="263"/>
                </a:lnTo>
                <a:lnTo>
                  <a:pt x="0" y="251"/>
                </a:lnTo>
                <a:lnTo>
                  <a:pt x="0" y="239"/>
                </a:lnTo>
                <a:lnTo>
                  <a:pt x="0" y="227"/>
                </a:lnTo>
                <a:lnTo>
                  <a:pt x="2" y="215"/>
                </a:lnTo>
                <a:lnTo>
                  <a:pt x="3" y="203"/>
                </a:lnTo>
                <a:lnTo>
                  <a:pt x="5" y="191"/>
                </a:lnTo>
                <a:lnTo>
                  <a:pt x="7" y="179"/>
                </a:lnTo>
                <a:lnTo>
                  <a:pt x="10" y="168"/>
                </a:lnTo>
                <a:lnTo>
                  <a:pt x="15" y="157"/>
                </a:lnTo>
                <a:lnTo>
                  <a:pt x="19" y="146"/>
                </a:lnTo>
                <a:lnTo>
                  <a:pt x="24" y="135"/>
                </a:lnTo>
                <a:lnTo>
                  <a:pt x="29" y="125"/>
                </a:lnTo>
                <a:lnTo>
                  <a:pt x="35" y="115"/>
                </a:lnTo>
                <a:lnTo>
                  <a:pt x="40" y="105"/>
                </a:lnTo>
                <a:lnTo>
                  <a:pt x="55" y="87"/>
                </a:lnTo>
                <a:lnTo>
                  <a:pt x="70" y="70"/>
                </a:lnTo>
                <a:lnTo>
                  <a:pt x="87" y="54"/>
                </a:lnTo>
                <a:lnTo>
                  <a:pt x="106" y="41"/>
                </a:lnTo>
                <a:lnTo>
                  <a:pt x="116" y="34"/>
                </a:lnTo>
                <a:lnTo>
                  <a:pt x="126" y="29"/>
                </a:lnTo>
                <a:lnTo>
                  <a:pt x="136" y="23"/>
                </a:lnTo>
                <a:lnTo>
                  <a:pt x="147" y="19"/>
                </a:lnTo>
                <a:lnTo>
                  <a:pt x="158" y="14"/>
                </a:lnTo>
                <a:lnTo>
                  <a:pt x="169" y="11"/>
                </a:lnTo>
                <a:lnTo>
                  <a:pt x="180" y="7"/>
                </a:lnTo>
                <a:lnTo>
                  <a:pt x="191" y="4"/>
                </a:lnTo>
                <a:lnTo>
                  <a:pt x="203" y="2"/>
                </a:lnTo>
                <a:lnTo>
                  <a:pt x="215" y="1"/>
                </a:lnTo>
                <a:lnTo>
                  <a:pt x="227" y="0"/>
                </a:lnTo>
                <a:lnTo>
                  <a:pt x="240" y="0"/>
                </a:lnTo>
                <a:close/>
              </a:path>
            </a:pathLst>
          </a:custGeom>
          <a:solidFill>
            <a:srgbClr val="A5A5A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31" name="Google Shape;231;p2"/>
          <p:cNvSpPr/>
          <p:nvPr/>
        </p:nvSpPr>
        <p:spPr>
          <a:xfrm>
            <a:off x="5497903" y="1668310"/>
            <a:ext cx="187864" cy="187864"/>
          </a:xfrm>
          <a:custGeom>
            <a:avLst/>
            <a:gdLst/>
            <a:ahLst/>
            <a:cxnLst/>
            <a:rect l="l" t="t" r="r" b="b"/>
            <a:pathLst>
              <a:path w="480" h="480" extrusionOk="0">
                <a:moveTo>
                  <a:pt x="240" y="0"/>
                </a:moveTo>
                <a:lnTo>
                  <a:pt x="253" y="0"/>
                </a:lnTo>
                <a:lnTo>
                  <a:pt x="265" y="1"/>
                </a:lnTo>
                <a:lnTo>
                  <a:pt x="277" y="2"/>
                </a:lnTo>
                <a:lnTo>
                  <a:pt x="288" y="4"/>
                </a:lnTo>
                <a:lnTo>
                  <a:pt x="300" y="7"/>
                </a:lnTo>
                <a:lnTo>
                  <a:pt x="311" y="11"/>
                </a:lnTo>
                <a:lnTo>
                  <a:pt x="322" y="14"/>
                </a:lnTo>
                <a:lnTo>
                  <a:pt x="334" y="19"/>
                </a:lnTo>
                <a:lnTo>
                  <a:pt x="343" y="23"/>
                </a:lnTo>
                <a:lnTo>
                  <a:pt x="355" y="29"/>
                </a:lnTo>
                <a:lnTo>
                  <a:pt x="365" y="34"/>
                </a:lnTo>
                <a:lnTo>
                  <a:pt x="375" y="41"/>
                </a:lnTo>
                <a:lnTo>
                  <a:pt x="392" y="54"/>
                </a:lnTo>
                <a:lnTo>
                  <a:pt x="410" y="70"/>
                </a:lnTo>
                <a:lnTo>
                  <a:pt x="425" y="87"/>
                </a:lnTo>
                <a:lnTo>
                  <a:pt x="439" y="105"/>
                </a:lnTo>
                <a:lnTo>
                  <a:pt x="445" y="115"/>
                </a:lnTo>
                <a:lnTo>
                  <a:pt x="451" y="125"/>
                </a:lnTo>
                <a:lnTo>
                  <a:pt x="456" y="135"/>
                </a:lnTo>
                <a:lnTo>
                  <a:pt x="461" y="146"/>
                </a:lnTo>
                <a:lnTo>
                  <a:pt x="465" y="157"/>
                </a:lnTo>
                <a:lnTo>
                  <a:pt x="469" y="168"/>
                </a:lnTo>
                <a:lnTo>
                  <a:pt x="472" y="179"/>
                </a:lnTo>
                <a:lnTo>
                  <a:pt x="475" y="191"/>
                </a:lnTo>
                <a:lnTo>
                  <a:pt x="476" y="203"/>
                </a:lnTo>
                <a:lnTo>
                  <a:pt x="479" y="215"/>
                </a:lnTo>
                <a:lnTo>
                  <a:pt x="480" y="227"/>
                </a:lnTo>
                <a:lnTo>
                  <a:pt x="480" y="239"/>
                </a:lnTo>
                <a:lnTo>
                  <a:pt x="480" y="251"/>
                </a:lnTo>
                <a:lnTo>
                  <a:pt x="479" y="263"/>
                </a:lnTo>
                <a:lnTo>
                  <a:pt x="476" y="276"/>
                </a:lnTo>
                <a:lnTo>
                  <a:pt x="475" y="288"/>
                </a:lnTo>
                <a:lnTo>
                  <a:pt x="472" y="299"/>
                </a:lnTo>
                <a:lnTo>
                  <a:pt x="469" y="311"/>
                </a:lnTo>
                <a:lnTo>
                  <a:pt x="465" y="322"/>
                </a:lnTo>
                <a:lnTo>
                  <a:pt x="461" y="332"/>
                </a:lnTo>
                <a:lnTo>
                  <a:pt x="456" y="343"/>
                </a:lnTo>
                <a:lnTo>
                  <a:pt x="451" y="353"/>
                </a:lnTo>
                <a:lnTo>
                  <a:pt x="445" y="363"/>
                </a:lnTo>
                <a:lnTo>
                  <a:pt x="439" y="373"/>
                </a:lnTo>
                <a:lnTo>
                  <a:pt x="425" y="392"/>
                </a:lnTo>
                <a:lnTo>
                  <a:pt x="410" y="409"/>
                </a:lnTo>
                <a:lnTo>
                  <a:pt x="392" y="424"/>
                </a:lnTo>
                <a:lnTo>
                  <a:pt x="375" y="439"/>
                </a:lnTo>
                <a:lnTo>
                  <a:pt x="365" y="444"/>
                </a:lnTo>
                <a:lnTo>
                  <a:pt x="355" y="451"/>
                </a:lnTo>
                <a:lnTo>
                  <a:pt x="343" y="455"/>
                </a:lnTo>
                <a:lnTo>
                  <a:pt x="334" y="461"/>
                </a:lnTo>
                <a:lnTo>
                  <a:pt x="322" y="464"/>
                </a:lnTo>
                <a:lnTo>
                  <a:pt x="311" y="469"/>
                </a:lnTo>
                <a:lnTo>
                  <a:pt x="300" y="472"/>
                </a:lnTo>
                <a:lnTo>
                  <a:pt x="288" y="474"/>
                </a:lnTo>
                <a:lnTo>
                  <a:pt x="277" y="476"/>
                </a:lnTo>
                <a:lnTo>
                  <a:pt x="265" y="477"/>
                </a:lnTo>
                <a:lnTo>
                  <a:pt x="253" y="479"/>
                </a:lnTo>
                <a:lnTo>
                  <a:pt x="240" y="480"/>
                </a:lnTo>
                <a:lnTo>
                  <a:pt x="227" y="479"/>
                </a:lnTo>
                <a:lnTo>
                  <a:pt x="215" y="477"/>
                </a:lnTo>
                <a:lnTo>
                  <a:pt x="204" y="476"/>
                </a:lnTo>
                <a:lnTo>
                  <a:pt x="192" y="474"/>
                </a:lnTo>
                <a:lnTo>
                  <a:pt x="181" y="472"/>
                </a:lnTo>
                <a:lnTo>
                  <a:pt x="169" y="469"/>
                </a:lnTo>
                <a:lnTo>
                  <a:pt x="157" y="464"/>
                </a:lnTo>
                <a:lnTo>
                  <a:pt x="146" y="461"/>
                </a:lnTo>
                <a:lnTo>
                  <a:pt x="136" y="455"/>
                </a:lnTo>
                <a:lnTo>
                  <a:pt x="125" y="451"/>
                </a:lnTo>
                <a:lnTo>
                  <a:pt x="115" y="444"/>
                </a:lnTo>
                <a:lnTo>
                  <a:pt x="106" y="439"/>
                </a:lnTo>
                <a:lnTo>
                  <a:pt x="97" y="432"/>
                </a:lnTo>
                <a:lnTo>
                  <a:pt x="88" y="424"/>
                </a:lnTo>
                <a:lnTo>
                  <a:pt x="79" y="416"/>
                </a:lnTo>
                <a:lnTo>
                  <a:pt x="71" y="409"/>
                </a:lnTo>
                <a:lnTo>
                  <a:pt x="62" y="401"/>
                </a:lnTo>
                <a:lnTo>
                  <a:pt x="56" y="392"/>
                </a:lnTo>
                <a:lnTo>
                  <a:pt x="48" y="383"/>
                </a:lnTo>
                <a:lnTo>
                  <a:pt x="41" y="373"/>
                </a:lnTo>
                <a:lnTo>
                  <a:pt x="36" y="363"/>
                </a:lnTo>
                <a:lnTo>
                  <a:pt x="29" y="353"/>
                </a:lnTo>
                <a:lnTo>
                  <a:pt x="25" y="343"/>
                </a:lnTo>
                <a:lnTo>
                  <a:pt x="19" y="332"/>
                </a:lnTo>
                <a:lnTo>
                  <a:pt x="15" y="322"/>
                </a:lnTo>
                <a:lnTo>
                  <a:pt x="11" y="311"/>
                </a:lnTo>
                <a:lnTo>
                  <a:pt x="8" y="299"/>
                </a:lnTo>
                <a:lnTo>
                  <a:pt x="6" y="288"/>
                </a:lnTo>
                <a:lnTo>
                  <a:pt x="3" y="276"/>
                </a:lnTo>
                <a:lnTo>
                  <a:pt x="1" y="263"/>
                </a:lnTo>
                <a:lnTo>
                  <a:pt x="1" y="251"/>
                </a:lnTo>
                <a:lnTo>
                  <a:pt x="0" y="239"/>
                </a:lnTo>
                <a:lnTo>
                  <a:pt x="1" y="227"/>
                </a:lnTo>
                <a:lnTo>
                  <a:pt x="1" y="215"/>
                </a:lnTo>
                <a:lnTo>
                  <a:pt x="3" y="203"/>
                </a:lnTo>
                <a:lnTo>
                  <a:pt x="6" y="191"/>
                </a:lnTo>
                <a:lnTo>
                  <a:pt x="8" y="179"/>
                </a:lnTo>
                <a:lnTo>
                  <a:pt x="11" y="168"/>
                </a:lnTo>
                <a:lnTo>
                  <a:pt x="15" y="157"/>
                </a:lnTo>
                <a:lnTo>
                  <a:pt x="19" y="146"/>
                </a:lnTo>
                <a:lnTo>
                  <a:pt x="25" y="135"/>
                </a:lnTo>
                <a:lnTo>
                  <a:pt x="29" y="125"/>
                </a:lnTo>
                <a:lnTo>
                  <a:pt x="36" y="115"/>
                </a:lnTo>
                <a:lnTo>
                  <a:pt x="41" y="105"/>
                </a:lnTo>
                <a:lnTo>
                  <a:pt x="56" y="87"/>
                </a:lnTo>
                <a:lnTo>
                  <a:pt x="71" y="70"/>
                </a:lnTo>
                <a:lnTo>
                  <a:pt x="88" y="54"/>
                </a:lnTo>
                <a:lnTo>
                  <a:pt x="106" y="41"/>
                </a:lnTo>
                <a:lnTo>
                  <a:pt x="115" y="34"/>
                </a:lnTo>
                <a:lnTo>
                  <a:pt x="125" y="29"/>
                </a:lnTo>
                <a:lnTo>
                  <a:pt x="136" y="23"/>
                </a:lnTo>
                <a:lnTo>
                  <a:pt x="146" y="19"/>
                </a:lnTo>
                <a:lnTo>
                  <a:pt x="157" y="14"/>
                </a:lnTo>
                <a:lnTo>
                  <a:pt x="169" y="11"/>
                </a:lnTo>
                <a:lnTo>
                  <a:pt x="181" y="7"/>
                </a:lnTo>
                <a:lnTo>
                  <a:pt x="192" y="4"/>
                </a:lnTo>
                <a:lnTo>
                  <a:pt x="204" y="2"/>
                </a:lnTo>
                <a:lnTo>
                  <a:pt x="215" y="1"/>
                </a:lnTo>
                <a:lnTo>
                  <a:pt x="227" y="0"/>
                </a:lnTo>
                <a:lnTo>
                  <a:pt x="240" y="0"/>
                </a:lnTo>
                <a:close/>
              </a:path>
            </a:pathLst>
          </a:custGeom>
          <a:solidFill>
            <a:srgbClr val="A5A5A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32" name="Google Shape;232;p2"/>
          <p:cNvSpPr txBox="1"/>
          <p:nvPr/>
        </p:nvSpPr>
        <p:spPr>
          <a:xfrm>
            <a:off x="-582526" y="477975"/>
            <a:ext cx="10224900" cy="6234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chemeClr val="accent1"/>
                </a:solidFill>
                <a:latin typeface="Josefin Sans"/>
                <a:ea typeface="Josefin Sans"/>
                <a:cs typeface="Josefin Sans"/>
                <a:sym typeface="Josefin Sans"/>
              </a:rPr>
              <a:t>ENHANCING ROAD SAFETY</a:t>
            </a:r>
            <a:endParaRPr sz="3000" b="1" i="0" u="none" strike="noStrike" cap="none">
              <a:solidFill>
                <a:schemeClr val="accent1"/>
              </a:solidFill>
              <a:latin typeface="Josefin Sans"/>
              <a:ea typeface="Josefin Sans"/>
              <a:cs typeface="Josefin Sans"/>
              <a:sym typeface="Josefin Sans"/>
            </a:endParaRPr>
          </a:p>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chemeClr val="accent1"/>
                </a:solidFill>
                <a:latin typeface="Josefin Sans"/>
                <a:ea typeface="Josefin Sans"/>
                <a:cs typeface="Josefin Sans"/>
                <a:sym typeface="Josefin Sans"/>
              </a:rPr>
              <a:t> USING IMAGE PROCESSING TECHNIQUES</a:t>
            </a:r>
            <a:endParaRPr sz="3000" b="1" i="0" u="none" strike="noStrike" cap="none">
              <a:solidFill>
                <a:schemeClr val="accent1"/>
              </a:solidFill>
              <a:latin typeface="Josefin Sans"/>
              <a:ea typeface="Josefin Sans"/>
              <a:cs typeface="Josefin Sans"/>
              <a:sym typeface="Josefin Sans"/>
            </a:endParaRPr>
          </a:p>
        </p:txBody>
      </p:sp>
      <p:sp>
        <p:nvSpPr>
          <p:cNvPr id="233" name="Google Shape;233;p2"/>
          <p:cNvSpPr txBox="1"/>
          <p:nvPr/>
        </p:nvSpPr>
        <p:spPr>
          <a:xfrm>
            <a:off x="5457821" y="3723675"/>
            <a:ext cx="1717800" cy="2076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Josefin Sans"/>
                <a:ea typeface="Josefin Sans"/>
                <a:cs typeface="Josefin Sans"/>
                <a:sym typeface="Josefin Sans"/>
              </a:rPr>
              <a:t>P NAVEEN</a:t>
            </a:r>
            <a:endParaRPr sz="1400" b="1" i="0" u="none" strike="noStrike" cap="none">
              <a:solidFill>
                <a:schemeClr val="dk1"/>
              </a:solidFill>
              <a:latin typeface="Josefin Sans"/>
              <a:ea typeface="Josefin Sans"/>
              <a:cs typeface="Josefin Sans"/>
              <a:sym typeface="Josefin Sans"/>
            </a:endParaRPr>
          </a:p>
        </p:txBody>
      </p:sp>
      <p:sp>
        <p:nvSpPr>
          <p:cNvPr id="234" name="Google Shape;234;p2"/>
          <p:cNvSpPr txBox="1"/>
          <p:nvPr/>
        </p:nvSpPr>
        <p:spPr>
          <a:xfrm>
            <a:off x="3428829" y="3723675"/>
            <a:ext cx="2190600" cy="2076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Josefin Sans"/>
                <a:ea typeface="Josefin Sans"/>
                <a:cs typeface="Josefin Sans"/>
                <a:sym typeface="Josefin Sans"/>
              </a:rPr>
              <a:t>AAROON D SANJU</a:t>
            </a:r>
            <a:endParaRPr sz="1400" b="1" i="0" u="none" strike="noStrike" cap="none">
              <a:solidFill>
                <a:schemeClr val="dk1"/>
              </a:solidFill>
              <a:latin typeface="Josefin Sans"/>
              <a:ea typeface="Josefin Sans"/>
              <a:cs typeface="Josefin Sans"/>
              <a:sym typeface="Josefin Sans"/>
            </a:endParaRPr>
          </a:p>
        </p:txBody>
      </p:sp>
      <p:sp>
        <p:nvSpPr>
          <p:cNvPr id="235" name="Google Shape;235;p2"/>
          <p:cNvSpPr txBox="1"/>
          <p:nvPr/>
        </p:nvSpPr>
        <p:spPr>
          <a:xfrm>
            <a:off x="1754447" y="3723675"/>
            <a:ext cx="1717800" cy="2076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Josefin Sans"/>
                <a:ea typeface="Josefin Sans"/>
                <a:cs typeface="Josefin Sans"/>
                <a:sym typeface="Josefin Sans"/>
              </a:rPr>
              <a:t>K MUGUNTHAN</a:t>
            </a:r>
            <a:r>
              <a:rPr lang="en" sz="900" b="1" i="0" u="none" strike="noStrike" cap="none">
                <a:solidFill>
                  <a:schemeClr val="dk1"/>
                </a:solidFill>
                <a:latin typeface="Josefin Sans"/>
                <a:ea typeface="Josefin Sans"/>
                <a:cs typeface="Josefin Sans"/>
                <a:sym typeface="Josefin Sans"/>
              </a:rPr>
              <a:t> </a:t>
            </a:r>
            <a:endParaRPr sz="900" b="1" i="0" u="none" strike="noStrike" cap="none">
              <a:solidFill>
                <a:schemeClr val="dk1"/>
              </a:solidFill>
              <a:latin typeface="Josefin Sans"/>
              <a:ea typeface="Josefin Sans"/>
              <a:cs typeface="Josefin Sans"/>
              <a:sym typeface="Josefin Sans"/>
            </a:endParaRPr>
          </a:p>
        </p:txBody>
      </p:sp>
      <p:sp>
        <p:nvSpPr>
          <p:cNvPr id="236" name="Google Shape;236;p2"/>
          <p:cNvSpPr txBox="1"/>
          <p:nvPr/>
        </p:nvSpPr>
        <p:spPr>
          <a:xfrm>
            <a:off x="1661953" y="4520100"/>
            <a:ext cx="5517300" cy="6234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chemeClr val="accent1"/>
                </a:solidFill>
                <a:latin typeface="Josefin Sans"/>
                <a:ea typeface="Josefin Sans"/>
                <a:cs typeface="Josefin Sans"/>
                <a:sym typeface="Josefin Sans"/>
              </a:rPr>
              <a:t>TEAM MEMBERS</a:t>
            </a:r>
            <a:endParaRPr sz="3600" b="1" i="0" u="none" strike="noStrike" cap="none">
              <a:solidFill>
                <a:schemeClr val="accent1"/>
              </a:solidFill>
              <a:latin typeface="Josefin Sans"/>
              <a:ea typeface="Josefin Sans"/>
              <a:cs typeface="Josefin Sans"/>
              <a:sym typeface="Josefin San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g7c213df198_1_0"/>
          <p:cNvPicPr preferRelativeResize="0"/>
          <p:nvPr/>
        </p:nvPicPr>
        <p:blipFill rotWithShape="1">
          <a:blip r:embed="rId3">
            <a:alphaModFix/>
          </a:blip>
          <a:srcRect/>
          <a:stretch/>
        </p:blipFill>
        <p:spPr>
          <a:xfrm>
            <a:off x="152400" y="3696000"/>
            <a:ext cx="1295100" cy="1295100"/>
          </a:xfrm>
          <a:prstGeom prst="rect">
            <a:avLst/>
          </a:prstGeom>
          <a:noFill/>
          <a:ln>
            <a:noFill/>
          </a:ln>
        </p:spPr>
      </p:pic>
      <p:pic>
        <p:nvPicPr>
          <p:cNvPr id="242" name="Google Shape;242;g7c213df198_1_0"/>
          <p:cNvPicPr preferRelativeResize="0"/>
          <p:nvPr/>
        </p:nvPicPr>
        <p:blipFill rotWithShape="1">
          <a:blip r:embed="rId4">
            <a:alphaModFix/>
          </a:blip>
          <a:srcRect/>
          <a:stretch/>
        </p:blipFill>
        <p:spPr>
          <a:xfrm>
            <a:off x="224875" y="228602"/>
            <a:ext cx="1295100" cy="1143373"/>
          </a:xfrm>
          <a:prstGeom prst="rect">
            <a:avLst/>
          </a:prstGeom>
          <a:noFill/>
          <a:ln>
            <a:noFill/>
          </a:ln>
        </p:spPr>
      </p:pic>
      <p:pic>
        <p:nvPicPr>
          <p:cNvPr id="243" name="Google Shape;243;g7c213df198_1_0"/>
          <p:cNvPicPr preferRelativeResize="0"/>
          <p:nvPr/>
        </p:nvPicPr>
        <p:blipFill rotWithShape="1">
          <a:blip r:embed="rId5">
            <a:alphaModFix/>
          </a:blip>
          <a:srcRect/>
          <a:stretch/>
        </p:blipFill>
        <p:spPr>
          <a:xfrm>
            <a:off x="152400" y="1781475"/>
            <a:ext cx="1295100" cy="1295100"/>
          </a:xfrm>
          <a:prstGeom prst="rect">
            <a:avLst/>
          </a:prstGeom>
          <a:noFill/>
          <a:ln>
            <a:noFill/>
          </a:ln>
        </p:spPr>
      </p:pic>
      <p:pic>
        <p:nvPicPr>
          <p:cNvPr id="244" name="Google Shape;244;g7c213df198_1_0"/>
          <p:cNvPicPr preferRelativeResize="0"/>
          <p:nvPr/>
        </p:nvPicPr>
        <p:blipFill rotWithShape="1">
          <a:blip r:embed="rId6">
            <a:alphaModFix/>
          </a:blip>
          <a:srcRect/>
          <a:stretch/>
        </p:blipFill>
        <p:spPr>
          <a:xfrm>
            <a:off x="7848900" y="159860"/>
            <a:ext cx="1295101" cy="1280864"/>
          </a:xfrm>
          <a:prstGeom prst="rect">
            <a:avLst/>
          </a:prstGeom>
          <a:noFill/>
          <a:ln>
            <a:noFill/>
          </a:ln>
        </p:spPr>
      </p:pic>
      <p:pic>
        <p:nvPicPr>
          <p:cNvPr id="245" name="Google Shape;245;g7c213df198_1_0"/>
          <p:cNvPicPr preferRelativeResize="0"/>
          <p:nvPr/>
        </p:nvPicPr>
        <p:blipFill rotWithShape="1">
          <a:blip r:embed="rId7">
            <a:alphaModFix/>
          </a:blip>
          <a:srcRect/>
          <a:stretch/>
        </p:blipFill>
        <p:spPr>
          <a:xfrm>
            <a:off x="7837300" y="3852775"/>
            <a:ext cx="1208174" cy="1062125"/>
          </a:xfrm>
          <a:prstGeom prst="rect">
            <a:avLst/>
          </a:prstGeom>
          <a:noFill/>
          <a:ln>
            <a:noFill/>
          </a:ln>
        </p:spPr>
      </p:pic>
      <p:pic>
        <p:nvPicPr>
          <p:cNvPr id="246" name="Google Shape;246;g7c213df198_1_0"/>
          <p:cNvPicPr preferRelativeResize="0"/>
          <p:nvPr/>
        </p:nvPicPr>
        <p:blipFill rotWithShape="1">
          <a:blip r:embed="rId8">
            <a:alphaModFix/>
          </a:blip>
          <a:srcRect/>
          <a:stretch/>
        </p:blipFill>
        <p:spPr>
          <a:xfrm>
            <a:off x="7758726" y="1966766"/>
            <a:ext cx="1295101" cy="1093010"/>
          </a:xfrm>
          <a:prstGeom prst="rect">
            <a:avLst/>
          </a:prstGeom>
          <a:noFill/>
          <a:ln>
            <a:noFill/>
          </a:ln>
        </p:spPr>
      </p:pic>
      <p:sp>
        <p:nvSpPr>
          <p:cNvPr id="247" name="Google Shape;247;g7c213df198_1_0"/>
          <p:cNvSpPr txBox="1"/>
          <p:nvPr/>
        </p:nvSpPr>
        <p:spPr>
          <a:xfrm>
            <a:off x="2620791" y="292925"/>
            <a:ext cx="65232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chemeClr val="accent1"/>
                </a:solidFill>
                <a:latin typeface="Josefin Sans"/>
                <a:ea typeface="Josefin Sans"/>
                <a:cs typeface="Josefin Sans"/>
                <a:sym typeface="Josefin Sans"/>
              </a:rPr>
              <a:t>I</a:t>
            </a:r>
            <a:r>
              <a:rPr lang="en" sz="3600" b="1" i="0" u="none" strike="noStrike" cap="none">
                <a:solidFill>
                  <a:schemeClr val="accent1"/>
                </a:solidFill>
                <a:latin typeface="Trebuchet MS"/>
                <a:ea typeface="Trebuchet MS"/>
                <a:cs typeface="Trebuchet MS"/>
                <a:sym typeface="Trebuchet MS"/>
              </a:rPr>
              <a:t>NTRODUCTION</a:t>
            </a:r>
            <a:endParaRPr sz="3600" b="1" i="0" u="none" strike="noStrike" cap="none">
              <a:solidFill>
                <a:schemeClr val="accent1"/>
              </a:solidFill>
              <a:latin typeface="Trebuchet MS"/>
              <a:ea typeface="Trebuchet MS"/>
              <a:cs typeface="Trebuchet MS"/>
              <a:sym typeface="Trebuchet MS"/>
            </a:endParaRPr>
          </a:p>
        </p:txBody>
      </p:sp>
      <p:sp>
        <p:nvSpPr>
          <p:cNvPr id="248" name="Google Shape;248;g7c213df198_1_0"/>
          <p:cNvSpPr txBox="1"/>
          <p:nvPr/>
        </p:nvSpPr>
        <p:spPr>
          <a:xfrm>
            <a:off x="1630175" y="748575"/>
            <a:ext cx="61284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25000"/>
              </a:lnSpc>
              <a:spcBef>
                <a:spcPts val="1800"/>
              </a:spcBef>
              <a:spcAft>
                <a:spcPts val="0"/>
              </a:spcAft>
              <a:buClr>
                <a:schemeClr val="dk1"/>
              </a:buClr>
              <a:buSzPts val="1100"/>
              <a:buFont typeface="Arial"/>
              <a:buNone/>
            </a:pPr>
            <a:r>
              <a:rPr lang="en" sz="1700" b="1" i="0" u="none" strike="noStrike" cap="none" dirty="0">
                <a:solidFill>
                  <a:srgbClr val="000000"/>
                </a:solidFill>
                <a:highlight>
                  <a:srgbClr val="FFFFFF"/>
                </a:highlight>
                <a:latin typeface="Comic Sans MS"/>
                <a:ea typeface="Comic Sans MS"/>
                <a:cs typeface="Comic Sans MS"/>
                <a:sym typeface="Comic Sans MS"/>
              </a:rPr>
              <a:t>Driver drowsiness detection</a:t>
            </a:r>
            <a:r>
              <a:rPr lang="en" sz="1700" b="1" i="0" u="none" strike="noStrike" cap="none" dirty="0">
                <a:solidFill>
                  <a:schemeClr val="accent2"/>
                </a:solidFill>
                <a:highlight>
                  <a:srgbClr val="FFFFFF"/>
                </a:highlight>
                <a:latin typeface="Comic Sans MS"/>
                <a:ea typeface="Comic Sans MS"/>
                <a:cs typeface="Comic Sans MS"/>
                <a:sym typeface="Comic Sans MS"/>
              </a:rPr>
              <a:t> is a </a:t>
            </a:r>
            <a:r>
              <a:rPr lang="en" sz="1700" b="1" i="0" u="none" strike="noStrike" cap="none" dirty="0">
                <a:solidFill>
                  <a:schemeClr val="accent2"/>
                </a:solidFill>
                <a:highlight>
                  <a:srgbClr val="FFFFFF"/>
                </a:highlight>
                <a:uFill>
                  <a:noFill/>
                </a:uFill>
                <a:latin typeface="Comic Sans MS"/>
                <a:ea typeface="Comic Sans MS"/>
                <a:cs typeface="Comic Sans MS"/>
                <a:sym typeface="Comic Sans MS"/>
                <a:hlinkClick r:id="rId9"/>
              </a:rPr>
              <a:t>car safety</a:t>
            </a:r>
            <a:r>
              <a:rPr lang="en" sz="1700" b="1" i="0" u="none" strike="noStrike" cap="none" dirty="0">
                <a:solidFill>
                  <a:schemeClr val="accent2"/>
                </a:solidFill>
                <a:highlight>
                  <a:srgbClr val="FFFFFF"/>
                </a:highlight>
                <a:latin typeface="Comic Sans MS"/>
                <a:ea typeface="Comic Sans MS"/>
                <a:cs typeface="Comic Sans MS"/>
                <a:sym typeface="Comic Sans MS"/>
              </a:rPr>
              <a:t> technology which helps prevent accidents caused by the driver getting drowsy. Various studies have suggested that around 20% of all road accidents are fatigue-related, up to 50% on certain roads.</a:t>
            </a:r>
            <a:endParaRPr sz="1700" b="1" i="0" u="none" strike="noStrike" cap="none" dirty="0">
              <a:solidFill>
                <a:schemeClr val="accent2"/>
              </a:solidFill>
              <a:highlight>
                <a:srgbClr val="FFFFFF"/>
              </a:highlight>
              <a:latin typeface="Comic Sans MS"/>
              <a:ea typeface="Comic Sans MS"/>
              <a:cs typeface="Comic Sans MS"/>
              <a:sym typeface="Comic Sans MS"/>
            </a:endParaRPr>
          </a:p>
          <a:p>
            <a:pPr marL="0" marR="0" lvl="0" indent="0" algn="l" rtl="0">
              <a:lnSpc>
                <a:spcPct val="125000"/>
              </a:lnSpc>
              <a:spcBef>
                <a:spcPts val="1800"/>
              </a:spcBef>
              <a:spcAft>
                <a:spcPts val="0"/>
              </a:spcAft>
              <a:buClr>
                <a:schemeClr val="dk1"/>
              </a:buClr>
              <a:buSzPts val="1100"/>
              <a:buFont typeface="Arial"/>
              <a:buNone/>
            </a:pPr>
            <a:r>
              <a:rPr lang="en" sz="1700" b="1" i="0" u="none" strike="noStrike" cap="none" dirty="0">
                <a:solidFill>
                  <a:srgbClr val="000000"/>
                </a:solidFill>
                <a:highlight>
                  <a:srgbClr val="FFFFFF"/>
                </a:highlight>
                <a:latin typeface="Comic Sans MS"/>
                <a:ea typeface="Comic Sans MS"/>
                <a:cs typeface="Comic Sans MS"/>
                <a:sym typeface="Comic Sans MS"/>
              </a:rPr>
              <a:t>Automatic number-plate recognition</a:t>
            </a:r>
            <a:r>
              <a:rPr lang="en" sz="1700" b="1" i="0" u="none" strike="noStrike" cap="none" dirty="0">
                <a:solidFill>
                  <a:schemeClr val="accent2"/>
                </a:solidFill>
                <a:highlight>
                  <a:srgbClr val="FFFFFF"/>
                </a:highlight>
                <a:latin typeface="Comic Sans MS"/>
                <a:ea typeface="Comic Sans MS"/>
                <a:cs typeface="Comic Sans MS"/>
                <a:sym typeface="Comic Sans MS"/>
              </a:rPr>
              <a:t> is a technology that uses optical character recognition on images to read vehicle registration plates to create vehicle location data. It can use existing closed-circuit television, road-rule enforcement cameras, or cameras specifically designed for the </a:t>
            </a:r>
            <a:r>
              <a:rPr lang="en" sz="1700" b="1" i="0" u="none" strike="noStrike" cap="none" dirty="0" smtClean="0">
                <a:solidFill>
                  <a:schemeClr val="accent2"/>
                </a:solidFill>
                <a:highlight>
                  <a:srgbClr val="FFFFFF"/>
                </a:highlight>
                <a:latin typeface="Comic Sans MS"/>
                <a:ea typeface="Comic Sans MS"/>
                <a:cs typeface="Comic Sans MS"/>
                <a:sym typeface="Comic Sans MS"/>
              </a:rPr>
              <a:t>task.</a:t>
            </a:r>
          </a:p>
          <a:p>
            <a:pPr marL="0" marR="0" lvl="0" indent="0" algn="ctr" rtl="0">
              <a:lnSpc>
                <a:spcPct val="100000"/>
              </a:lnSpc>
              <a:spcBef>
                <a:spcPts val="1200"/>
              </a:spcBef>
              <a:spcAft>
                <a:spcPts val="0"/>
              </a:spcAft>
              <a:buClr>
                <a:srgbClr val="000000"/>
              </a:buClr>
              <a:buSzPts val="3600"/>
              <a:buFont typeface="Arial"/>
              <a:buNone/>
            </a:pPr>
            <a:r>
              <a:rPr lang="en-US" sz="1700" b="1" i="0" u="none" strike="noStrike" cap="none" dirty="0" smtClean="0">
                <a:solidFill>
                  <a:schemeClr val="accent1"/>
                </a:solidFill>
                <a:latin typeface="Josefin Sans"/>
                <a:ea typeface="Josefin Sans"/>
                <a:cs typeface="Josefin Sans"/>
                <a:sym typeface="Josefin Sans"/>
              </a:rPr>
              <a:t>5</a:t>
            </a:r>
            <a:endParaRPr sz="1700" b="1" i="0" u="none" strike="noStrike" cap="none" dirty="0">
              <a:solidFill>
                <a:schemeClr val="accent1"/>
              </a:solidFill>
              <a:latin typeface="Josefin Sans"/>
              <a:ea typeface="Josefin Sans"/>
              <a:cs typeface="Josefin Sans"/>
              <a:sym typeface="Josefin San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g7c213df198_1_21"/>
          <p:cNvPicPr preferRelativeResize="0"/>
          <p:nvPr/>
        </p:nvPicPr>
        <p:blipFill rotWithShape="1">
          <a:blip r:embed="rId3">
            <a:alphaModFix/>
          </a:blip>
          <a:srcRect/>
          <a:stretch/>
        </p:blipFill>
        <p:spPr>
          <a:xfrm>
            <a:off x="152400" y="3696000"/>
            <a:ext cx="1295100" cy="1295100"/>
          </a:xfrm>
          <a:prstGeom prst="rect">
            <a:avLst/>
          </a:prstGeom>
          <a:noFill/>
          <a:ln>
            <a:noFill/>
          </a:ln>
        </p:spPr>
      </p:pic>
      <p:pic>
        <p:nvPicPr>
          <p:cNvPr id="254" name="Google Shape;254;g7c213df198_1_21"/>
          <p:cNvPicPr preferRelativeResize="0"/>
          <p:nvPr/>
        </p:nvPicPr>
        <p:blipFill rotWithShape="1">
          <a:blip r:embed="rId4">
            <a:alphaModFix/>
          </a:blip>
          <a:srcRect/>
          <a:stretch/>
        </p:blipFill>
        <p:spPr>
          <a:xfrm>
            <a:off x="224875" y="228602"/>
            <a:ext cx="1295100" cy="1143373"/>
          </a:xfrm>
          <a:prstGeom prst="rect">
            <a:avLst/>
          </a:prstGeom>
          <a:noFill/>
          <a:ln>
            <a:noFill/>
          </a:ln>
        </p:spPr>
      </p:pic>
      <p:pic>
        <p:nvPicPr>
          <p:cNvPr id="255" name="Google Shape;255;g7c213df198_1_21"/>
          <p:cNvPicPr preferRelativeResize="0"/>
          <p:nvPr/>
        </p:nvPicPr>
        <p:blipFill rotWithShape="1">
          <a:blip r:embed="rId5">
            <a:alphaModFix/>
          </a:blip>
          <a:srcRect/>
          <a:stretch/>
        </p:blipFill>
        <p:spPr>
          <a:xfrm>
            <a:off x="152400" y="1781475"/>
            <a:ext cx="1295100" cy="1295100"/>
          </a:xfrm>
          <a:prstGeom prst="rect">
            <a:avLst/>
          </a:prstGeom>
          <a:noFill/>
          <a:ln>
            <a:noFill/>
          </a:ln>
        </p:spPr>
      </p:pic>
      <p:pic>
        <p:nvPicPr>
          <p:cNvPr id="256" name="Google Shape;256;g7c213df198_1_21"/>
          <p:cNvPicPr preferRelativeResize="0"/>
          <p:nvPr/>
        </p:nvPicPr>
        <p:blipFill rotWithShape="1">
          <a:blip r:embed="rId6">
            <a:alphaModFix/>
          </a:blip>
          <a:srcRect/>
          <a:stretch/>
        </p:blipFill>
        <p:spPr>
          <a:xfrm>
            <a:off x="7848900" y="159860"/>
            <a:ext cx="1295101" cy="1280864"/>
          </a:xfrm>
          <a:prstGeom prst="rect">
            <a:avLst/>
          </a:prstGeom>
          <a:noFill/>
          <a:ln>
            <a:noFill/>
          </a:ln>
        </p:spPr>
      </p:pic>
      <p:pic>
        <p:nvPicPr>
          <p:cNvPr id="257" name="Google Shape;257;g7c213df198_1_21"/>
          <p:cNvPicPr preferRelativeResize="0"/>
          <p:nvPr/>
        </p:nvPicPr>
        <p:blipFill rotWithShape="1">
          <a:blip r:embed="rId7">
            <a:alphaModFix/>
          </a:blip>
          <a:srcRect/>
          <a:stretch/>
        </p:blipFill>
        <p:spPr>
          <a:xfrm>
            <a:off x="7837300" y="3852775"/>
            <a:ext cx="1208174" cy="1062125"/>
          </a:xfrm>
          <a:prstGeom prst="rect">
            <a:avLst/>
          </a:prstGeom>
          <a:noFill/>
          <a:ln>
            <a:noFill/>
          </a:ln>
        </p:spPr>
      </p:pic>
      <p:pic>
        <p:nvPicPr>
          <p:cNvPr id="258" name="Google Shape;258;g7c213df198_1_21"/>
          <p:cNvPicPr preferRelativeResize="0"/>
          <p:nvPr/>
        </p:nvPicPr>
        <p:blipFill rotWithShape="1">
          <a:blip r:embed="rId8">
            <a:alphaModFix/>
          </a:blip>
          <a:srcRect/>
          <a:stretch/>
        </p:blipFill>
        <p:spPr>
          <a:xfrm>
            <a:off x="7758726" y="1966766"/>
            <a:ext cx="1295101" cy="1093010"/>
          </a:xfrm>
          <a:prstGeom prst="rect">
            <a:avLst/>
          </a:prstGeom>
          <a:noFill/>
          <a:ln>
            <a:noFill/>
          </a:ln>
        </p:spPr>
      </p:pic>
      <p:sp>
        <p:nvSpPr>
          <p:cNvPr id="259" name="Google Shape;259;g7c213df198_1_21"/>
          <p:cNvSpPr txBox="1"/>
          <p:nvPr/>
        </p:nvSpPr>
        <p:spPr>
          <a:xfrm>
            <a:off x="2620791" y="292925"/>
            <a:ext cx="65232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chemeClr val="accent1"/>
                </a:solidFill>
                <a:latin typeface="Josefin Sans"/>
                <a:ea typeface="Josefin Sans"/>
                <a:cs typeface="Josefin Sans"/>
                <a:sym typeface="Josefin Sans"/>
              </a:rPr>
              <a:t>I</a:t>
            </a:r>
            <a:r>
              <a:rPr lang="en" sz="3600" b="1" i="0" u="none" strike="noStrike" cap="none">
                <a:solidFill>
                  <a:schemeClr val="accent1"/>
                </a:solidFill>
                <a:latin typeface="Trebuchet MS"/>
                <a:ea typeface="Trebuchet MS"/>
                <a:cs typeface="Trebuchet MS"/>
                <a:sym typeface="Trebuchet MS"/>
              </a:rPr>
              <a:t>NTRODUCTION</a:t>
            </a:r>
            <a:endParaRPr sz="3600" b="1" i="0" u="none" strike="noStrike" cap="none">
              <a:solidFill>
                <a:schemeClr val="accent1"/>
              </a:solidFill>
              <a:latin typeface="Trebuchet MS"/>
              <a:ea typeface="Trebuchet MS"/>
              <a:cs typeface="Trebuchet MS"/>
              <a:sym typeface="Trebuchet MS"/>
            </a:endParaRPr>
          </a:p>
        </p:txBody>
      </p:sp>
      <p:sp>
        <p:nvSpPr>
          <p:cNvPr id="260" name="Google Shape;260;g7c213df198_1_21"/>
          <p:cNvSpPr txBox="1"/>
          <p:nvPr/>
        </p:nvSpPr>
        <p:spPr>
          <a:xfrm>
            <a:off x="1630175" y="748575"/>
            <a:ext cx="6128400" cy="623400"/>
          </a:xfrm>
          <a:prstGeom prst="rect">
            <a:avLst/>
          </a:prstGeom>
          <a:noFill/>
          <a:ln>
            <a:noFill/>
          </a:ln>
        </p:spPr>
        <p:txBody>
          <a:bodyPr spcFirstLastPara="1" wrap="square" lIns="68575" tIns="34275" rIns="68575" bIns="34275" anchor="t" anchorCtr="0">
            <a:noAutofit/>
          </a:bodyPr>
          <a:lstStyle/>
          <a:p>
            <a:pPr marL="0" marR="0" lvl="0" indent="0" algn="just" rtl="0">
              <a:lnSpc>
                <a:spcPct val="100000"/>
              </a:lnSpc>
              <a:spcBef>
                <a:spcPts val="1200"/>
              </a:spcBef>
              <a:spcAft>
                <a:spcPts val="0"/>
              </a:spcAft>
              <a:buClr>
                <a:srgbClr val="000000"/>
              </a:buClr>
              <a:buSzPts val="3600"/>
              <a:buFont typeface="Arial"/>
              <a:buNone/>
            </a:pPr>
            <a:r>
              <a:rPr lang="en" sz="1700" b="1" i="0" u="none" strike="noStrike" cap="none" dirty="0">
                <a:solidFill>
                  <a:srgbClr val="434343"/>
                </a:solidFill>
                <a:highlight>
                  <a:srgbClr val="FFFFFF"/>
                </a:highlight>
                <a:latin typeface="Comic Sans MS"/>
                <a:ea typeface="Comic Sans MS"/>
                <a:cs typeface="Comic Sans MS"/>
                <a:sym typeface="Comic Sans MS"/>
              </a:rPr>
              <a:t>Smart Helmet </a:t>
            </a:r>
            <a:r>
              <a:rPr lang="en" sz="1700" b="0" i="0" u="none" strike="noStrike" cap="none" dirty="0">
                <a:solidFill>
                  <a:schemeClr val="accent2"/>
                </a:solidFill>
                <a:highlight>
                  <a:srgbClr val="FFFFFF"/>
                </a:highlight>
                <a:latin typeface="Comic Sans MS"/>
                <a:ea typeface="Comic Sans MS"/>
                <a:cs typeface="Comic Sans MS"/>
                <a:sym typeface="Comic Sans MS"/>
              </a:rPr>
              <a:t>: </a:t>
            </a:r>
            <a:endParaRPr sz="1700" b="0" i="0" u="none" strike="noStrike" cap="none" dirty="0">
              <a:solidFill>
                <a:schemeClr val="accent2"/>
              </a:solidFill>
              <a:highlight>
                <a:srgbClr val="FFFFFF"/>
              </a:highlight>
              <a:latin typeface="Comic Sans MS"/>
              <a:ea typeface="Comic Sans MS"/>
              <a:cs typeface="Comic Sans MS"/>
              <a:sym typeface="Comic Sans MS"/>
            </a:endParaRPr>
          </a:p>
          <a:p>
            <a:pPr marL="0" marR="0" lvl="0" indent="457200" algn="just" rtl="0">
              <a:lnSpc>
                <a:spcPct val="100000"/>
              </a:lnSpc>
              <a:spcBef>
                <a:spcPts val="1200"/>
              </a:spcBef>
              <a:spcAft>
                <a:spcPts val="0"/>
              </a:spcAft>
              <a:buClr>
                <a:srgbClr val="000000"/>
              </a:buClr>
              <a:buSzPts val="3600"/>
              <a:buFont typeface="Arial"/>
              <a:buNone/>
            </a:pPr>
            <a:r>
              <a:rPr lang="en" sz="1700" b="1" i="0" u="none" strike="noStrike" cap="none" dirty="0">
                <a:solidFill>
                  <a:schemeClr val="accent2"/>
                </a:solidFill>
                <a:highlight>
                  <a:srgbClr val="FFFFFF"/>
                </a:highlight>
                <a:latin typeface="Comic Sans MS"/>
                <a:ea typeface="Comic Sans MS"/>
                <a:cs typeface="Comic Sans MS"/>
                <a:sym typeface="Comic Sans MS"/>
              </a:rPr>
              <a:t>The impact when a motorcyclist involves in a high speed accident without wearing a helmet is very dangerous and can cause fatality.With this reason, this project is specially developed as to improve the safety of the motorcycle's rider. </a:t>
            </a:r>
            <a:endParaRPr sz="1700" b="1" i="0" u="none" strike="noStrike" cap="none" dirty="0">
              <a:solidFill>
                <a:schemeClr val="accent2"/>
              </a:solidFill>
              <a:highlight>
                <a:srgbClr val="FFFFFF"/>
              </a:highlight>
              <a:latin typeface="Comic Sans MS"/>
              <a:ea typeface="Comic Sans MS"/>
              <a:cs typeface="Comic Sans MS"/>
              <a:sym typeface="Comic Sans MS"/>
            </a:endParaRPr>
          </a:p>
          <a:p>
            <a:pPr marL="0" marR="0" lvl="0" indent="0" algn="just" rtl="0">
              <a:lnSpc>
                <a:spcPct val="100000"/>
              </a:lnSpc>
              <a:spcBef>
                <a:spcPts val="1200"/>
              </a:spcBef>
              <a:spcAft>
                <a:spcPts val="0"/>
              </a:spcAft>
              <a:buClr>
                <a:srgbClr val="000000"/>
              </a:buClr>
              <a:buSzPts val="3600"/>
              <a:buFont typeface="Arial"/>
              <a:buNone/>
            </a:pPr>
            <a:endParaRPr sz="1700" b="1" i="0" u="none" strike="noStrike" cap="none" dirty="0">
              <a:solidFill>
                <a:schemeClr val="accent2"/>
              </a:solidFill>
              <a:highlight>
                <a:srgbClr val="FFFFFF"/>
              </a:highlight>
              <a:latin typeface="Comic Sans MS"/>
              <a:ea typeface="Comic Sans MS"/>
              <a:cs typeface="Comic Sans MS"/>
              <a:sym typeface="Comic Sans MS"/>
            </a:endParaRPr>
          </a:p>
          <a:p>
            <a:pPr marL="0" marR="0" lvl="0" indent="457200" algn="just" rtl="0">
              <a:lnSpc>
                <a:spcPct val="100000"/>
              </a:lnSpc>
              <a:spcBef>
                <a:spcPts val="1200"/>
              </a:spcBef>
              <a:spcAft>
                <a:spcPts val="0"/>
              </a:spcAft>
              <a:buClr>
                <a:srgbClr val="000000"/>
              </a:buClr>
              <a:buSzPts val="3600"/>
              <a:buFont typeface="Arial"/>
              <a:buNone/>
            </a:pPr>
            <a:r>
              <a:rPr lang="en" sz="1700" b="1" i="0" u="none" strike="noStrike" cap="none" dirty="0">
                <a:solidFill>
                  <a:schemeClr val="accent2"/>
                </a:solidFill>
                <a:highlight>
                  <a:srgbClr val="FFFFFF"/>
                </a:highlight>
                <a:latin typeface="Comic Sans MS"/>
                <a:ea typeface="Comic Sans MS"/>
                <a:cs typeface="Comic Sans MS"/>
                <a:sym typeface="Comic Sans MS"/>
              </a:rPr>
              <a:t>Motorcyclist will be alarmed when the speed limit is exceeded. A Force Sensing Resistor (FSR) and BLDC Fan are used for detection of the rider's head and detection of motorcycle's speed respectively. Only when the rider buckled the helmet then only the motorcycle's engine will start. A LED will flash if the motor speed exceeds 100 km/hour.</a:t>
            </a:r>
            <a:endParaRPr sz="1700" b="1" i="0" u="none" strike="noStrike" cap="none" dirty="0">
              <a:solidFill>
                <a:schemeClr val="accent2"/>
              </a:solidFill>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7c213df198_1_60"/>
          <p:cNvSpPr txBox="1"/>
          <p:nvPr/>
        </p:nvSpPr>
        <p:spPr>
          <a:xfrm>
            <a:off x="1153984" y="304885"/>
            <a:ext cx="103056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25000"/>
              </a:lnSpc>
              <a:spcBef>
                <a:spcPts val="1800"/>
              </a:spcBef>
              <a:spcAft>
                <a:spcPts val="0"/>
              </a:spcAft>
              <a:buClr>
                <a:schemeClr val="dk1"/>
              </a:buClr>
              <a:buSzPts val="1100"/>
              <a:buFont typeface="Arial"/>
              <a:buNone/>
            </a:pPr>
            <a:r>
              <a:rPr lang="en" sz="3000" b="1" dirty="0">
                <a:solidFill>
                  <a:schemeClr val="accent2"/>
                </a:solidFill>
                <a:highlight>
                  <a:srgbClr val="FFFFFF"/>
                </a:highlight>
                <a:latin typeface="Comic Sans MS"/>
                <a:ea typeface="Comic Sans MS"/>
                <a:cs typeface="Comic Sans MS"/>
                <a:sym typeface="Comic Sans MS"/>
              </a:rPr>
              <a:t>EXISTING SYSYEM</a:t>
            </a:r>
            <a:endParaRPr sz="3000" b="1" i="0" u="none" strike="noStrike" cap="none" dirty="0">
              <a:solidFill>
                <a:schemeClr val="accent2"/>
              </a:solidFill>
              <a:latin typeface="Josefin Sans"/>
              <a:ea typeface="Josefin Sans"/>
              <a:cs typeface="Josefin Sans"/>
              <a:sym typeface="Josefin Sans"/>
            </a:endParaRPr>
          </a:p>
        </p:txBody>
      </p:sp>
      <p:sp>
        <p:nvSpPr>
          <p:cNvPr id="266" name="Google Shape;266;g7c213df198_1_60"/>
          <p:cNvSpPr txBox="1"/>
          <p:nvPr/>
        </p:nvSpPr>
        <p:spPr>
          <a:xfrm>
            <a:off x="699633" y="1557634"/>
            <a:ext cx="7940100" cy="3000000"/>
          </a:xfrm>
          <a:prstGeom prst="rect">
            <a:avLst/>
          </a:prstGeom>
          <a:noFill/>
          <a:ln>
            <a:noFill/>
          </a:ln>
        </p:spPr>
        <p:txBody>
          <a:bodyPr spcFirstLastPara="1" wrap="square" lIns="91425" tIns="91425" rIns="91425" bIns="91425" anchor="t" anchorCtr="0">
            <a:noAutofit/>
          </a:bodyPr>
          <a:lstStyle/>
          <a:p>
            <a:pPr marL="457200" lvl="0" indent="-393700" algn="l" rtl="0">
              <a:spcBef>
                <a:spcPts val="0"/>
              </a:spcBef>
              <a:spcAft>
                <a:spcPts val="0"/>
              </a:spcAft>
              <a:buSzPts val="2600"/>
              <a:buFont typeface="Comic Sans MS"/>
              <a:buAutoNum type="arabicPeriod"/>
            </a:pPr>
            <a:r>
              <a:rPr lang="en" sz="2000" b="1" dirty="0" smtClean="0">
                <a:latin typeface="Comic Sans MS"/>
                <a:ea typeface="Comic Sans MS"/>
                <a:cs typeface="Comic Sans MS"/>
                <a:sym typeface="Comic Sans MS"/>
              </a:rPr>
              <a:t>The </a:t>
            </a:r>
            <a:r>
              <a:rPr lang="en" sz="2000" b="1" dirty="0">
                <a:latin typeface="Comic Sans MS"/>
                <a:ea typeface="Comic Sans MS"/>
                <a:cs typeface="Comic Sans MS"/>
                <a:sym typeface="Comic Sans MS"/>
              </a:rPr>
              <a:t>existing detector detects only 40% of face of driver in normal driving position in video recording of 10 minutes.</a:t>
            </a:r>
            <a:endParaRPr sz="2000" b="1" dirty="0">
              <a:latin typeface="Comic Sans MS"/>
              <a:ea typeface="Comic Sans MS"/>
              <a:cs typeface="Comic Sans MS"/>
              <a:sym typeface="Comic Sans MS"/>
            </a:endParaRPr>
          </a:p>
          <a:p>
            <a:pPr marL="457200" lvl="0" indent="-393700" algn="l" rtl="0">
              <a:spcBef>
                <a:spcPts val="0"/>
              </a:spcBef>
              <a:spcAft>
                <a:spcPts val="0"/>
              </a:spcAft>
              <a:buSzPts val="2600"/>
              <a:buFont typeface="Comic Sans MS"/>
              <a:buAutoNum type="arabicPeriod"/>
            </a:pPr>
            <a:r>
              <a:rPr lang="en" sz="2000" b="1" dirty="0">
                <a:latin typeface="Comic Sans MS"/>
                <a:ea typeface="Comic Sans MS"/>
                <a:cs typeface="Comic Sans MS"/>
                <a:sym typeface="Comic Sans MS"/>
              </a:rPr>
              <a:t>It uses the old technology and hence there will be minimal accuracy towards detection</a:t>
            </a:r>
            <a:r>
              <a:rPr lang="en" sz="2000" b="1" dirty="0" smtClean="0">
                <a:latin typeface="Comic Sans MS"/>
                <a:ea typeface="Comic Sans MS"/>
                <a:cs typeface="Comic Sans MS"/>
                <a:sym typeface="Comic Sans MS"/>
              </a:rPr>
              <a:t>.</a:t>
            </a:r>
          </a:p>
          <a:p>
            <a:pPr marL="457200" lvl="0" indent="-393700">
              <a:buSzPts val="2600"/>
              <a:buFont typeface="Comic Sans MS"/>
              <a:buAutoNum type="arabicPeriod"/>
            </a:pPr>
            <a:r>
              <a:rPr lang="en-US" sz="2000" b="1" dirty="0">
                <a:latin typeface="Comic Sans MS"/>
                <a:ea typeface="Comic Sans MS"/>
                <a:cs typeface="Comic Sans MS"/>
                <a:sym typeface="Comic Sans MS"/>
              </a:rPr>
              <a:t>The purpose of this systematic review paper is </a:t>
            </a:r>
            <a:r>
              <a:rPr lang="en-US" sz="2000" b="1" dirty="0" smtClean="0">
                <a:latin typeface="Comic Sans MS"/>
                <a:ea typeface="Comic Sans MS"/>
                <a:cs typeface="Comic Sans MS"/>
                <a:sym typeface="Comic Sans MS"/>
              </a:rPr>
              <a:t>recognition and </a:t>
            </a:r>
            <a:r>
              <a:rPr lang="en-US" sz="2000" b="1" dirty="0">
                <a:latin typeface="Comic Sans MS"/>
                <a:ea typeface="Comic Sans MS"/>
                <a:cs typeface="Comic Sans MS"/>
                <a:sym typeface="Comic Sans MS"/>
              </a:rPr>
              <a:t>categorization of the best possible </a:t>
            </a:r>
            <a:r>
              <a:rPr lang="en-US" sz="2000" b="1" dirty="0" smtClean="0">
                <a:latin typeface="Comic Sans MS"/>
                <a:ea typeface="Comic Sans MS"/>
                <a:cs typeface="Comic Sans MS"/>
                <a:sym typeface="Comic Sans MS"/>
              </a:rPr>
              <a:t>techniques.</a:t>
            </a:r>
            <a:endParaRPr lang="en-US" sz="2000" b="1" dirty="0">
              <a:latin typeface="Comic Sans MS"/>
              <a:ea typeface="Comic Sans MS"/>
              <a:cs typeface="Comic Sans MS"/>
              <a:sym typeface="Comic Sans MS"/>
            </a:endParaRPr>
          </a:p>
          <a:p>
            <a:pPr marL="457200" lvl="0" indent="-393700">
              <a:buSzPts val="2600"/>
              <a:buFont typeface="Comic Sans MS"/>
              <a:buAutoNum type="arabicPeriod"/>
            </a:pPr>
            <a:r>
              <a:rPr lang="en-US" sz="2000" b="1" dirty="0" smtClean="0">
                <a:latin typeface="Comic Sans MS"/>
                <a:ea typeface="Comic Sans MS"/>
                <a:cs typeface="Comic Sans MS"/>
                <a:sym typeface="Comic Sans MS"/>
              </a:rPr>
              <a:t>The </a:t>
            </a:r>
            <a:r>
              <a:rPr lang="en-US" sz="2000" b="1" dirty="0">
                <a:latin typeface="Comic Sans MS"/>
                <a:ea typeface="Comic Sans MS"/>
                <a:cs typeface="Comic Sans MS"/>
                <a:sym typeface="Comic Sans MS"/>
              </a:rPr>
              <a:t>population of </a:t>
            </a:r>
            <a:r>
              <a:rPr lang="en-US" sz="2000" b="1" dirty="0" smtClean="0">
                <a:latin typeface="Comic Sans MS"/>
                <a:ea typeface="Comic Sans MS"/>
                <a:cs typeface="Comic Sans MS"/>
                <a:sym typeface="Comic Sans MS"/>
              </a:rPr>
              <a:t>systematic review </a:t>
            </a:r>
            <a:r>
              <a:rPr lang="en-US" sz="2000" b="1" dirty="0">
                <a:latin typeface="Comic Sans MS"/>
                <a:ea typeface="Comic Sans MS"/>
                <a:cs typeface="Comic Sans MS"/>
                <a:sym typeface="Comic Sans MS"/>
              </a:rPr>
              <a:t>consists of research papers relevant to </a:t>
            </a:r>
            <a:r>
              <a:rPr lang="en-US" sz="2000" b="1" dirty="0" smtClean="0">
                <a:latin typeface="Comic Sans MS"/>
                <a:ea typeface="Comic Sans MS"/>
                <a:cs typeface="Comic Sans MS"/>
                <a:sym typeface="Comic Sans MS"/>
              </a:rPr>
              <a:t>drowsiness detection.</a:t>
            </a:r>
            <a:endParaRPr lang="en" sz="2000" b="1" dirty="0" smtClean="0">
              <a:latin typeface="Comic Sans MS"/>
              <a:ea typeface="Comic Sans MS"/>
              <a:cs typeface="Comic Sans MS"/>
              <a:sym typeface="Comic Sans MS"/>
            </a:endParaRPr>
          </a:p>
          <a:p>
            <a:pPr marL="457200" lvl="0" indent="-393700" algn="l" rtl="0">
              <a:spcBef>
                <a:spcPts val="0"/>
              </a:spcBef>
              <a:spcAft>
                <a:spcPts val="0"/>
              </a:spcAft>
              <a:buSzPts val="2600"/>
              <a:buFont typeface="Comic Sans MS"/>
              <a:buAutoNum type="arabicPeriod"/>
            </a:pPr>
            <a:endParaRPr sz="2000" b="1" dirty="0">
              <a:latin typeface="Comic Sans MS"/>
              <a:ea typeface="Comic Sans MS"/>
              <a:cs typeface="Comic Sans MS"/>
              <a:sym typeface="Comic Sans MS"/>
            </a:endParaRPr>
          </a:p>
          <a:p>
            <a:pPr marL="457200" lvl="0" indent="0" algn="l" rtl="0">
              <a:spcBef>
                <a:spcPts val="0"/>
              </a:spcBef>
              <a:spcAft>
                <a:spcPts val="0"/>
              </a:spcAft>
              <a:buNone/>
            </a:pPr>
            <a:endParaRPr sz="1600" b="1" dirty="0">
              <a:latin typeface="Comic Sans MS"/>
              <a:ea typeface="Comic Sans MS"/>
              <a:cs typeface="Comic Sans MS"/>
              <a:sym typeface="Comic Sans MS"/>
            </a:endParaRPr>
          </a:p>
        </p:txBody>
      </p:sp>
    </p:spTree>
    <p:extLst>
      <p:ext uri="{BB962C8B-B14F-4D97-AF65-F5344CB8AC3E}">
        <p14:creationId xmlns:p14="http://schemas.microsoft.com/office/powerpoint/2010/main" val="2676997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7c213df198_1_60"/>
          <p:cNvSpPr txBox="1"/>
          <p:nvPr/>
        </p:nvSpPr>
        <p:spPr>
          <a:xfrm>
            <a:off x="1367630" y="245064"/>
            <a:ext cx="103056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25000"/>
              </a:lnSpc>
              <a:spcBef>
                <a:spcPts val="1800"/>
              </a:spcBef>
              <a:spcAft>
                <a:spcPts val="0"/>
              </a:spcAft>
              <a:buClr>
                <a:schemeClr val="dk1"/>
              </a:buClr>
              <a:buSzPts val="1100"/>
              <a:buFont typeface="Arial"/>
              <a:buNone/>
            </a:pPr>
            <a:r>
              <a:rPr lang="en" sz="3000" b="1" dirty="0" smtClean="0">
                <a:solidFill>
                  <a:schemeClr val="accent2"/>
                </a:solidFill>
                <a:highlight>
                  <a:srgbClr val="FFFFFF"/>
                </a:highlight>
                <a:latin typeface="Comic Sans MS"/>
                <a:ea typeface="Comic Sans MS"/>
                <a:cs typeface="Comic Sans MS"/>
                <a:sym typeface="Comic Sans MS"/>
              </a:rPr>
              <a:t>PROPOSED SYSYEM</a:t>
            </a:r>
            <a:endParaRPr sz="3000" b="1" i="0" u="none" strike="noStrike" cap="none" dirty="0">
              <a:solidFill>
                <a:schemeClr val="accent2"/>
              </a:solidFill>
              <a:latin typeface="Josefin Sans"/>
              <a:ea typeface="Josefin Sans"/>
              <a:cs typeface="Josefin Sans"/>
              <a:sym typeface="Josefin Sans"/>
            </a:endParaRPr>
          </a:p>
        </p:txBody>
      </p:sp>
      <p:sp>
        <p:nvSpPr>
          <p:cNvPr id="266" name="Google Shape;266;g7c213df198_1_60"/>
          <p:cNvSpPr txBox="1"/>
          <p:nvPr/>
        </p:nvSpPr>
        <p:spPr>
          <a:xfrm>
            <a:off x="691087" y="1292714"/>
            <a:ext cx="7940100" cy="3000000"/>
          </a:xfrm>
          <a:prstGeom prst="rect">
            <a:avLst/>
          </a:prstGeom>
          <a:noFill/>
          <a:ln>
            <a:noFill/>
          </a:ln>
        </p:spPr>
        <p:txBody>
          <a:bodyPr spcFirstLastPara="1" wrap="square" lIns="91425" tIns="91425" rIns="91425" bIns="91425" anchor="t" anchorCtr="0">
            <a:noAutofit/>
          </a:bodyPr>
          <a:lstStyle/>
          <a:p>
            <a:pPr marL="406400" lvl="0" indent="-342900">
              <a:buSzPts val="2600"/>
              <a:buFont typeface="Wingdings" panose="05000000000000000000" pitchFamily="2" charset="2"/>
              <a:buChar char="v"/>
            </a:pPr>
            <a:r>
              <a:rPr lang="en-US" sz="2000" b="1" dirty="0" smtClean="0">
                <a:latin typeface="Comic Sans MS"/>
                <a:ea typeface="Comic Sans MS"/>
                <a:cs typeface="Comic Sans MS"/>
                <a:sym typeface="Comic Sans MS"/>
              </a:rPr>
              <a:t>The </a:t>
            </a:r>
            <a:r>
              <a:rPr lang="en-US" sz="2000" b="1" dirty="0">
                <a:latin typeface="Comic Sans MS"/>
                <a:ea typeface="Comic Sans MS"/>
                <a:cs typeface="Comic Sans MS"/>
                <a:sym typeface="Comic Sans MS"/>
              </a:rPr>
              <a:t>proposed system is to detect closed </a:t>
            </a:r>
            <a:r>
              <a:rPr lang="en-US" sz="2000" b="1" dirty="0" smtClean="0">
                <a:latin typeface="Comic Sans MS"/>
                <a:ea typeface="Comic Sans MS"/>
                <a:cs typeface="Comic Sans MS"/>
                <a:sym typeface="Comic Sans MS"/>
              </a:rPr>
              <a:t>eyes to </a:t>
            </a:r>
            <a:r>
              <a:rPr lang="en-US" sz="2000" b="1" dirty="0">
                <a:latin typeface="Comic Sans MS"/>
                <a:ea typeface="Comic Sans MS"/>
                <a:cs typeface="Comic Sans MS"/>
                <a:sym typeface="Comic Sans MS"/>
              </a:rPr>
              <a:t>observe drivers fatigue and alert the driver with a </a:t>
            </a:r>
            <a:r>
              <a:rPr lang="en-US" sz="2000" b="1" dirty="0" smtClean="0">
                <a:latin typeface="Comic Sans MS"/>
                <a:ea typeface="Comic Sans MS"/>
                <a:cs typeface="Comic Sans MS"/>
                <a:sym typeface="Comic Sans MS"/>
              </a:rPr>
              <a:t>buzzer and </a:t>
            </a:r>
            <a:r>
              <a:rPr lang="en-US" sz="2000" b="1" dirty="0">
                <a:latin typeface="Comic Sans MS"/>
                <a:ea typeface="Comic Sans MS"/>
                <a:cs typeface="Comic Sans MS"/>
                <a:sym typeface="Comic Sans MS"/>
              </a:rPr>
              <a:t>vibration on positive </a:t>
            </a:r>
            <a:r>
              <a:rPr lang="en-US" sz="2000" b="1" dirty="0" smtClean="0">
                <a:latin typeface="Comic Sans MS"/>
                <a:ea typeface="Comic Sans MS"/>
                <a:cs typeface="Comic Sans MS"/>
                <a:sym typeface="Comic Sans MS"/>
              </a:rPr>
              <a:t>detection</a:t>
            </a:r>
          </a:p>
          <a:p>
            <a:pPr marL="406400" lvl="0" indent="-342900">
              <a:buSzPts val="2600"/>
              <a:buFont typeface="Wingdings" panose="05000000000000000000" pitchFamily="2" charset="2"/>
              <a:buChar char="v"/>
            </a:pPr>
            <a:r>
              <a:rPr lang="en-US" sz="2000" b="1" dirty="0" smtClean="0">
                <a:latin typeface="Comic Sans MS"/>
                <a:ea typeface="Comic Sans MS"/>
                <a:cs typeface="Comic Sans MS"/>
                <a:sym typeface="Comic Sans MS"/>
              </a:rPr>
              <a:t>When </a:t>
            </a:r>
            <a:r>
              <a:rPr lang="en-US" sz="2000" b="1" dirty="0">
                <a:latin typeface="Comic Sans MS"/>
                <a:ea typeface="Comic Sans MS"/>
                <a:cs typeface="Comic Sans MS"/>
                <a:sym typeface="Comic Sans MS"/>
              </a:rPr>
              <a:t>the eyes were detected closed for too long, </a:t>
            </a:r>
            <a:r>
              <a:rPr lang="en-US" sz="2000" b="1" dirty="0" smtClean="0">
                <a:latin typeface="Comic Sans MS"/>
                <a:ea typeface="Comic Sans MS"/>
                <a:cs typeface="Comic Sans MS"/>
                <a:sym typeface="Comic Sans MS"/>
              </a:rPr>
              <a:t>a warning </a:t>
            </a:r>
            <a:r>
              <a:rPr lang="en-US" sz="2000" b="1" dirty="0">
                <a:latin typeface="Comic Sans MS"/>
                <a:ea typeface="Comic Sans MS"/>
                <a:cs typeface="Comic Sans MS"/>
                <a:sym typeface="Comic Sans MS"/>
              </a:rPr>
              <a:t>signal is issued. </a:t>
            </a:r>
            <a:endParaRPr lang="en-US" sz="2000" b="1" dirty="0" smtClean="0">
              <a:latin typeface="Comic Sans MS"/>
              <a:ea typeface="Comic Sans MS"/>
              <a:cs typeface="Comic Sans MS"/>
              <a:sym typeface="Comic Sans MS"/>
            </a:endParaRPr>
          </a:p>
          <a:p>
            <a:pPr marL="406400" lvl="0" indent="-342900">
              <a:buSzPts val="2600"/>
              <a:buFont typeface="Wingdings" panose="05000000000000000000" pitchFamily="2" charset="2"/>
              <a:buChar char="v"/>
            </a:pPr>
            <a:r>
              <a:rPr lang="en-US" sz="2000" b="1" dirty="0" smtClean="0">
                <a:latin typeface="Comic Sans MS"/>
                <a:ea typeface="Comic Sans MS"/>
                <a:cs typeface="Comic Sans MS"/>
                <a:sym typeface="Comic Sans MS"/>
              </a:rPr>
              <a:t>Driver drowsiness can be determined from several symptoms that manifest in drowsy drivers face. </a:t>
            </a:r>
          </a:p>
          <a:p>
            <a:pPr marL="406400" lvl="0" indent="-342900">
              <a:buSzPts val="2600"/>
              <a:buFont typeface="Wingdings" panose="05000000000000000000" pitchFamily="2" charset="2"/>
              <a:buChar char="v"/>
            </a:pPr>
            <a:r>
              <a:rPr lang="en-US" sz="2000" b="1" dirty="0" smtClean="0">
                <a:latin typeface="Comic Sans MS"/>
                <a:ea typeface="Comic Sans MS"/>
                <a:cs typeface="Comic Sans MS"/>
                <a:sym typeface="Comic Sans MS"/>
              </a:rPr>
              <a:t>Through the analysis of the eye status, the system will be able to tell whether the driver is drowsy or not. </a:t>
            </a:r>
          </a:p>
          <a:p>
            <a:pPr marL="406400" lvl="0" indent="-342900">
              <a:buSzPts val="2600"/>
              <a:buFont typeface="Wingdings" panose="05000000000000000000" pitchFamily="2" charset="2"/>
              <a:buChar char="v"/>
            </a:pPr>
            <a:r>
              <a:rPr lang="en-US" sz="2000" b="1" dirty="0" smtClean="0">
                <a:latin typeface="Comic Sans MS"/>
                <a:ea typeface="Comic Sans MS"/>
                <a:cs typeface="Comic Sans MS"/>
                <a:sym typeface="Comic Sans MS"/>
              </a:rPr>
              <a:t>Initially when the camera is in on state, video streams are </a:t>
            </a:r>
            <a:r>
              <a:rPr lang="en-US" sz="2000" b="1" dirty="0">
                <a:latin typeface="Comic Sans MS"/>
                <a:ea typeface="Comic Sans MS"/>
                <a:cs typeface="Comic Sans MS"/>
                <a:sym typeface="Comic Sans MS"/>
              </a:rPr>
              <a:t>c</a:t>
            </a:r>
            <a:r>
              <a:rPr lang="en-US" sz="2000" b="1" dirty="0" smtClean="0">
                <a:latin typeface="Comic Sans MS"/>
                <a:ea typeface="Comic Sans MS"/>
                <a:cs typeface="Comic Sans MS"/>
                <a:sym typeface="Comic Sans MS"/>
              </a:rPr>
              <a:t>ontinuously captured from the drivers face.</a:t>
            </a:r>
            <a:endParaRPr sz="1600" b="1" dirty="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7c213df198_1_60"/>
          <p:cNvSpPr txBox="1"/>
          <p:nvPr/>
        </p:nvSpPr>
        <p:spPr>
          <a:xfrm>
            <a:off x="2162389" y="356159"/>
            <a:ext cx="103056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25000"/>
              </a:lnSpc>
              <a:spcBef>
                <a:spcPts val="1800"/>
              </a:spcBef>
              <a:spcAft>
                <a:spcPts val="0"/>
              </a:spcAft>
              <a:buClr>
                <a:schemeClr val="dk1"/>
              </a:buClr>
              <a:buSzPts val="1100"/>
              <a:buFont typeface="Arial"/>
              <a:buNone/>
            </a:pPr>
            <a:r>
              <a:rPr lang="en" sz="3000" b="1" dirty="0" smtClean="0">
                <a:solidFill>
                  <a:schemeClr val="accent2"/>
                </a:solidFill>
                <a:highlight>
                  <a:srgbClr val="FFFFFF"/>
                </a:highlight>
                <a:latin typeface="Comic Sans MS"/>
                <a:ea typeface="Comic Sans MS"/>
                <a:cs typeface="Comic Sans MS"/>
                <a:sym typeface="Comic Sans MS"/>
              </a:rPr>
              <a:t>Literature Survey-1</a:t>
            </a:r>
            <a:endParaRPr sz="3000" b="1" i="0" u="none" strike="noStrike" cap="none" dirty="0">
              <a:solidFill>
                <a:schemeClr val="accent2"/>
              </a:solidFill>
              <a:latin typeface="Josefin Sans"/>
              <a:ea typeface="Josefin Sans"/>
              <a:cs typeface="Josefin Sans"/>
              <a:sym typeface="Josefin Sans"/>
            </a:endParaRPr>
          </a:p>
        </p:txBody>
      </p:sp>
      <p:sp>
        <p:nvSpPr>
          <p:cNvPr id="266" name="Google Shape;266;g7c213df198_1_60"/>
          <p:cNvSpPr txBox="1"/>
          <p:nvPr/>
        </p:nvSpPr>
        <p:spPr>
          <a:xfrm>
            <a:off x="767999" y="1395264"/>
            <a:ext cx="7940100" cy="1040287"/>
          </a:xfrm>
          <a:prstGeom prst="rect">
            <a:avLst/>
          </a:prstGeom>
          <a:noFill/>
          <a:ln>
            <a:noFill/>
          </a:ln>
        </p:spPr>
        <p:txBody>
          <a:bodyPr spcFirstLastPara="1" wrap="square" lIns="91425" tIns="91425" rIns="91425" bIns="91425" anchor="t" anchorCtr="0">
            <a:noAutofit/>
          </a:bodyPr>
          <a:lstStyle/>
          <a:p>
            <a:pPr marL="63500" lvl="0">
              <a:buSzPts val="2600"/>
            </a:pPr>
            <a:r>
              <a:rPr lang="en-US" sz="2600" b="1" dirty="0">
                <a:latin typeface="Comic Sans MS"/>
                <a:ea typeface="Comic Sans MS"/>
                <a:cs typeface="Comic Sans MS"/>
                <a:sym typeface="Comic Sans MS"/>
              </a:rPr>
              <a:t>A Smartphone-Based Drowsiness Detection </a:t>
            </a:r>
            <a:r>
              <a:rPr lang="en-US" sz="2600" b="1" dirty="0" smtClean="0">
                <a:latin typeface="Comic Sans MS"/>
                <a:ea typeface="Comic Sans MS"/>
                <a:cs typeface="Comic Sans MS"/>
                <a:sym typeface="Comic Sans MS"/>
              </a:rPr>
              <a:t>and Warning </a:t>
            </a:r>
            <a:r>
              <a:rPr lang="en-US" sz="2600" b="1" dirty="0">
                <a:latin typeface="Comic Sans MS"/>
                <a:ea typeface="Comic Sans MS"/>
                <a:cs typeface="Comic Sans MS"/>
                <a:sym typeface="Comic Sans MS"/>
              </a:rPr>
              <a:t>System for Automotive Drivers</a:t>
            </a:r>
            <a:endParaRPr sz="2000" b="1" dirty="0">
              <a:latin typeface="Comic Sans MS"/>
              <a:ea typeface="Comic Sans MS"/>
              <a:cs typeface="Comic Sans MS"/>
              <a:sym typeface="Comic Sans MS"/>
            </a:endParaRPr>
          </a:p>
        </p:txBody>
      </p:sp>
      <p:sp>
        <p:nvSpPr>
          <p:cNvPr id="2" name="Rectangle 1"/>
          <p:cNvSpPr/>
          <p:nvPr/>
        </p:nvSpPr>
        <p:spPr>
          <a:xfrm>
            <a:off x="1253501" y="2646158"/>
            <a:ext cx="6969095" cy="1600438"/>
          </a:xfrm>
          <a:prstGeom prst="rect">
            <a:avLst/>
          </a:prstGeom>
        </p:spPr>
        <p:txBody>
          <a:bodyPr wrap="square">
            <a:spAutoFit/>
          </a:bodyPr>
          <a:lstStyle/>
          <a:p>
            <a:pPr marL="285750" indent="-285750">
              <a:buFont typeface="Wingdings" panose="05000000000000000000" pitchFamily="2" charset="2"/>
              <a:buChar char="v"/>
            </a:pPr>
            <a:r>
              <a:rPr lang="en-US" b="1" dirty="0">
                <a:latin typeface="Comic Sans MS" panose="030F0702030302020204" pitchFamily="66" charset="0"/>
              </a:rPr>
              <a:t>This paper presents a smartphone-based system for the detection of drowsiness in automotive </a:t>
            </a:r>
            <a:r>
              <a:rPr lang="en-US" b="1" dirty="0" smtClean="0">
                <a:latin typeface="Comic Sans MS" panose="030F0702030302020204" pitchFamily="66" charset="0"/>
              </a:rPr>
              <a:t>drivers</a:t>
            </a:r>
          </a:p>
          <a:p>
            <a:pPr marL="285750" indent="-285750">
              <a:buFont typeface="Wingdings" panose="05000000000000000000" pitchFamily="2" charset="2"/>
              <a:buChar char="v"/>
            </a:pPr>
            <a:r>
              <a:rPr lang="en-US" b="1" dirty="0" smtClean="0">
                <a:latin typeface="Comic Sans MS" panose="030F0702030302020204" pitchFamily="66" charset="0"/>
              </a:rPr>
              <a:t>The </a:t>
            </a:r>
            <a:r>
              <a:rPr lang="en-US" b="1" dirty="0">
                <a:latin typeface="Comic Sans MS" panose="030F0702030302020204" pitchFamily="66" charset="0"/>
              </a:rPr>
              <a:t>system uses near infrared lighting for illuminating the face of the driver during </a:t>
            </a:r>
            <a:r>
              <a:rPr lang="en-US" b="1" dirty="0" err="1">
                <a:latin typeface="Comic Sans MS" panose="030F0702030302020204" pitchFamily="66" charset="0"/>
              </a:rPr>
              <a:t>nightdriving</a:t>
            </a:r>
            <a:r>
              <a:rPr lang="en-US" b="1" dirty="0">
                <a:latin typeface="Comic Sans MS" panose="030F0702030302020204" pitchFamily="66" charset="0"/>
              </a:rPr>
              <a:t>. </a:t>
            </a:r>
            <a:endParaRPr lang="en-US" b="1" dirty="0" smtClean="0">
              <a:latin typeface="Comic Sans MS" panose="030F0702030302020204" pitchFamily="66" charset="0"/>
            </a:endParaRPr>
          </a:p>
          <a:p>
            <a:pPr marL="285750" indent="-285750">
              <a:buFont typeface="Wingdings" panose="05000000000000000000" pitchFamily="2" charset="2"/>
              <a:buChar char="v"/>
            </a:pPr>
            <a:r>
              <a:rPr lang="en-US" b="1" dirty="0" smtClean="0">
                <a:latin typeface="Comic Sans MS" panose="030F0702030302020204" pitchFamily="66" charset="0"/>
              </a:rPr>
              <a:t>The </a:t>
            </a:r>
            <a:r>
              <a:rPr lang="en-US" b="1" dirty="0">
                <a:latin typeface="Comic Sans MS" panose="030F0702030302020204" pitchFamily="66" charset="0"/>
              </a:rPr>
              <a:t>second step uses the voiced to the unvoiced ratio obtained from the speech data from the microphone, in the event PERCLOS crosses the threshold.</a:t>
            </a:r>
            <a:endParaRPr lang="en-IN" b="1" dirty="0">
              <a:latin typeface="Comic Sans MS" panose="030F0702030302020204" pitchFamily="66" charset="0"/>
            </a:endParaRPr>
          </a:p>
        </p:txBody>
      </p:sp>
      <p:sp>
        <p:nvSpPr>
          <p:cNvPr id="6" name="Google Shape;266;g7c213df198_1_60"/>
          <p:cNvSpPr txBox="1"/>
          <p:nvPr/>
        </p:nvSpPr>
        <p:spPr>
          <a:xfrm>
            <a:off x="1253502" y="4432045"/>
            <a:ext cx="7940100" cy="1040287"/>
          </a:xfrm>
          <a:prstGeom prst="rect">
            <a:avLst/>
          </a:prstGeom>
          <a:noFill/>
          <a:ln>
            <a:noFill/>
          </a:ln>
        </p:spPr>
        <p:txBody>
          <a:bodyPr spcFirstLastPara="1" wrap="square" lIns="91425" tIns="91425" rIns="91425" bIns="91425" anchor="t" anchorCtr="0">
            <a:noAutofit/>
          </a:bodyPr>
          <a:lstStyle/>
          <a:p>
            <a:pPr algn="r"/>
            <a:r>
              <a:rPr lang="en-IN" sz="1600" b="1" dirty="0" err="1" smtClean="0"/>
              <a:t>Author:</a:t>
            </a:r>
            <a:r>
              <a:rPr lang="en-IN" sz="1200" dirty="0" err="1" smtClean="0"/>
              <a:t>Anirban</a:t>
            </a:r>
            <a:r>
              <a:rPr lang="en-IN" sz="1200" dirty="0" smtClean="0"/>
              <a:t> </a:t>
            </a:r>
            <a:r>
              <a:rPr lang="en-IN" sz="1200" dirty="0" err="1"/>
              <a:t>Dasgupta</a:t>
            </a:r>
            <a:r>
              <a:rPr lang="en-IN" sz="1200" dirty="0"/>
              <a:t> , Member, IEEE, </a:t>
            </a:r>
            <a:r>
              <a:rPr lang="en-IN" sz="1200" dirty="0" err="1"/>
              <a:t>Daleef</a:t>
            </a:r>
            <a:r>
              <a:rPr lang="en-IN" sz="1200" dirty="0"/>
              <a:t> Rahman, and </a:t>
            </a:r>
            <a:r>
              <a:rPr lang="en-IN" sz="1200" dirty="0" err="1"/>
              <a:t>Aurobinda</a:t>
            </a:r>
            <a:r>
              <a:rPr lang="en-IN" sz="1200" dirty="0"/>
              <a:t> </a:t>
            </a:r>
            <a:r>
              <a:rPr lang="en-IN" sz="1200" dirty="0" err="1"/>
              <a:t>Routray</a:t>
            </a:r>
            <a:r>
              <a:rPr lang="en-IN" sz="1200" dirty="0"/>
              <a:t> , Member, IEEE</a:t>
            </a:r>
            <a:r>
              <a:rPr lang="en-IN" sz="1200" dirty="0">
                <a:hlinkClick r:id="rId3"/>
              </a:rPr>
              <a:t> </a:t>
            </a:r>
            <a:endParaRPr lang="en-IN" sz="1200" b="1" dirty="0"/>
          </a:p>
        </p:txBody>
      </p:sp>
    </p:spTree>
    <p:extLst>
      <p:ext uri="{BB962C8B-B14F-4D97-AF65-F5344CB8AC3E}">
        <p14:creationId xmlns:p14="http://schemas.microsoft.com/office/powerpoint/2010/main" val="3316451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7c213df198_1_60"/>
          <p:cNvSpPr txBox="1"/>
          <p:nvPr/>
        </p:nvSpPr>
        <p:spPr>
          <a:xfrm>
            <a:off x="2085477" y="222051"/>
            <a:ext cx="103056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25000"/>
              </a:lnSpc>
              <a:spcBef>
                <a:spcPts val="1800"/>
              </a:spcBef>
              <a:spcAft>
                <a:spcPts val="0"/>
              </a:spcAft>
              <a:buClr>
                <a:schemeClr val="dk1"/>
              </a:buClr>
              <a:buSzPts val="1100"/>
              <a:buFont typeface="Arial"/>
              <a:buNone/>
            </a:pPr>
            <a:r>
              <a:rPr lang="en" sz="3000" b="1" dirty="0" smtClean="0">
                <a:solidFill>
                  <a:schemeClr val="accent2"/>
                </a:solidFill>
                <a:highlight>
                  <a:srgbClr val="FFFFFF"/>
                </a:highlight>
                <a:latin typeface="Comic Sans MS"/>
                <a:ea typeface="Comic Sans MS"/>
                <a:cs typeface="Comic Sans MS"/>
                <a:sym typeface="Comic Sans MS"/>
              </a:rPr>
              <a:t>Literature Survey-2</a:t>
            </a:r>
            <a:endParaRPr sz="3000" b="1" i="0" u="none" strike="noStrike" cap="none" dirty="0">
              <a:solidFill>
                <a:schemeClr val="accent2"/>
              </a:solidFill>
              <a:latin typeface="Josefin Sans"/>
              <a:ea typeface="Josefin Sans"/>
              <a:cs typeface="Josefin Sans"/>
              <a:sym typeface="Josefin Sans"/>
            </a:endParaRPr>
          </a:p>
        </p:txBody>
      </p:sp>
      <p:sp>
        <p:nvSpPr>
          <p:cNvPr id="266" name="Google Shape;266;g7c213df198_1_60"/>
          <p:cNvSpPr txBox="1"/>
          <p:nvPr/>
        </p:nvSpPr>
        <p:spPr>
          <a:xfrm>
            <a:off x="742362" y="1175905"/>
            <a:ext cx="7940100" cy="1040287"/>
          </a:xfrm>
          <a:prstGeom prst="rect">
            <a:avLst/>
          </a:prstGeom>
          <a:noFill/>
          <a:ln>
            <a:noFill/>
          </a:ln>
        </p:spPr>
        <p:txBody>
          <a:bodyPr spcFirstLastPara="1" wrap="square" lIns="91425" tIns="91425" rIns="91425" bIns="91425" anchor="t" anchorCtr="0">
            <a:noAutofit/>
          </a:bodyPr>
          <a:lstStyle/>
          <a:p>
            <a:r>
              <a:rPr lang="en-IN" sz="2800" b="1" dirty="0"/>
              <a:t>Driver drowsiness detection system</a:t>
            </a:r>
          </a:p>
        </p:txBody>
      </p:sp>
      <p:sp>
        <p:nvSpPr>
          <p:cNvPr id="2" name="Rectangle 1"/>
          <p:cNvSpPr/>
          <p:nvPr/>
        </p:nvSpPr>
        <p:spPr>
          <a:xfrm>
            <a:off x="1022765" y="2290273"/>
            <a:ext cx="6969095" cy="1815882"/>
          </a:xfrm>
          <a:prstGeom prst="rect">
            <a:avLst/>
          </a:prstGeom>
        </p:spPr>
        <p:txBody>
          <a:bodyPr wrap="square">
            <a:spAutoFit/>
          </a:bodyPr>
          <a:lstStyle/>
          <a:p>
            <a:pPr marL="285750" indent="-285750">
              <a:buFont typeface="Wingdings" panose="05000000000000000000" pitchFamily="2" charset="2"/>
              <a:buChar char="v"/>
            </a:pPr>
            <a:r>
              <a:rPr lang="en-US" b="1" dirty="0">
                <a:latin typeface="Comic Sans MS" panose="030F0702030302020204" pitchFamily="66" charset="0"/>
              </a:rPr>
              <a:t>Drowsiness and Fatigue of drivers are amongst the significant causes of road accidents. Every year, they increase the amounts of deaths and fatalities injuries globally. </a:t>
            </a:r>
            <a:endParaRPr lang="en-US" b="1" dirty="0" smtClean="0">
              <a:latin typeface="Comic Sans MS" panose="030F0702030302020204" pitchFamily="66" charset="0"/>
            </a:endParaRPr>
          </a:p>
          <a:p>
            <a:pPr marL="285750" indent="-285750">
              <a:buFont typeface="Wingdings" panose="05000000000000000000" pitchFamily="2" charset="2"/>
              <a:buChar char="v"/>
            </a:pPr>
            <a:r>
              <a:rPr lang="en-US" b="1" dirty="0" smtClean="0">
                <a:latin typeface="Comic Sans MS" panose="030F0702030302020204" pitchFamily="66" charset="0"/>
              </a:rPr>
              <a:t>In </a:t>
            </a:r>
            <a:r>
              <a:rPr lang="en-US" b="1" dirty="0">
                <a:latin typeface="Comic Sans MS" panose="030F0702030302020204" pitchFamily="66" charset="0"/>
              </a:rPr>
              <a:t>this paper, a module for Advanced Driver Assistance System (ADAS) is presented to reduce the number of accidents due to drivers fatigue and hence increase the transportation </a:t>
            </a:r>
            <a:r>
              <a:rPr lang="en-US" b="1" dirty="0" smtClean="0">
                <a:latin typeface="Comic Sans MS" panose="030F0702030302020204" pitchFamily="66" charset="0"/>
              </a:rPr>
              <a:t>safety.</a:t>
            </a:r>
          </a:p>
          <a:p>
            <a:pPr marL="285750" indent="-285750">
              <a:buFont typeface="Wingdings" panose="05000000000000000000" pitchFamily="2" charset="2"/>
              <a:buChar char="v"/>
            </a:pPr>
            <a:r>
              <a:rPr lang="en-US" b="1" dirty="0" smtClean="0">
                <a:latin typeface="Comic Sans MS" panose="030F0702030302020204" pitchFamily="66" charset="0"/>
              </a:rPr>
              <a:t>this </a:t>
            </a:r>
            <a:r>
              <a:rPr lang="en-US" b="1" dirty="0">
                <a:latin typeface="Comic Sans MS" panose="030F0702030302020204" pitchFamily="66" charset="0"/>
              </a:rPr>
              <a:t>system deals with automatic driver drowsiness detection based on visual information and Artificial </a:t>
            </a:r>
            <a:r>
              <a:rPr lang="en-US" b="1" dirty="0" smtClean="0">
                <a:latin typeface="Comic Sans MS" panose="030F0702030302020204" pitchFamily="66" charset="0"/>
              </a:rPr>
              <a:t>Intelligence</a:t>
            </a:r>
            <a:r>
              <a:rPr lang="en-US" b="1" dirty="0">
                <a:latin typeface="Comic Sans MS" panose="030F0702030302020204" pitchFamily="66" charset="0"/>
              </a:rPr>
              <a:t>.</a:t>
            </a:r>
            <a:endParaRPr lang="en-IN" b="1" dirty="0">
              <a:latin typeface="Comic Sans MS" panose="030F0702030302020204" pitchFamily="66" charset="0"/>
            </a:endParaRPr>
          </a:p>
        </p:txBody>
      </p:sp>
      <p:sp>
        <p:nvSpPr>
          <p:cNvPr id="5" name="Google Shape;266;g7c213df198_1_60"/>
          <p:cNvSpPr txBox="1"/>
          <p:nvPr/>
        </p:nvSpPr>
        <p:spPr>
          <a:xfrm>
            <a:off x="1270778" y="4491865"/>
            <a:ext cx="7940100" cy="1040287"/>
          </a:xfrm>
          <a:prstGeom prst="rect">
            <a:avLst/>
          </a:prstGeom>
          <a:noFill/>
          <a:ln>
            <a:noFill/>
          </a:ln>
        </p:spPr>
        <p:txBody>
          <a:bodyPr spcFirstLastPara="1" wrap="square" lIns="91425" tIns="91425" rIns="91425" bIns="91425" anchor="t" anchorCtr="0">
            <a:noAutofit/>
          </a:bodyPr>
          <a:lstStyle/>
          <a:p>
            <a:pPr algn="r"/>
            <a:r>
              <a:rPr lang="en-IN" b="1" dirty="0"/>
              <a:t>Author:</a:t>
            </a:r>
            <a:r>
              <a:rPr lang="en-IN" dirty="0" smtClean="0">
                <a:hlinkClick r:id="rId3"/>
              </a:rPr>
              <a:t> </a:t>
            </a:r>
            <a:r>
              <a:rPr lang="en-IN" dirty="0" err="1" smtClean="0">
                <a:solidFill>
                  <a:schemeClr val="tx1"/>
                </a:solidFill>
                <a:hlinkClick r:id="rId3"/>
              </a:rPr>
              <a:t>Belal</a:t>
            </a:r>
            <a:r>
              <a:rPr lang="en-IN" dirty="0" smtClean="0">
                <a:solidFill>
                  <a:schemeClr val="tx1"/>
                </a:solidFill>
                <a:hlinkClick r:id="rId3"/>
              </a:rPr>
              <a:t> </a:t>
            </a:r>
            <a:r>
              <a:rPr lang="en-IN" dirty="0" err="1">
                <a:solidFill>
                  <a:schemeClr val="tx1"/>
                </a:solidFill>
                <a:hlinkClick r:id="rId3"/>
              </a:rPr>
              <a:t>Alshaqaqi</a:t>
            </a:r>
            <a:r>
              <a:rPr lang="en-IN" dirty="0">
                <a:solidFill>
                  <a:schemeClr val="tx1"/>
                </a:solidFill>
                <a:hlinkClick r:id="rId3"/>
              </a:rPr>
              <a:t> </a:t>
            </a:r>
            <a:r>
              <a:rPr lang="en-IN" dirty="0">
                <a:solidFill>
                  <a:schemeClr val="tx1"/>
                </a:solidFill>
              </a:rPr>
              <a:t>; </a:t>
            </a:r>
            <a:r>
              <a:rPr lang="en-IN" dirty="0">
                <a:solidFill>
                  <a:schemeClr val="tx1"/>
                </a:solidFill>
                <a:hlinkClick r:id="rId4"/>
              </a:rPr>
              <a:t>Abdullah Salem </a:t>
            </a:r>
            <a:r>
              <a:rPr lang="en-IN" dirty="0" err="1">
                <a:solidFill>
                  <a:schemeClr val="tx1"/>
                </a:solidFill>
                <a:hlinkClick r:id="rId4"/>
              </a:rPr>
              <a:t>Baquhaizel</a:t>
            </a:r>
            <a:r>
              <a:rPr lang="en-IN" dirty="0">
                <a:solidFill>
                  <a:schemeClr val="tx1"/>
                </a:solidFill>
                <a:hlinkClick r:id="rId4"/>
              </a:rPr>
              <a:t> </a:t>
            </a:r>
            <a:r>
              <a:rPr lang="en-IN" dirty="0">
                <a:solidFill>
                  <a:schemeClr val="tx1"/>
                </a:solidFill>
              </a:rPr>
              <a:t>; </a:t>
            </a:r>
            <a:r>
              <a:rPr lang="en-IN" dirty="0">
                <a:solidFill>
                  <a:schemeClr val="tx1"/>
                </a:solidFill>
                <a:hlinkClick r:id="rId5"/>
              </a:rPr>
              <a:t>Mohamed El Amine </a:t>
            </a:r>
            <a:r>
              <a:rPr lang="en-IN" dirty="0" err="1">
                <a:solidFill>
                  <a:schemeClr val="tx1"/>
                </a:solidFill>
                <a:hlinkClick r:id="rId5"/>
              </a:rPr>
              <a:t>Ouis</a:t>
            </a:r>
            <a:r>
              <a:rPr lang="en-IN" dirty="0">
                <a:hlinkClick r:id="rId5"/>
              </a:rPr>
              <a:t> </a:t>
            </a:r>
            <a:endParaRPr lang="en-IN" b="1" dirty="0"/>
          </a:p>
        </p:txBody>
      </p:sp>
    </p:spTree>
    <p:extLst>
      <p:ext uri="{BB962C8B-B14F-4D97-AF65-F5344CB8AC3E}">
        <p14:creationId xmlns:p14="http://schemas.microsoft.com/office/powerpoint/2010/main" val="2739872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7c213df198_1_53"/>
          <p:cNvSpPr txBox="1"/>
          <p:nvPr/>
        </p:nvSpPr>
        <p:spPr>
          <a:xfrm>
            <a:off x="1805076" y="1207430"/>
            <a:ext cx="10305600" cy="623400"/>
          </a:xfrm>
          <a:prstGeom prst="rect">
            <a:avLst/>
          </a:prstGeom>
          <a:noFill/>
          <a:ln>
            <a:noFill/>
          </a:ln>
        </p:spPr>
        <p:txBody>
          <a:bodyPr spcFirstLastPara="1" wrap="square" lIns="68575" tIns="34275" rIns="68575" bIns="34275" anchor="t" anchorCtr="0">
            <a:noAutofit/>
          </a:bodyPr>
          <a:lstStyle/>
          <a:p>
            <a:pPr marL="0" marR="0" lvl="0" indent="0" algn="ctr" rtl="0">
              <a:lnSpc>
                <a:spcPct val="125000"/>
              </a:lnSpc>
              <a:spcBef>
                <a:spcPts val="1800"/>
              </a:spcBef>
              <a:spcAft>
                <a:spcPts val="0"/>
              </a:spcAft>
              <a:buClr>
                <a:schemeClr val="dk1"/>
              </a:buClr>
              <a:buSzPts val="1100"/>
              <a:buFont typeface="Arial"/>
              <a:buNone/>
            </a:pPr>
            <a:r>
              <a:rPr lang="en" sz="2400" b="1" i="0" u="none" strike="noStrike" cap="none" dirty="0">
                <a:solidFill>
                  <a:schemeClr val="accent2"/>
                </a:solidFill>
                <a:highlight>
                  <a:srgbClr val="FFFFFF"/>
                </a:highlight>
                <a:latin typeface="Comic Sans MS"/>
                <a:ea typeface="Comic Sans MS"/>
                <a:cs typeface="Comic Sans MS"/>
                <a:sym typeface="Comic Sans MS"/>
              </a:rPr>
              <a:t>DROWSY DRIVER </a:t>
            </a:r>
            <a:endParaRPr lang="en" sz="2400" b="1" i="0" u="none" strike="noStrike" cap="none" dirty="0" smtClean="0">
              <a:solidFill>
                <a:schemeClr val="accent2"/>
              </a:solidFill>
              <a:highlight>
                <a:srgbClr val="FFFFFF"/>
              </a:highlight>
              <a:latin typeface="Comic Sans MS"/>
              <a:ea typeface="Comic Sans MS"/>
              <a:cs typeface="Comic Sans MS"/>
              <a:sym typeface="Comic Sans MS"/>
            </a:endParaRPr>
          </a:p>
          <a:p>
            <a:pPr marL="0" marR="0" lvl="0" indent="0" algn="ctr" rtl="0">
              <a:lnSpc>
                <a:spcPct val="125000"/>
              </a:lnSpc>
              <a:spcBef>
                <a:spcPts val="1800"/>
              </a:spcBef>
              <a:spcAft>
                <a:spcPts val="0"/>
              </a:spcAft>
              <a:buClr>
                <a:schemeClr val="dk1"/>
              </a:buClr>
              <a:buSzPts val="1100"/>
              <a:buFont typeface="Arial"/>
              <a:buNone/>
            </a:pPr>
            <a:r>
              <a:rPr lang="en" sz="2400" b="1" i="0" u="none" strike="noStrike" cap="none" dirty="0" smtClean="0">
                <a:solidFill>
                  <a:schemeClr val="accent2"/>
                </a:solidFill>
                <a:highlight>
                  <a:srgbClr val="FFFFFF"/>
                </a:highlight>
                <a:latin typeface="Comic Sans MS"/>
                <a:ea typeface="Comic Sans MS"/>
                <a:cs typeface="Comic Sans MS"/>
                <a:sym typeface="Comic Sans MS"/>
              </a:rPr>
              <a:t>DETECTION  </a:t>
            </a:r>
          </a:p>
          <a:p>
            <a:pPr marL="0" marR="0" lvl="0" indent="0" algn="ctr" rtl="0">
              <a:lnSpc>
                <a:spcPct val="125000"/>
              </a:lnSpc>
              <a:spcBef>
                <a:spcPts val="1800"/>
              </a:spcBef>
              <a:spcAft>
                <a:spcPts val="0"/>
              </a:spcAft>
              <a:buClr>
                <a:schemeClr val="dk1"/>
              </a:buClr>
              <a:buSzPts val="1100"/>
              <a:buFont typeface="Arial"/>
              <a:buNone/>
            </a:pPr>
            <a:r>
              <a:rPr lang="en" sz="2400" b="1" dirty="0" smtClean="0">
                <a:solidFill>
                  <a:schemeClr val="accent2"/>
                </a:solidFill>
                <a:highlight>
                  <a:srgbClr val="FFFFFF"/>
                </a:highlight>
                <a:latin typeface="Comic Sans MS"/>
                <a:ea typeface="Josefin Sans"/>
                <a:cs typeface="Josefin Sans"/>
                <a:sym typeface="Comic Sans MS"/>
              </a:rPr>
              <a:t>FLOWGRAPH</a:t>
            </a:r>
            <a:endParaRPr sz="2400" b="1" i="0" u="none" strike="noStrike" cap="none" dirty="0">
              <a:solidFill>
                <a:schemeClr val="accent2"/>
              </a:solidFill>
              <a:latin typeface="Josefin Sans"/>
              <a:ea typeface="Josefin Sans"/>
              <a:cs typeface="Josefin Sans"/>
              <a:sym typeface="Josefin Sans"/>
            </a:endParaRPr>
          </a:p>
        </p:txBody>
      </p:sp>
      <p:sp>
        <p:nvSpPr>
          <p:cNvPr id="273" name="Google Shape;273;g7c213df198_1_53"/>
          <p:cNvSpPr txBox="1"/>
          <p:nvPr/>
        </p:nvSpPr>
        <p:spPr>
          <a:xfrm>
            <a:off x="5507050" y="3256850"/>
            <a:ext cx="38340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25000"/>
              </a:lnSpc>
              <a:spcBef>
                <a:spcPts val="1800"/>
              </a:spcBef>
              <a:spcAft>
                <a:spcPts val="0"/>
              </a:spcAft>
              <a:buClr>
                <a:schemeClr val="dk1"/>
              </a:buClr>
              <a:buSzPts val="1100"/>
              <a:buFont typeface="Arial"/>
              <a:buNone/>
            </a:pPr>
            <a:endParaRPr sz="2400" b="1" i="0" u="none" strike="noStrike" cap="none" dirty="0">
              <a:latin typeface="Josefin Sans"/>
              <a:ea typeface="Josefin Sans"/>
              <a:cs typeface="Josefin Sans"/>
              <a:sym typeface="Josefin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203" y="469780"/>
            <a:ext cx="2151256" cy="386723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een">
      <a:dk1>
        <a:srgbClr val="000000"/>
      </a:dk1>
      <a:lt1>
        <a:srgbClr val="FFFFFF"/>
      </a:lt1>
      <a:dk2>
        <a:srgbClr val="65D599"/>
      </a:dk2>
      <a:lt2>
        <a:srgbClr val="92E2B7"/>
      </a:lt2>
      <a:accent1>
        <a:srgbClr val="61D597"/>
      </a:accent1>
      <a:accent2>
        <a:srgbClr val="42CD82"/>
      </a:accent2>
      <a:accent3>
        <a:srgbClr val="8AE0B2"/>
      </a:accent3>
      <a:accent4>
        <a:srgbClr val="42CD82"/>
      </a:accent4>
      <a:accent5>
        <a:srgbClr val="6DD39C"/>
      </a:accent5>
      <a:accent6>
        <a:srgbClr val="8AE0B2"/>
      </a:accent6>
      <a:hlink>
        <a:srgbClr val="25FF89"/>
      </a:hlink>
      <a:folHlink>
        <a:srgbClr val="0099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699</Words>
  <Application>Microsoft Office PowerPoint</Application>
  <PresentationFormat>On-screen Show (16:9)</PresentationFormat>
  <Paragraphs>64</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Comic Sans MS</vt:lpstr>
      <vt:lpstr>Trebuchet MS</vt:lpstr>
      <vt:lpstr>Josefin Sans</vt:lpstr>
      <vt:lpstr>Wingdings</vt:lpstr>
      <vt:lpstr>Open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Sanju</dc:creator>
  <cp:lastModifiedBy>Mugunth</cp:lastModifiedBy>
  <cp:revision>9</cp:revision>
  <dcterms:modified xsi:type="dcterms:W3CDTF">2020-02-05T11:05:49Z</dcterms:modified>
</cp:coreProperties>
</file>