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aab110d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aab110d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aab110d6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aab110d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aab110d6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aab110d6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aab110d6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aab110d6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aab110d6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aab110d6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2547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47225" cy="40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025" y="152400"/>
            <a:ext cx="4339576" cy="3956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922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5204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850" y="152400"/>
            <a:ext cx="4234751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9496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1102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