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4ADC3-CA39-43E7-B06E-AEB5505D11F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B50A6-0007-4F71-96EF-B4FA69A85632}">
      <dgm:prSet/>
      <dgm:spPr/>
      <dgm:t>
        <a:bodyPr/>
        <a:lstStyle/>
        <a:p>
          <a:r>
            <a:rPr lang="tr-TR"/>
            <a:t>Make an emergency call </a:t>
          </a:r>
          <a:endParaRPr lang="en-US"/>
        </a:p>
      </dgm:t>
    </dgm:pt>
    <dgm:pt modelId="{F2FAEE6D-4E11-4E4B-A200-33696BB58157}" type="parTrans" cxnId="{C6C70D80-3D7A-4C12-BFB0-D5AA9F2E9187}">
      <dgm:prSet/>
      <dgm:spPr/>
      <dgm:t>
        <a:bodyPr/>
        <a:lstStyle/>
        <a:p>
          <a:endParaRPr lang="en-US"/>
        </a:p>
      </dgm:t>
    </dgm:pt>
    <dgm:pt modelId="{6B88548A-F1C7-41C2-B7B0-1A6B12ECEFCB}" type="sibTrans" cxnId="{C6C70D80-3D7A-4C12-BFB0-D5AA9F2E9187}">
      <dgm:prSet/>
      <dgm:spPr/>
      <dgm:t>
        <a:bodyPr/>
        <a:lstStyle/>
        <a:p>
          <a:endParaRPr lang="en-US"/>
        </a:p>
      </dgm:t>
    </dgm:pt>
    <dgm:pt modelId="{FBE04808-9F69-4469-AB55-B3DC7427D5F0}">
      <dgm:prSet/>
      <dgm:spPr/>
      <dgm:t>
        <a:bodyPr/>
        <a:lstStyle/>
        <a:p>
          <a:r>
            <a:rPr lang="tr-TR"/>
            <a:t>Saving a to do List</a:t>
          </a:r>
          <a:endParaRPr lang="en-US"/>
        </a:p>
      </dgm:t>
    </dgm:pt>
    <dgm:pt modelId="{45A73FB3-3584-4AAB-AC0F-4C5532A3EB06}" type="parTrans" cxnId="{FC132146-EEAE-4E26-8C10-CE68EF31A01B}">
      <dgm:prSet/>
      <dgm:spPr/>
      <dgm:t>
        <a:bodyPr/>
        <a:lstStyle/>
        <a:p>
          <a:endParaRPr lang="en-US"/>
        </a:p>
      </dgm:t>
    </dgm:pt>
    <dgm:pt modelId="{BCEA9959-D349-4934-B196-F81FE8D1303E}" type="sibTrans" cxnId="{FC132146-EEAE-4E26-8C10-CE68EF31A01B}">
      <dgm:prSet/>
      <dgm:spPr/>
      <dgm:t>
        <a:bodyPr/>
        <a:lstStyle/>
        <a:p>
          <a:endParaRPr lang="en-US"/>
        </a:p>
      </dgm:t>
    </dgm:pt>
    <dgm:pt modelId="{0E7AA8D2-0DC3-4CF8-8431-B18083C871D6}">
      <dgm:prSet/>
      <dgm:spPr/>
      <dgm:t>
        <a:bodyPr/>
        <a:lstStyle/>
        <a:p>
          <a:r>
            <a:rPr lang="tr-TR"/>
            <a:t>makes a alarm for Medicine Remember System</a:t>
          </a:r>
          <a:endParaRPr lang="en-US"/>
        </a:p>
      </dgm:t>
    </dgm:pt>
    <dgm:pt modelId="{C6F68227-505D-4860-8106-15125161692D}" type="parTrans" cxnId="{B115EA6D-CBA1-4F12-BB9B-8985582EAD04}">
      <dgm:prSet/>
      <dgm:spPr/>
      <dgm:t>
        <a:bodyPr/>
        <a:lstStyle/>
        <a:p>
          <a:endParaRPr lang="en-US"/>
        </a:p>
      </dgm:t>
    </dgm:pt>
    <dgm:pt modelId="{DF705CA6-7ABD-47DE-855E-D82B9B70582C}" type="sibTrans" cxnId="{B115EA6D-CBA1-4F12-BB9B-8985582EAD04}">
      <dgm:prSet/>
      <dgm:spPr/>
      <dgm:t>
        <a:bodyPr/>
        <a:lstStyle/>
        <a:p>
          <a:endParaRPr lang="en-US"/>
        </a:p>
      </dgm:t>
    </dgm:pt>
    <dgm:pt modelId="{1BE0A765-4722-42B5-888E-DF9747F78AB6}">
      <dgm:prSet/>
      <dgm:spPr/>
      <dgm:t>
        <a:bodyPr/>
        <a:lstStyle/>
        <a:p>
          <a:r>
            <a:rPr lang="tr-TR"/>
            <a:t>manages a doctor or givecarries call</a:t>
          </a:r>
          <a:endParaRPr lang="en-US"/>
        </a:p>
      </dgm:t>
    </dgm:pt>
    <dgm:pt modelId="{903751C0-7F53-4648-94BD-5442F4893E21}" type="parTrans" cxnId="{A2B7C2E8-ED14-46EE-B857-3DC2FA39F970}">
      <dgm:prSet/>
      <dgm:spPr/>
      <dgm:t>
        <a:bodyPr/>
        <a:lstStyle/>
        <a:p>
          <a:endParaRPr lang="en-US"/>
        </a:p>
      </dgm:t>
    </dgm:pt>
    <dgm:pt modelId="{A78720AF-BE42-438A-9EDC-590840CEEDF8}" type="sibTrans" cxnId="{A2B7C2E8-ED14-46EE-B857-3DC2FA39F970}">
      <dgm:prSet/>
      <dgm:spPr/>
      <dgm:t>
        <a:bodyPr/>
        <a:lstStyle/>
        <a:p>
          <a:endParaRPr lang="en-US"/>
        </a:p>
      </dgm:t>
    </dgm:pt>
    <dgm:pt modelId="{B9F121C0-C8DC-4504-9B66-B781838B0663}" type="pres">
      <dgm:prSet presAssocID="{A114ADC3-CA39-43E7-B06E-AEB5505D11FC}" presName="diagram" presStyleCnt="0">
        <dgm:presLayoutVars>
          <dgm:dir/>
          <dgm:resizeHandles val="exact"/>
        </dgm:presLayoutVars>
      </dgm:prSet>
      <dgm:spPr/>
    </dgm:pt>
    <dgm:pt modelId="{4AE4F520-F74F-470A-839D-C182287FD3E7}" type="pres">
      <dgm:prSet presAssocID="{2E6B50A6-0007-4F71-96EF-B4FA69A85632}" presName="node" presStyleLbl="node1" presStyleIdx="0" presStyleCnt="4">
        <dgm:presLayoutVars>
          <dgm:bulletEnabled val="1"/>
        </dgm:presLayoutVars>
      </dgm:prSet>
      <dgm:spPr/>
    </dgm:pt>
    <dgm:pt modelId="{424F0646-0917-404F-BA51-BC1DA4FB5481}" type="pres">
      <dgm:prSet presAssocID="{6B88548A-F1C7-41C2-B7B0-1A6B12ECEFCB}" presName="sibTrans" presStyleCnt="0"/>
      <dgm:spPr/>
    </dgm:pt>
    <dgm:pt modelId="{90AF92F2-D351-4A08-9EBA-4A35E2F03BF4}" type="pres">
      <dgm:prSet presAssocID="{FBE04808-9F69-4469-AB55-B3DC7427D5F0}" presName="node" presStyleLbl="node1" presStyleIdx="1" presStyleCnt="4">
        <dgm:presLayoutVars>
          <dgm:bulletEnabled val="1"/>
        </dgm:presLayoutVars>
      </dgm:prSet>
      <dgm:spPr/>
    </dgm:pt>
    <dgm:pt modelId="{D242A1CF-D874-4109-A960-40BA446B681A}" type="pres">
      <dgm:prSet presAssocID="{BCEA9959-D349-4934-B196-F81FE8D1303E}" presName="sibTrans" presStyleCnt="0"/>
      <dgm:spPr/>
    </dgm:pt>
    <dgm:pt modelId="{269678EC-8EFE-4D9C-8600-5AFC3E7E7C95}" type="pres">
      <dgm:prSet presAssocID="{0E7AA8D2-0DC3-4CF8-8431-B18083C871D6}" presName="node" presStyleLbl="node1" presStyleIdx="2" presStyleCnt="4">
        <dgm:presLayoutVars>
          <dgm:bulletEnabled val="1"/>
        </dgm:presLayoutVars>
      </dgm:prSet>
      <dgm:spPr/>
    </dgm:pt>
    <dgm:pt modelId="{F5BA289E-700B-4D23-8680-4E8D6AB9B45A}" type="pres">
      <dgm:prSet presAssocID="{DF705CA6-7ABD-47DE-855E-D82B9B70582C}" presName="sibTrans" presStyleCnt="0"/>
      <dgm:spPr/>
    </dgm:pt>
    <dgm:pt modelId="{9A84981B-7DEB-461F-9EB8-01F0A1DEA61C}" type="pres">
      <dgm:prSet presAssocID="{1BE0A765-4722-42B5-888E-DF9747F78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FC132146-EEAE-4E26-8C10-CE68EF31A01B}" srcId="{A114ADC3-CA39-43E7-B06E-AEB5505D11FC}" destId="{FBE04808-9F69-4469-AB55-B3DC7427D5F0}" srcOrd="1" destOrd="0" parTransId="{45A73FB3-3584-4AAB-AC0F-4C5532A3EB06}" sibTransId="{BCEA9959-D349-4934-B196-F81FE8D1303E}"/>
    <dgm:cxn modelId="{B115EA6D-CBA1-4F12-BB9B-8985582EAD04}" srcId="{A114ADC3-CA39-43E7-B06E-AEB5505D11FC}" destId="{0E7AA8D2-0DC3-4CF8-8431-B18083C871D6}" srcOrd="2" destOrd="0" parTransId="{C6F68227-505D-4860-8106-15125161692D}" sibTransId="{DF705CA6-7ABD-47DE-855E-D82B9B70582C}"/>
    <dgm:cxn modelId="{CCED8058-53E9-424B-A7F8-E59B5940D2F1}" type="presOf" srcId="{2E6B50A6-0007-4F71-96EF-B4FA69A85632}" destId="{4AE4F520-F74F-470A-839D-C182287FD3E7}" srcOrd="0" destOrd="0" presId="urn:microsoft.com/office/officeart/2005/8/layout/default"/>
    <dgm:cxn modelId="{C6C70D80-3D7A-4C12-BFB0-D5AA9F2E9187}" srcId="{A114ADC3-CA39-43E7-B06E-AEB5505D11FC}" destId="{2E6B50A6-0007-4F71-96EF-B4FA69A85632}" srcOrd="0" destOrd="0" parTransId="{F2FAEE6D-4E11-4E4B-A200-33696BB58157}" sibTransId="{6B88548A-F1C7-41C2-B7B0-1A6B12ECEFCB}"/>
    <dgm:cxn modelId="{62B60F80-7386-4397-BB97-C558730DE827}" type="presOf" srcId="{1BE0A765-4722-42B5-888E-DF9747F78AB6}" destId="{9A84981B-7DEB-461F-9EB8-01F0A1DEA61C}" srcOrd="0" destOrd="0" presId="urn:microsoft.com/office/officeart/2005/8/layout/default"/>
    <dgm:cxn modelId="{00CC5790-913F-4B2D-85D4-DB3AE990D11C}" type="presOf" srcId="{FBE04808-9F69-4469-AB55-B3DC7427D5F0}" destId="{90AF92F2-D351-4A08-9EBA-4A35E2F03BF4}" srcOrd="0" destOrd="0" presId="urn:microsoft.com/office/officeart/2005/8/layout/default"/>
    <dgm:cxn modelId="{36C1F9C1-E81D-4879-B447-5E62810AEC9C}" type="presOf" srcId="{A114ADC3-CA39-43E7-B06E-AEB5505D11FC}" destId="{B9F121C0-C8DC-4504-9B66-B781838B0663}" srcOrd="0" destOrd="0" presId="urn:microsoft.com/office/officeart/2005/8/layout/default"/>
    <dgm:cxn modelId="{AE01A8C2-48A8-4F1E-9E0D-F6B36A806632}" type="presOf" srcId="{0E7AA8D2-0DC3-4CF8-8431-B18083C871D6}" destId="{269678EC-8EFE-4D9C-8600-5AFC3E7E7C95}" srcOrd="0" destOrd="0" presId="urn:microsoft.com/office/officeart/2005/8/layout/default"/>
    <dgm:cxn modelId="{A2B7C2E8-ED14-46EE-B857-3DC2FA39F970}" srcId="{A114ADC3-CA39-43E7-B06E-AEB5505D11FC}" destId="{1BE0A765-4722-42B5-888E-DF9747F78AB6}" srcOrd="3" destOrd="0" parTransId="{903751C0-7F53-4648-94BD-5442F4893E21}" sibTransId="{A78720AF-BE42-438A-9EDC-590840CEEDF8}"/>
    <dgm:cxn modelId="{BE53571B-3066-4580-B292-B1AACAB334A1}" type="presParOf" srcId="{B9F121C0-C8DC-4504-9B66-B781838B0663}" destId="{4AE4F520-F74F-470A-839D-C182287FD3E7}" srcOrd="0" destOrd="0" presId="urn:microsoft.com/office/officeart/2005/8/layout/default"/>
    <dgm:cxn modelId="{4EAE3599-0619-47CF-9B02-4C9CCE000DFB}" type="presParOf" srcId="{B9F121C0-C8DC-4504-9B66-B781838B0663}" destId="{424F0646-0917-404F-BA51-BC1DA4FB5481}" srcOrd="1" destOrd="0" presId="urn:microsoft.com/office/officeart/2005/8/layout/default"/>
    <dgm:cxn modelId="{3862A30C-C22E-4034-A559-BEA46302C880}" type="presParOf" srcId="{B9F121C0-C8DC-4504-9B66-B781838B0663}" destId="{90AF92F2-D351-4A08-9EBA-4A35E2F03BF4}" srcOrd="2" destOrd="0" presId="urn:microsoft.com/office/officeart/2005/8/layout/default"/>
    <dgm:cxn modelId="{A35D3E50-67E0-4D87-B081-59CAE16722E4}" type="presParOf" srcId="{B9F121C0-C8DC-4504-9B66-B781838B0663}" destId="{D242A1CF-D874-4109-A960-40BA446B681A}" srcOrd="3" destOrd="0" presId="urn:microsoft.com/office/officeart/2005/8/layout/default"/>
    <dgm:cxn modelId="{049B5FEA-86F6-4A8C-831F-0BAEC4484C6F}" type="presParOf" srcId="{B9F121C0-C8DC-4504-9B66-B781838B0663}" destId="{269678EC-8EFE-4D9C-8600-5AFC3E7E7C95}" srcOrd="4" destOrd="0" presId="urn:microsoft.com/office/officeart/2005/8/layout/default"/>
    <dgm:cxn modelId="{CA4BEDB4-F589-4FE6-B876-C21C5C7CD1EA}" type="presParOf" srcId="{B9F121C0-C8DC-4504-9B66-B781838B0663}" destId="{F5BA289E-700B-4D23-8680-4E8D6AB9B45A}" srcOrd="5" destOrd="0" presId="urn:microsoft.com/office/officeart/2005/8/layout/default"/>
    <dgm:cxn modelId="{465A228E-FE0F-49C5-A740-AAC5DB0DA4A2}" type="presParOf" srcId="{B9F121C0-C8DC-4504-9B66-B781838B0663}" destId="{9A84981B-7DEB-461F-9EB8-01F0A1DEA6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B8D3C-78F8-4B36-AB8A-A65B413C05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FF08FF-F254-4858-9F8D-F510BE52C7E1}">
      <dgm:prSet/>
      <dgm:spPr/>
      <dgm:t>
        <a:bodyPr/>
        <a:lstStyle/>
        <a:p>
          <a:r>
            <a:rPr lang="tr-TR"/>
            <a:t>request for the emergency Call</a:t>
          </a:r>
          <a:endParaRPr lang="en-US"/>
        </a:p>
      </dgm:t>
    </dgm:pt>
    <dgm:pt modelId="{A16744F2-CB3D-4370-BE27-C8CC517F0BD8}" type="parTrans" cxnId="{92F362FF-7365-45C5-BFC4-A053DF490419}">
      <dgm:prSet/>
      <dgm:spPr/>
      <dgm:t>
        <a:bodyPr/>
        <a:lstStyle/>
        <a:p>
          <a:endParaRPr lang="en-US"/>
        </a:p>
      </dgm:t>
    </dgm:pt>
    <dgm:pt modelId="{B6EF6CF6-93CB-44DD-8B34-8CCF564479F3}" type="sibTrans" cxnId="{92F362FF-7365-45C5-BFC4-A053DF490419}">
      <dgm:prSet/>
      <dgm:spPr/>
      <dgm:t>
        <a:bodyPr/>
        <a:lstStyle/>
        <a:p>
          <a:endParaRPr lang="en-US"/>
        </a:p>
      </dgm:t>
    </dgm:pt>
    <dgm:pt modelId="{C40637C9-1AF5-46F9-B7DB-09DF2802A79A}">
      <dgm:prSet/>
      <dgm:spPr/>
      <dgm:t>
        <a:bodyPr/>
        <a:lstStyle/>
        <a:p>
          <a:r>
            <a:rPr lang="tr-TR"/>
            <a:t>Request for Dr.and Givecarries</a:t>
          </a:r>
          <a:endParaRPr lang="en-US"/>
        </a:p>
      </dgm:t>
    </dgm:pt>
    <dgm:pt modelId="{0515EC42-0BC0-47EF-8F2A-3BC9C770DB82}" type="parTrans" cxnId="{239C1087-7B9F-4A98-9D18-FBF3CD9E2EB1}">
      <dgm:prSet/>
      <dgm:spPr/>
      <dgm:t>
        <a:bodyPr/>
        <a:lstStyle/>
        <a:p>
          <a:endParaRPr lang="en-US"/>
        </a:p>
      </dgm:t>
    </dgm:pt>
    <dgm:pt modelId="{CA44DD3F-F1FC-4CAD-A911-6634B4CE2646}" type="sibTrans" cxnId="{239C1087-7B9F-4A98-9D18-FBF3CD9E2EB1}">
      <dgm:prSet/>
      <dgm:spPr/>
      <dgm:t>
        <a:bodyPr/>
        <a:lstStyle/>
        <a:p>
          <a:endParaRPr lang="en-US"/>
        </a:p>
      </dgm:t>
    </dgm:pt>
    <dgm:pt modelId="{00A154C3-804E-49B0-9164-73D4C7B5DA77}">
      <dgm:prSet/>
      <dgm:spPr/>
      <dgm:t>
        <a:bodyPr/>
        <a:lstStyle/>
        <a:p>
          <a:r>
            <a:rPr lang="tr-TR"/>
            <a:t>Be able to login and register</a:t>
          </a:r>
          <a:endParaRPr lang="en-US"/>
        </a:p>
      </dgm:t>
    </dgm:pt>
    <dgm:pt modelId="{22C00DE2-CD1A-4127-9BF6-BAD1E498D707}" type="parTrans" cxnId="{6045F431-136A-4A0B-A2CE-60A960ACF99A}">
      <dgm:prSet/>
      <dgm:spPr/>
      <dgm:t>
        <a:bodyPr/>
        <a:lstStyle/>
        <a:p>
          <a:endParaRPr lang="en-US"/>
        </a:p>
      </dgm:t>
    </dgm:pt>
    <dgm:pt modelId="{FC4162EC-7252-43A1-9A7E-DE6D1F7392B8}" type="sibTrans" cxnId="{6045F431-136A-4A0B-A2CE-60A960ACF99A}">
      <dgm:prSet/>
      <dgm:spPr/>
      <dgm:t>
        <a:bodyPr/>
        <a:lstStyle/>
        <a:p>
          <a:endParaRPr lang="en-US"/>
        </a:p>
      </dgm:t>
    </dgm:pt>
    <dgm:pt modelId="{180D177A-3AF6-49E0-86AC-0A73E416338C}">
      <dgm:prSet/>
      <dgm:spPr/>
      <dgm:t>
        <a:bodyPr/>
        <a:lstStyle/>
        <a:p>
          <a:r>
            <a:rPr lang="tr-TR"/>
            <a:t>Can do easily take a medicine plan</a:t>
          </a:r>
          <a:endParaRPr lang="en-US"/>
        </a:p>
      </dgm:t>
    </dgm:pt>
    <dgm:pt modelId="{029DCE3F-8EE9-4127-9CBF-12B3426868B6}" type="parTrans" cxnId="{D6F0CD40-C294-4684-B244-1B19E023E599}">
      <dgm:prSet/>
      <dgm:spPr/>
      <dgm:t>
        <a:bodyPr/>
        <a:lstStyle/>
        <a:p>
          <a:endParaRPr lang="en-US"/>
        </a:p>
      </dgm:t>
    </dgm:pt>
    <dgm:pt modelId="{ADC6C84E-1B2B-43CA-A2F5-A20AB8F4668D}" type="sibTrans" cxnId="{D6F0CD40-C294-4684-B244-1B19E023E599}">
      <dgm:prSet/>
      <dgm:spPr/>
      <dgm:t>
        <a:bodyPr/>
        <a:lstStyle/>
        <a:p>
          <a:endParaRPr lang="en-US"/>
        </a:p>
      </dgm:t>
    </dgm:pt>
    <dgm:pt modelId="{E86A94A7-E811-41CF-AEAA-38F2B0735EE7}">
      <dgm:prSet/>
      <dgm:spPr/>
      <dgm:t>
        <a:bodyPr/>
        <a:lstStyle/>
        <a:p>
          <a:r>
            <a:rPr lang="tr-TR"/>
            <a:t>Can do easily make a call (emergency)</a:t>
          </a:r>
          <a:endParaRPr lang="en-US"/>
        </a:p>
      </dgm:t>
    </dgm:pt>
    <dgm:pt modelId="{78F9B926-69D6-4A8F-B8AE-0A5F657CB7EC}" type="parTrans" cxnId="{61CB5169-D06B-49A2-9072-1CC381874D0C}">
      <dgm:prSet/>
      <dgm:spPr/>
      <dgm:t>
        <a:bodyPr/>
        <a:lstStyle/>
        <a:p>
          <a:endParaRPr lang="en-US"/>
        </a:p>
      </dgm:t>
    </dgm:pt>
    <dgm:pt modelId="{B9F67C2C-1A94-45D7-9AAC-74D71B32C135}" type="sibTrans" cxnId="{61CB5169-D06B-49A2-9072-1CC381874D0C}">
      <dgm:prSet/>
      <dgm:spPr/>
      <dgm:t>
        <a:bodyPr/>
        <a:lstStyle/>
        <a:p>
          <a:endParaRPr lang="en-US"/>
        </a:p>
      </dgm:t>
    </dgm:pt>
    <dgm:pt modelId="{211EFCAF-C9CC-4D7F-B4D9-EC825B201AD1}" type="pres">
      <dgm:prSet presAssocID="{E85B8D3C-78F8-4B36-AB8A-A65B413C0523}" presName="outerComposite" presStyleCnt="0">
        <dgm:presLayoutVars>
          <dgm:chMax val="5"/>
          <dgm:dir/>
          <dgm:resizeHandles val="exact"/>
        </dgm:presLayoutVars>
      </dgm:prSet>
      <dgm:spPr/>
    </dgm:pt>
    <dgm:pt modelId="{98AA07F4-1758-44AF-9101-32FA88979766}" type="pres">
      <dgm:prSet presAssocID="{E85B8D3C-78F8-4B36-AB8A-A65B413C0523}" presName="dummyMaxCanvas" presStyleCnt="0">
        <dgm:presLayoutVars/>
      </dgm:prSet>
      <dgm:spPr/>
    </dgm:pt>
    <dgm:pt modelId="{33FC4EDB-3238-46D5-986A-F1991838867C}" type="pres">
      <dgm:prSet presAssocID="{E85B8D3C-78F8-4B36-AB8A-A65B413C0523}" presName="FiveNodes_1" presStyleLbl="node1" presStyleIdx="0" presStyleCnt="5">
        <dgm:presLayoutVars>
          <dgm:bulletEnabled val="1"/>
        </dgm:presLayoutVars>
      </dgm:prSet>
      <dgm:spPr/>
    </dgm:pt>
    <dgm:pt modelId="{53E29283-C7E5-4890-884E-1D4C2444ED79}" type="pres">
      <dgm:prSet presAssocID="{E85B8D3C-78F8-4B36-AB8A-A65B413C0523}" presName="FiveNodes_2" presStyleLbl="node1" presStyleIdx="1" presStyleCnt="5">
        <dgm:presLayoutVars>
          <dgm:bulletEnabled val="1"/>
        </dgm:presLayoutVars>
      </dgm:prSet>
      <dgm:spPr/>
    </dgm:pt>
    <dgm:pt modelId="{67E12C0E-3052-411B-BB26-F98B0AFC2FA7}" type="pres">
      <dgm:prSet presAssocID="{E85B8D3C-78F8-4B36-AB8A-A65B413C0523}" presName="FiveNodes_3" presStyleLbl="node1" presStyleIdx="2" presStyleCnt="5">
        <dgm:presLayoutVars>
          <dgm:bulletEnabled val="1"/>
        </dgm:presLayoutVars>
      </dgm:prSet>
      <dgm:spPr/>
    </dgm:pt>
    <dgm:pt modelId="{45A14711-1A98-4BF5-A2FE-E66A837A2E2D}" type="pres">
      <dgm:prSet presAssocID="{E85B8D3C-78F8-4B36-AB8A-A65B413C0523}" presName="FiveNodes_4" presStyleLbl="node1" presStyleIdx="3" presStyleCnt="5">
        <dgm:presLayoutVars>
          <dgm:bulletEnabled val="1"/>
        </dgm:presLayoutVars>
      </dgm:prSet>
      <dgm:spPr/>
    </dgm:pt>
    <dgm:pt modelId="{C5E65C7E-CD16-4377-B32D-ABE0E5E57094}" type="pres">
      <dgm:prSet presAssocID="{E85B8D3C-78F8-4B36-AB8A-A65B413C0523}" presName="FiveNodes_5" presStyleLbl="node1" presStyleIdx="4" presStyleCnt="5">
        <dgm:presLayoutVars>
          <dgm:bulletEnabled val="1"/>
        </dgm:presLayoutVars>
      </dgm:prSet>
      <dgm:spPr/>
    </dgm:pt>
    <dgm:pt modelId="{00ADAAF8-E151-4323-84D0-FB4380CB653A}" type="pres">
      <dgm:prSet presAssocID="{E85B8D3C-78F8-4B36-AB8A-A65B413C0523}" presName="FiveConn_1-2" presStyleLbl="fgAccFollowNode1" presStyleIdx="0" presStyleCnt="4">
        <dgm:presLayoutVars>
          <dgm:bulletEnabled val="1"/>
        </dgm:presLayoutVars>
      </dgm:prSet>
      <dgm:spPr/>
    </dgm:pt>
    <dgm:pt modelId="{EE5F5DA3-85B0-44A0-B86F-F04AB94282A8}" type="pres">
      <dgm:prSet presAssocID="{E85B8D3C-78F8-4B36-AB8A-A65B413C0523}" presName="FiveConn_2-3" presStyleLbl="fgAccFollowNode1" presStyleIdx="1" presStyleCnt="4">
        <dgm:presLayoutVars>
          <dgm:bulletEnabled val="1"/>
        </dgm:presLayoutVars>
      </dgm:prSet>
      <dgm:spPr/>
    </dgm:pt>
    <dgm:pt modelId="{6624AB9C-C657-40B0-B741-CB853D53D84A}" type="pres">
      <dgm:prSet presAssocID="{E85B8D3C-78F8-4B36-AB8A-A65B413C0523}" presName="FiveConn_3-4" presStyleLbl="fgAccFollowNode1" presStyleIdx="2" presStyleCnt="4">
        <dgm:presLayoutVars>
          <dgm:bulletEnabled val="1"/>
        </dgm:presLayoutVars>
      </dgm:prSet>
      <dgm:spPr/>
    </dgm:pt>
    <dgm:pt modelId="{DAE6C4CA-FA87-4BAD-8022-D4A9763447C4}" type="pres">
      <dgm:prSet presAssocID="{E85B8D3C-78F8-4B36-AB8A-A65B413C0523}" presName="FiveConn_4-5" presStyleLbl="fgAccFollowNode1" presStyleIdx="3" presStyleCnt="4">
        <dgm:presLayoutVars>
          <dgm:bulletEnabled val="1"/>
        </dgm:presLayoutVars>
      </dgm:prSet>
      <dgm:spPr/>
    </dgm:pt>
    <dgm:pt modelId="{DD6DA836-8276-405B-AF4E-8F7B890E43C0}" type="pres">
      <dgm:prSet presAssocID="{E85B8D3C-78F8-4B36-AB8A-A65B413C0523}" presName="FiveNodes_1_text" presStyleLbl="node1" presStyleIdx="4" presStyleCnt="5">
        <dgm:presLayoutVars>
          <dgm:bulletEnabled val="1"/>
        </dgm:presLayoutVars>
      </dgm:prSet>
      <dgm:spPr/>
    </dgm:pt>
    <dgm:pt modelId="{847A9C5B-0847-4DAF-B41B-71108750C2A0}" type="pres">
      <dgm:prSet presAssocID="{E85B8D3C-78F8-4B36-AB8A-A65B413C0523}" presName="FiveNodes_2_text" presStyleLbl="node1" presStyleIdx="4" presStyleCnt="5">
        <dgm:presLayoutVars>
          <dgm:bulletEnabled val="1"/>
        </dgm:presLayoutVars>
      </dgm:prSet>
      <dgm:spPr/>
    </dgm:pt>
    <dgm:pt modelId="{A8367505-18E3-4747-AE32-E72DA443C5D7}" type="pres">
      <dgm:prSet presAssocID="{E85B8D3C-78F8-4B36-AB8A-A65B413C0523}" presName="FiveNodes_3_text" presStyleLbl="node1" presStyleIdx="4" presStyleCnt="5">
        <dgm:presLayoutVars>
          <dgm:bulletEnabled val="1"/>
        </dgm:presLayoutVars>
      </dgm:prSet>
      <dgm:spPr/>
    </dgm:pt>
    <dgm:pt modelId="{4C6562E3-2870-4A72-8B42-40ACAB2975DB}" type="pres">
      <dgm:prSet presAssocID="{E85B8D3C-78F8-4B36-AB8A-A65B413C0523}" presName="FiveNodes_4_text" presStyleLbl="node1" presStyleIdx="4" presStyleCnt="5">
        <dgm:presLayoutVars>
          <dgm:bulletEnabled val="1"/>
        </dgm:presLayoutVars>
      </dgm:prSet>
      <dgm:spPr/>
    </dgm:pt>
    <dgm:pt modelId="{371ED7C6-EDE7-400B-AE41-DD472FC4F940}" type="pres">
      <dgm:prSet presAssocID="{E85B8D3C-78F8-4B36-AB8A-A65B413C052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B7F030F-451B-48B4-BE9E-A0A1F52DA580}" type="presOf" srcId="{A8FF08FF-F254-4858-9F8D-F510BE52C7E1}" destId="{DD6DA836-8276-405B-AF4E-8F7B890E43C0}" srcOrd="1" destOrd="0" presId="urn:microsoft.com/office/officeart/2005/8/layout/vProcess5"/>
    <dgm:cxn modelId="{B0C21119-A0BC-4B53-9F2B-42A3CA194DF4}" type="presOf" srcId="{A8FF08FF-F254-4858-9F8D-F510BE52C7E1}" destId="{33FC4EDB-3238-46D5-986A-F1991838867C}" srcOrd="0" destOrd="0" presId="urn:microsoft.com/office/officeart/2005/8/layout/vProcess5"/>
    <dgm:cxn modelId="{BBFAB71A-FE95-434C-8334-F480904F6742}" type="presOf" srcId="{ADC6C84E-1B2B-43CA-A2F5-A20AB8F4668D}" destId="{DAE6C4CA-FA87-4BAD-8022-D4A9763447C4}" srcOrd="0" destOrd="0" presId="urn:microsoft.com/office/officeart/2005/8/layout/vProcess5"/>
    <dgm:cxn modelId="{0C57881F-A20B-436B-8C5D-346A236BE9B7}" type="presOf" srcId="{00A154C3-804E-49B0-9164-73D4C7B5DA77}" destId="{67E12C0E-3052-411B-BB26-F98B0AFC2FA7}" srcOrd="0" destOrd="0" presId="urn:microsoft.com/office/officeart/2005/8/layout/vProcess5"/>
    <dgm:cxn modelId="{6045F431-136A-4A0B-A2CE-60A960ACF99A}" srcId="{E85B8D3C-78F8-4B36-AB8A-A65B413C0523}" destId="{00A154C3-804E-49B0-9164-73D4C7B5DA77}" srcOrd="2" destOrd="0" parTransId="{22C00DE2-CD1A-4127-9BF6-BAD1E498D707}" sibTransId="{FC4162EC-7252-43A1-9A7E-DE6D1F7392B8}"/>
    <dgm:cxn modelId="{D6F0CD40-C294-4684-B244-1B19E023E599}" srcId="{E85B8D3C-78F8-4B36-AB8A-A65B413C0523}" destId="{180D177A-3AF6-49E0-86AC-0A73E416338C}" srcOrd="3" destOrd="0" parTransId="{029DCE3F-8EE9-4127-9CBF-12B3426868B6}" sibTransId="{ADC6C84E-1B2B-43CA-A2F5-A20AB8F4668D}"/>
    <dgm:cxn modelId="{D97E525B-2FC8-457A-983C-127F286F7286}" type="presOf" srcId="{180D177A-3AF6-49E0-86AC-0A73E416338C}" destId="{4C6562E3-2870-4A72-8B42-40ACAB2975DB}" srcOrd="1" destOrd="0" presId="urn:microsoft.com/office/officeart/2005/8/layout/vProcess5"/>
    <dgm:cxn modelId="{17C1395D-AB01-4529-91FA-6A858673384D}" type="presOf" srcId="{B6EF6CF6-93CB-44DD-8B34-8CCF564479F3}" destId="{00ADAAF8-E151-4323-84D0-FB4380CB653A}" srcOrd="0" destOrd="0" presId="urn:microsoft.com/office/officeart/2005/8/layout/vProcess5"/>
    <dgm:cxn modelId="{61CB5169-D06B-49A2-9072-1CC381874D0C}" srcId="{E85B8D3C-78F8-4B36-AB8A-A65B413C0523}" destId="{E86A94A7-E811-41CF-AEAA-38F2B0735EE7}" srcOrd="4" destOrd="0" parTransId="{78F9B926-69D6-4A8F-B8AE-0A5F657CB7EC}" sibTransId="{B9F67C2C-1A94-45D7-9AAC-74D71B32C135}"/>
    <dgm:cxn modelId="{C7E8164E-4D50-4A82-B119-46F6731DBBB3}" type="presOf" srcId="{C40637C9-1AF5-46F9-B7DB-09DF2802A79A}" destId="{847A9C5B-0847-4DAF-B41B-71108750C2A0}" srcOrd="1" destOrd="0" presId="urn:microsoft.com/office/officeart/2005/8/layout/vProcess5"/>
    <dgm:cxn modelId="{F0554972-C909-47C9-9C56-8805FDD83F1D}" type="presOf" srcId="{C40637C9-1AF5-46F9-B7DB-09DF2802A79A}" destId="{53E29283-C7E5-4890-884E-1D4C2444ED79}" srcOrd="0" destOrd="0" presId="urn:microsoft.com/office/officeart/2005/8/layout/vProcess5"/>
    <dgm:cxn modelId="{8564D372-259B-4319-8CA6-1F0D4CDFD1BC}" type="presOf" srcId="{E86A94A7-E811-41CF-AEAA-38F2B0735EE7}" destId="{371ED7C6-EDE7-400B-AE41-DD472FC4F940}" srcOrd="1" destOrd="0" presId="urn:microsoft.com/office/officeart/2005/8/layout/vProcess5"/>
    <dgm:cxn modelId="{DA76A375-7059-4B47-AFB0-937C3E9DD5D7}" type="presOf" srcId="{180D177A-3AF6-49E0-86AC-0A73E416338C}" destId="{45A14711-1A98-4BF5-A2FE-E66A837A2E2D}" srcOrd="0" destOrd="0" presId="urn:microsoft.com/office/officeart/2005/8/layout/vProcess5"/>
    <dgm:cxn modelId="{919E8280-54AB-48FE-BC7A-A8041FE4DADA}" type="presOf" srcId="{E86A94A7-E811-41CF-AEAA-38F2B0735EE7}" destId="{C5E65C7E-CD16-4377-B32D-ABE0E5E57094}" srcOrd="0" destOrd="0" presId="urn:microsoft.com/office/officeart/2005/8/layout/vProcess5"/>
    <dgm:cxn modelId="{239C1087-7B9F-4A98-9D18-FBF3CD9E2EB1}" srcId="{E85B8D3C-78F8-4B36-AB8A-A65B413C0523}" destId="{C40637C9-1AF5-46F9-B7DB-09DF2802A79A}" srcOrd="1" destOrd="0" parTransId="{0515EC42-0BC0-47EF-8F2A-3BC9C770DB82}" sibTransId="{CA44DD3F-F1FC-4CAD-A911-6634B4CE2646}"/>
    <dgm:cxn modelId="{2FFFF0A6-7347-4DD7-A07C-2968146701D5}" type="presOf" srcId="{FC4162EC-7252-43A1-9A7E-DE6D1F7392B8}" destId="{6624AB9C-C657-40B0-B741-CB853D53D84A}" srcOrd="0" destOrd="0" presId="urn:microsoft.com/office/officeart/2005/8/layout/vProcess5"/>
    <dgm:cxn modelId="{C9BF90BF-3691-40A3-B6C2-EACB75FED721}" type="presOf" srcId="{CA44DD3F-F1FC-4CAD-A911-6634B4CE2646}" destId="{EE5F5DA3-85B0-44A0-B86F-F04AB94282A8}" srcOrd="0" destOrd="0" presId="urn:microsoft.com/office/officeart/2005/8/layout/vProcess5"/>
    <dgm:cxn modelId="{4F48EDC3-5D3F-411D-94A7-9483A85D2A9E}" type="presOf" srcId="{00A154C3-804E-49B0-9164-73D4C7B5DA77}" destId="{A8367505-18E3-4747-AE32-E72DA443C5D7}" srcOrd="1" destOrd="0" presId="urn:microsoft.com/office/officeart/2005/8/layout/vProcess5"/>
    <dgm:cxn modelId="{BEF335FC-CC11-40E3-B823-2B0DBEC3C96A}" type="presOf" srcId="{E85B8D3C-78F8-4B36-AB8A-A65B413C0523}" destId="{211EFCAF-C9CC-4D7F-B4D9-EC825B201AD1}" srcOrd="0" destOrd="0" presId="urn:microsoft.com/office/officeart/2005/8/layout/vProcess5"/>
    <dgm:cxn modelId="{92F362FF-7365-45C5-BFC4-A053DF490419}" srcId="{E85B8D3C-78F8-4B36-AB8A-A65B413C0523}" destId="{A8FF08FF-F254-4858-9F8D-F510BE52C7E1}" srcOrd="0" destOrd="0" parTransId="{A16744F2-CB3D-4370-BE27-C8CC517F0BD8}" sibTransId="{B6EF6CF6-93CB-44DD-8B34-8CCF564479F3}"/>
    <dgm:cxn modelId="{A0A9A901-D3B5-4151-B5F5-859AC1E07967}" type="presParOf" srcId="{211EFCAF-C9CC-4D7F-B4D9-EC825B201AD1}" destId="{98AA07F4-1758-44AF-9101-32FA88979766}" srcOrd="0" destOrd="0" presId="urn:microsoft.com/office/officeart/2005/8/layout/vProcess5"/>
    <dgm:cxn modelId="{98FC5206-8425-491A-B931-D6FE0C9BBAAF}" type="presParOf" srcId="{211EFCAF-C9CC-4D7F-B4D9-EC825B201AD1}" destId="{33FC4EDB-3238-46D5-986A-F1991838867C}" srcOrd="1" destOrd="0" presId="urn:microsoft.com/office/officeart/2005/8/layout/vProcess5"/>
    <dgm:cxn modelId="{B73A5527-4585-4663-97CD-0FF298F7FC7C}" type="presParOf" srcId="{211EFCAF-C9CC-4D7F-B4D9-EC825B201AD1}" destId="{53E29283-C7E5-4890-884E-1D4C2444ED79}" srcOrd="2" destOrd="0" presId="urn:microsoft.com/office/officeart/2005/8/layout/vProcess5"/>
    <dgm:cxn modelId="{A0A3ED1D-54DE-4339-81AB-43353EA5CA16}" type="presParOf" srcId="{211EFCAF-C9CC-4D7F-B4D9-EC825B201AD1}" destId="{67E12C0E-3052-411B-BB26-F98B0AFC2FA7}" srcOrd="3" destOrd="0" presId="urn:microsoft.com/office/officeart/2005/8/layout/vProcess5"/>
    <dgm:cxn modelId="{BB27C412-E0CC-408F-B9A8-5B5263BE0D35}" type="presParOf" srcId="{211EFCAF-C9CC-4D7F-B4D9-EC825B201AD1}" destId="{45A14711-1A98-4BF5-A2FE-E66A837A2E2D}" srcOrd="4" destOrd="0" presId="urn:microsoft.com/office/officeart/2005/8/layout/vProcess5"/>
    <dgm:cxn modelId="{31051CBD-63C6-48D1-A1EF-EB8D19C07E8E}" type="presParOf" srcId="{211EFCAF-C9CC-4D7F-B4D9-EC825B201AD1}" destId="{C5E65C7E-CD16-4377-B32D-ABE0E5E57094}" srcOrd="5" destOrd="0" presId="urn:microsoft.com/office/officeart/2005/8/layout/vProcess5"/>
    <dgm:cxn modelId="{0553C033-E7D6-4990-9466-03B0087AE4E6}" type="presParOf" srcId="{211EFCAF-C9CC-4D7F-B4D9-EC825B201AD1}" destId="{00ADAAF8-E151-4323-84D0-FB4380CB653A}" srcOrd="6" destOrd="0" presId="urn:microsoft.com/office/officeart/2005/8/layout/vProcess5"/>
    <dgm:cxn modelId="{C03380C6-9D83-4BA6-B63F-6A7069CDD981}" type="presParOf" srcId="{211EFCAF-C9CC-4D7F-B4D9-EC825B201AD1}" destId="{EE5F5DA3-85B0-44A0-B86F-F04AB94282A8}" srcOrd="7" destOrd="0" presId="urn:microsoft.com/office/officeart/2005/8/layout/vProcess5"/>
    <dgm:cxn modelId="{E413A8FA-0F60-4C5D-B1EE-4B57324014F1}" type="presParOf" srcId="{211EFCAF-C9CC-4D7F-B4D9-EC825B201AD1}" destId="{6624AB9C-C657-40B0-B741-CB853D53D84A}" srcOrd="8" destOrd="0" presId="urn:microsoft.com/office/officeart/2005/8/layout/vProcess5"/>
    <dgm:cxn modelId="{B531D127-603C-4AEF-9802-93C00A5BA75F}" type="presParOf" srcId="{211EFCAF-C9CC-4D7F-B4D9-EC825B201AD1}" destId="{DAE6C4CA-FA87-4BAD-8022-D4A9763447C4}" srcOrd="9" destOrd="0" presId="urn:microsoft.com/office/officeart/2005/8/layout/vProcess5"/>
    <dgm:cxn modelId="{65D947DB-9335-47F7-BE34-199444E0B811}" type="presParOf" srcId="{211EFCAF-C9CC-4D7F-B4D9-EC825B201AD1}" destId="{DD6DA836-8276-405B-AF4E-8F7B890E43C0}" srcOrd="10" destOrd="0" presId="urn:microsoft.com/office/officeart/2005/8/layout/vProcess5"/>
    <dgm:cxn modelId="{5B9B6C7B-D4AB-44F4-9716-EDAFEEE5DCE6}" type="presParOf" srcId="{211EFCAF-C9CC-4D7F-B4D9-EC825B201AD1}" destId="{847A9C5B-0847-4DAF-B41B-71108750C2A0}" srcOrd="11" destOrd="0" presId="urn:microsoft.com/office/officeart/2005/8/layout/vProcess5"/>
    <dgm:cxn modelId="{321FFFDA-364D-44C0-B224-81C989967DDB}" type="presParOf" srcId="{211EFCAF-C9CC-4D7F-B4D9-EC825B201AD1}" destId="{A8367505-18E3-4747-AE32-E72DA443C5D7}" srcOrd="12" destOrd="0" presId="urn:microsoft.com/office/officeart/2005/8/layout/vProcess5"/>
    <dgm:cxn modelId="{013CCD66-A0AF-4C69-9EA1-455C3C185C91}" type="presParOf" srcId="{211EFCAF-C9CC-4D7F-B4D9-EC825B201AD1}" destId="{4C6562E3-2870-4A72-8B42-40ACAB2975DB}" srcOrd="13" destOrd="0" presId="urn:microsoft.com/office/officeart/2005/8/layout/vProcess5"/>
    <dgm:cxn modelId="{E9BF8330-2BB2-49EF-B21F-B1449C5627F1}" type="presParOf" srcId="{211EFCAF-C9CC-4D7F-B4D9-EC825B201AD1}" destId="{371ED7C6-EDE7-400B-AE41-DD472FC4F9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FE4283-120F-4A58-88A7-8066C1773D9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43636A-C775-4679-B5CA-62F43916166E}">
      <dgm:prSet/>
      <dgm:spPr/>
      <dgm:t>
        <a:bodyPr/>
        <a:lstStyle/>
        <a:p>
          <a:r>
            <a:rPr lang="tr-TR"/>
            <a:t>You dont have to remember When your parents take a medicine </a:t>
          </a:r>
          <a:endParaRPr lang="en-US"/>
        </a:p>
      </dgm:t>
    </dgm:pt>
    <dgm:pt modelId="{660E7D68-671E-418F-94F6-ADE6D14832AD}" type="parTrans" cxnId="{13DB8278-A5F4-4164-811C-79DB98E0961D}">
      <dgm:prSet/>
      <dgm:spPr/>
      <dgm:t>
        <a:bodyPr/>
        <a:lstStyle/>
        <a:p>
          <a:endParaRPr lang="en-US"/>
        </a:p>
      </dgm:t>
    </dgm:pt>
    <dgm:pt modelId="{5EC228C3-4915-4399-B28C-A245B855C289}" type="sibTrans" cxnId="{13DB8278-A5F4-4164-811C-79DB98E0961D}">
      <dgm:prSet/>
      <dgm:spPr/>
      <dgm:t>
        <a:bodyPr/>
        <a:lstStyle/>
        <a:p>
          <a:endParaRPr lang="en-US"/>
        </a:p>
      </dgm:t>
    </dgm:pt>
    <dgm:pt modelId="{1479B84B-6F18-41C9-8469-6937EE196BAE}">
      <dgm:prSet/>
      <dgm:spPr/>
      <dgm:t>
        <a:bodyPr/>
        <a:lstStyle/>
        <a:p>
          <a:r>
            <a:rPr lang="tr-TR"/>
            <a:t>You can use this for your parents medicine timing ,</a:t>
          </a:r>
          <a:endParaRPr lang="en-US"/>
        </a:p>
      </dgm:t>
    </dgm:pt>
    <dgm:pt modelId="{91E72E9A-DA6A-4CAB-A59C-EAA60FC72BE9}" type="parTrans" cxnId="{CAF95D8E-D69B-47AE-8E7A-EC74D4932EF0}">
      <dgm:prSet/>
      <dgm:spPr/>
      <dgm:t>
        <a:bodyPr/>
        <a:lstStyle/>
        <a:p>
          <a:endParaRPr lang="en-US"/>
        </a:p>
      </dgm:t>
    </dgm:pt>
    <dgm:pt modelId="{8B480915-67DD-4371-87EF-D708DCF41EBC}" type="sibTrans" cxnId="{CAF95D8E-D69B-47AE-8E7A-EC74D4932EF0}">
      <dgm:prSet/>
      <dgm:spPr/>
      <dgm:t>
        <a:bodyPr/>
        <a:lstStyle/>
        <a:p>
          <a:endParaRPr lang="en-US"/>
        </a:p>
      </dgm:t>
    </dgm:pt>
    <dgm:pt modelId="{9689169D-1957-4C2A-ACFE-7EA90A734C4B}">
      <dgm:prSet/>
      <dgm:spPr/>
      <dgm:t>
        <a:bodyPr/>
        <a:lstStyle/>
        <a:p>
          <a:r>
            <a:rPr lang="tr-TR"/>
            <a:t>Also You dont have to remember Which Medicine You take which time?</a:t>
          </a:r>
          <a:endParaRPr lang="en-US"/>
        </a:p>
      </dgm:t>
    </dgm:pt>
    <dgm:pt modelId="{BC5FF03A-6F49-4067-8404-753FC661E60A}" type="parTrans" cxnId="{4399FA6A-46D0-4D68-A81D-AACB3B7AFDFF}">
      <dgm:prSet/>
      <dgm:spPr/>
      <dgm:t>
        <a:bodyPr/>
        <a:lstStyle/>
        <a:p>
          <a:endParaRPr lang="en-US"/>
        </a:p>
      </dgm:t>
    </dgm:pt>
    <dgm:pt modelId="{DE9C8053-3F71-4EF4-A3C5-CA86B5B4BB5B}" type="sibTrans" cxnId="{4399FA6A-46D0-4D68-A81D-AACB3B7AFDFF}">
      <dgm:prSet/>
      <dgm:spPr/>
      <dgm:t>
        <a:bodyPr/>
        <a:lstStyle/>
        <a:p>
          <a:endParaRPr lang="en-US"/>
        </a:p>
      </dgm:t>
    </dgm:pt>
    <dgm:pt modelId="{DA1B91D2-FA00-4C9E-BBA3-09AA3B59F554}">
      <dgm:prSet/>
      <dgm:spPr/>
      <dgm:t>
        <a:bodyPr/>
        <a:lstStyle/>
        <a:p>
          <a:r>
            <a:rPr lang="tr-TR"/>
            <a:t>App is using that for us .You can save medicine and time.It will send a notification</a:t>
          </a:r>
          <a:endParaRPr lang="en-US"/>
        </a:p>
      </dgm:t>
    </dgm:pt>
    <dgm:pt modelId="{4C8FC92F-619A-44DB-8345-3F5C699A7274}" type="parTrans" cxnId="{988DDAD3-68E8-4B32-AA1A-B3F4DB5998C2}">
      <dgm:prSet/>
      <dgm:spPr/>
      <dgm:t>
        <a:bodyPr/>
        <a:lstStyle/>
        <a:p>
          <a:endParaRPr lang="en-US"/>
        </a:p>
      </dgm:t>
    </dgm:pt>
    <dgm:pt modelId="{7897F6A9-814B-4FB1-A681-E51366B0715A}" type="sibTrans" cxnId="{988DDAD3-68E8-4B32-AA1A-B3F4DB5998C2}">
      <dgm:prSet/>
      <dgm:spPr/>
      <dgm:t>
        <a:bodyPr/>
        <a:lstStyle/>
        <a:p>
          <a:endParaRPr lang="en-US"/>
        </a:p>
      </dgm:t>
    </dgm:pt>
    <dgm:pt modelId="{32402991-FD88-4C14-8014-EDEA5A34CFE2}" type="pres">
      <dgm:prSet presAssocID="{F1FE4283-120F-4A58-88A7-8066C1773D9D}" presName="matrix" presStyleCnt="0">
        <dgm:presLayoutVars>
          <dgm:chMax val="1"/>
          <dgm:dir/>
          <dgm:resizeHandles val="exact"/>
        </dgm:presLayoutVars>
      </dgm:prSet>
      <dgm:spPr/>
    </dgm:pt>
    <dgm:pt modelId="{CE5C6896-76B3-4F21-904A-D0DC0BD26978}" type="pres">
      <dgm:prSet presAssocID="{F1FE4283-120F-4A58-88A7-8066C1773D9D}" presName="axisShape" presStyleLbl="bgShp" presStyleIdx="0" presStyleCnt="1"/>
      <dgm:spPr/>
    </dgm:pt>
    <dgm:pt modelId="{565D57F2-4B86-4F1A-A454-8710A7E428AB}" type="pres">
      <dgm:prSet presAssocID="{F1FE4283-120F-4A58-88A7-8066C1773D9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81F45C-F200-42A4-A1F9-64FF21B4ACD7}" type="pres">
      <dgm:prSet presAssocID="{F1FE4283-120F-4A58-88A7-8066C1773D9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37BD4B-4798-4180-B7AF-A5E8433590FA}" type="pres">
      <dgm:prSet presAssocID="{F1FE4283-120F-4A58-88A7-8066C1773D9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A1EDD8-3F8C-43D3-A420-49CE30EEDF7D}" type="pres">
      <dgm:prSet presAssocID="{F1FE4283-120F-4A58-88A7-8066C1773D9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0E2906-3084-4750-8544-4302E7AF5251}" type="presOf" srcId="{7843636A-C775-4679-B5CA-62F43916166E}" destId="{565D57F2-4B86-4F1A-A454-8710A7E428AB}" srcOrd="0" destOrd="0" presId="urn:microsoft.com/office/officeart/2005/8/layout/matrix2"/>
    <dgm:cxn modelId="{4399FA6A-46D0-4D68-A81D-AACB3B7AFDFF}" srcId="{F1FE4283-120F-4A58-88A7-8066C1773D9D}" destId="{9689169D-1957-4C2A-ACFE-7EA90A734C4B}" srcOrd="2" destOrd="0" parTransId="{BC5FF03A-6F49-4067-8404-753FC661E60A}" sibTransId="{DE9C8053-3F71-4EF4-A3C5-CA86B5B4BB5B}"/>
    <dgm:cxn modelId="{98320C52-B979-47D4-A1CA-0FE8A93778C0}" type="presOf" srcId="{9689169D-1957-4C2A-ACFE-7EA90A734C4B}" destId="{D737BD4B-4798-4180-B7AF-A5E8433590FA}" srcOrd="0" destOrd="0" presId="urn:microsoft.com/office/officeart/2005/8/layout/matrix2"/>
    <dgm:cxn modelId="{39163B77-3361-4EBA-AB24-30347ABD7202}" type="presOf" srcId="{DA1B91D2-FA00-4C9E-BBA3-09AA3B59F554}" destId="{60A1EDD8-3F8C-43D3-A420-49CE30EEDF7D}" srcOrd="0" destOrd="0" presId="urn:microsoft.com/office/officeart/2005/8/layout/matrix2"/>
    <dgm:cxn modelId="{13DB8278-A5F4-4164-811C-79DB98E0961D}" srcId="{F1FE4283-120F-4A58-88A7-8066C1773D9D}" destId="{7843636A-C775-4679-B5CA-62F43916166E}" srcOrd="0" destOrd="0" parTransId="{660E7D68-671E-418F-94F6-ADE6D14832AD}" sibTransId="{5EC228C3-4915-4399-B28C-A245B855C289}"/>
    <dgm:cxn modelId="{CAF95D8E-D69B-47AE-8E7A-EC74D4932EF0}" srcId="{F1FE4283-120F-4A58-88A7-8066C1773D9D}" destId="{1479B84B-6F18-41C9-8469-6937EE196BAE}" srcOrd="1" destOrd="0" parTransId="{91E72E9A-DA6A-4CAB-A59C-EAA60FC72BE9}" sibTransId="{8B480915-67DD-4371-87EF-D708DCF41EBC}"/>
    <dgm:cxn modelId="{72118792-AF8D-4741-A696-7F8D78CD53BD}" type="presOf" srcId="{F1FE4283-120F-4A58-88A7-8066C1773D9D}" destId="{32402991-FD88-4C14-8014-EDEA5A34CFE2}" srcOrd="0" destOrd="0" presId="urn:microsoft.com/office/officeart/2005/8/layout/matrix2"/>
    <dgm:cxn modelId="{4B60C0CD-4973-45DC-9992-7C399A18EABB}" type="presOf" srcId="{1479B84B-6F18-41C9-8469-6937EE196BAE}" destId="{5481F45C-F200-42A4-A1F9-64FF21B4ACD7}" srcOrd="0" destOrd="0" presId="urn:microsoft.com/office/officeart/2005/8/layout/matrix2"/>
    <dgm:cxn modelId="{988DDAD3-68E8-4B32-AA1A-B3F4DB5998C2}" srcId="{F1FE4283-120F-4A58-88A7-8066C1773D9D}" destId="{DA1B91D2-FA00-4C9E-BBA3-09AA3B59F554}" srcOrd="3" destOrd="0" parTransId="{4C8FC92F-619A-44DB-8345-3F5C699A7274}" sibTransId="{7897F6A9-814B-4FB1-A681-E51366B0715A}"/>
    <dgm:cxn modelId="{2C2D8772-B591-4101-93E1-2725F9B7A6F5}" type="presParOf" srcId="{32402991-FD88-4C14-8014-EDEA5A34CFE2}" destId="{CE5C6896-76B3-4F21-904A-D0DC0BD26978}" srcOrd="0" destOrd="0" presId="urn:microsoft.com/office/officeart/2005/8/layout/matrix2"/>
    <dgm:cxn modelId="{6EF3A436-B6B1-4BC3-8A09-2EF68A952D70}" type="presParOf" srcId="{32402991-FD88-4C14-8014-EDEA5A34CFE2}" destId="{565D57F2-4B86-4F1A-A454-8710A7E428AB}" srcOrd="1" destOrd="0" presId="urn:microsoft.com/office/officeart/2005/8/layout/matrix2"/>
    <dgm:cxn modelId="{D0775C73-9B37-4DF7-A95D-10329AEE5ADA}" type="presParOf" srcId="{32402991-FD88-4C14-8014-EDEA5A34CFE2}" destId="{5481F45C-F200-42A4-A1F9-64FF21B4ACD7}" srcOrd="2" destOrd="0" presId="urn:microsoft.com/office/officeart/2005/8/layout/matrix2"/>
    <dgm:cxn modelId="{3622C723-23F4-4897-9BFD-B48B4D8A91A6}" type="presParOf" srcId="{32402991-FD88-4C14-8014-EDEA5A34CFE2}" destId="{D737BD4B-4798-4180-B7AF-A5E8433590FA}" srcOrd="3" destOrd="0" presId="urn:microsoft.com/office/officeart/2005/8/layout/matrix2"/>
    <dgm:cxn modelId="{8387AB49-7675-466E-8727-48865F3681DB}" type="presParOf" srcId="{32402991-FD88-4C14-8014-EDEA5A34CFE2}" destId="{60A1EDD8-3F8C-43D3-A420-49CE30EEDF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B05B0-5CCA-4BFA-92F2-DDA3A34754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17913B-5D1C-4E2D-BE2C-7BD773C0D0E1}">
      <dgm:prSet/>
      <dgm:spPr/>
      <dgm:t>
        <a:bodyPr/>
        <a:lstStyle/>
        <a:p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this</a:t>
          </a:r>
          <a:r>
            <a:rPr lang="tr-TR" dirty="0"/>
            <a:t> </a:t>
          </a:r>
          <a:r>
            <a:rPr lang="tr-TR" dirty="0" err="1"/>
            <a:t>Properties</a:t>
          </a:r>
          <a:r>
            <a:rPr lang="tr-TR" dirty="0"/>
            <a:t> </a:t>
          </a:r>
          <a:r>
            <a:rPr lang="tr-TR" dirty="0" err="1"/>
            <a:t>You</a:t>
          </a:r>
          <a:r>
            <a:rPr lang="tr-TR" dirty="0"/>
            <a:t> can </a:t>
          </a:r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which</a:t>
          </a:r>
          <a:r>
            <a:rPr lang="tr-TR" dirty="0"/>
            <a:t> </a:t>
          </a:r>
          <a:r>
            <a:rPr lang="tr-TR" dirty="0" err="1"/>
            <a:t>Activites</a:t>
          </a:r>
          <a:r>
            <a:rPr lang="tr-TR" dirty="0"/>
            <a:t> do </a:t>
          </a:r>
          <a:r>
            <a:rPr lang="tr-TR" dirty="0" err="1"/>
            <a:t>your</a:t>
          </a:r>
          <a:r>
            <a:rPr lang="tr-TR" dirty="0"/>
            <a:t> </a:t>
          </a:r>
          <a:r>
            <a:rPr lang="tr-TR" dirty="0" err="1"/>
            <a:t>parents</a:t>
          </a:r>
          <a:r>
            <a:rPr lang="tr-TR" dirty="0"/>
            <a:t>,</a:t>
          </a:r>
          <a:endParaRPr lang="en-US" dirty="0"/>
        </a:p>
      </dgm:t>
    </dgm:pt>
    <dgm:pt modelId="{25976827-0696-4E41-B992-8A30478FE1C7}" type="parTrans" cxnId="{7271BEDC-DF92-49AB-A8D2-AE4B571AF5C0}">
      <dgm:prSet/>
      <dgm:spPr/>
      <dgm:t>
        <a:bodyPr/>
        <a:lstStyle/>
        <a:p>
          <a:endParaRPr lang="en-US"/>
        </a:p>
      </dgm:t>
    </dgm:pt>
    <dgm:pt modelId="{6CFB6CD9-378E-4F88-AE11-CE1B83DFEABB}" type="sibTrans" cxnId="{7271BEDC-DF92-49AB-A8D2-AE4B571AF5C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CBA8E44-9F30-4D71-9350-B99898A90428}">
      <dgm:prSet/>
      <dgm:spPr/>
      <dgm:t>
        <a:bodyPr/>
        <a:lstStyle/>
        <a:p>
          <a:r>
            <a:rPr lang="tr-TR"/>
            <a:t>You can see and manage ,your parents healthy situtations you can follow easily.</a:t>
          </a:r>
          <a:endParaRPr lang="en-US"/>
        </a:p>
      </dgm:t>
    </dgm:pt>
    <dgm:pt modelId="{04EA4C18-464C-4CE0-9A43-F8878AB52390}" type="parTrans" cxnId="{298D4AE5-CDC7-433F-A7DC-3C59E63D5A26}">
      <dgm:prSet/>
      <dgm:spPr/>
      <dgm:t>
        <a:bodyPr/>
        <a:lstStyle/>
        <a:p>
          <a:endParaRPr lang="en-US"/>
        </a:p>
      </dgm:t>
    </dgm:pt>
    <dgm:pt modelId="{563D66B6-C606-4306-BEBF-DDA005EDA490}" type="sibTrans" cxnId="{298D4AE5-CDC7-433F-A7DC-3C59E63D5A2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A093B9A-E230-4D7F-936A-83FCF473C782}">
      <dgm:prSet/>
      <dgm:spPr/>
      <dgm:t>
        <a:bodyPr/>
        <a:lstStyle/>
        <a:p>
          <a:r>
            <a:rPr lang="tr-TR"/>
            <a:t>You can change some activites (Which One is better?)</a:t>
          </a:r>
          <a:endParaRPr lang="en-US"/>
        </a:p>
      </dgm:t>
    </dgm:pt>
    <dgm:pt modelId="{C2FECBD4-E195-4C13-90F2-949FA02819C2}" type="parTrans" cxnId="{6DEEFB1C-888D-4C4F-84F9-D1406C8D6035}">
      <dgm:prSet/>
      <dgm:spPr/>
      <dgm:t>
        <a:bodyPr/>
        <a:lstStyle/>
        <a:p>
          <a:endParaRPr lang="en-US"/>
        </a:p>
      </dgm:t>
    </dgm:pt>
    <dgm:pt modelId="{ACFC7770-3B2F-4DCC-8F84-D09460D1D523}" type="sibTrans" cxnId="{6DEEFB1C-888D-4C4F-84F9-D1406C8D60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F77AB20-B996-4245-8949-A8776633A4A2}" type="pres">
      <dgm:prSet presAssocID="{3EBB05B0-5CCA-4BFA-92F2-DDA3A3475477}" presName="Name0" presStyleCnt="0">
        <dgm:presLayoutVars>
          <dgm:animLvl val="lvl"/>
          <dgm:resizeHandles val="exact"/>
        </dgm:presLayoutVars>
      </dgm:prSet>
      <dgm:spPr/>
    </dgm:pt>
    <dgm:pt modelId="{243E628B-A888-447C-9026-A254C9ABDA01}" type="pres">
      <dgm:prSet presAssocID="{1617913B-5D1C-4E2D-BE2C-7BD773C0D0E1}" presName="compositeNode" presStyleCnt="0">
        <dgm:presLayoutVars>
          <dgm:bulletEnabled val="1"/>
        </dgm:presLayoutVars>
      </dgm:prSet>
      <dgm:spPr/>
    </dgm:pt>
    <dgm:pt modelId="{AD4EDA6C-4F66-4BF6-8E56-63ACB0BA081E}" type="pres">
      <dgm:prSet presAssocID="{1617913B-5D1C-4E2D-BE2C-7BD773C0D0E1}" presName="bgRect" presStyleLbl="alignNode1" presStyleIdx="0" presStyleCnt="3"/>
      <dgm:spPr/>
    </dgm:pt>
    <dgm:pt modelId="{96D422F8-6DFD-455A-82F8-61F5F63303C2}" type="pres">
      <dgm:prSet presAssocID="{6CFB6CD9-378E-4F88-AE11-CE1B83DFE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51A988-2069-4F79-8EA1-1DFB2488AC31}" type="pres">
      <dgm:prSet presAssocID="{1617913B-5D1C-4E2D-BE2C-7BD773C0D0E1}" presName="nodeRect" presStyleLbl="alignNode1" presStyleIdx="0" presStyleCnt="3">
        <dgm:presLayoutVars>
          <dgm:bulletEnabled val="1"/>
        </dgm:presLayoutVars>
      </dgm:prSet>
      <dgm:spPr/>
    </dgm:pt>
    <dgm:pt modelId="{AE8D9EF8-D6D8-4116-B7FD-E006429D43F9}" type="pres">
      <dgm:prSet presAssocID="{6CFB6CD9-378E-4F88-AE11-CE1B83DFEABB}" presName="sibTrans" presStyleCnt="0"/>
      <dgm:spPr/>
    </dgm:pt>
    <dgm:pt modelId="{A1C8190A-377D-43A9-AA42-2D1786D0B3FE}" type="pres">
      <dgm:prSet presAssocID="{0CBA8E44-9F30-4D71-9350-B99898A90428}" presName="compositeNode" presStyleCnt="0">
        <dgm:presLayoutVars>
          <dgm:bulletEnabled val="1"/>
        </dgm:presLayoutVars>
      </dgm:prSet>
      <dgm:spPr/>
    </dgm:pt>
    <dgm:pt modelId="{3B2B57C6-C44A-4E3E-830F-06C92B8D7F26}" type="pres">
      <dgm:prSet presAssocID="{0CBA8E44-9F30-4D71-9350-B99898A90428}" presName="bgRect" presStyleLbl="alignNode1" presStyleIdx="1" presStyleCnt="3"/>
      <dgm:spPr/>
    </dgm:pt>
    <dgm:pt modelId="{4BD27E2B-EF94-4B9A-91AE-CD2A71F7AEEE}" type="pres">
      <dgm:prSet presAssocID="{563D66B6-C606-4306-BEBF-DDA005EDA49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B2DC479-E007-4489-B73C-45AB08C269C7}" type="pres">
      <dgm:prSet presAssocID="{0CBA8E44-9F30-4D71-9350-B99898A90428}" presName="nodeRect" presStyleLbl="alignNode1" presStyleIdx="1" presStyleCnt="3">
        <dgm:presLayoutVars>
          <dgm:bulletEnabled val="1"/>
        </dgm:presLayoutVars>
      </dgm:prSet>
      <dgm:spPr/>
    </dgm:pt>
    <dgm:pt modelId="{02916EAE-DBD1-47B5-811D-1546FFF98E4A}" type="pres">
      <dgm:prSet presAssocID="{563D66B6-C606-4306-BEBF-DDA005EDA490}" presName="sibTrans" presStyleCnt="0"/>
      <dgm:spPr/>
    </dgm:pt>
    <dgm:pt modelId="{FDD944A3-9032-43A7-A843-3A9E24105DD9}" type="pres">
      <dgm:prSet presAssocID="{2A093B9A-E230-4D7F-936A-83FCF473C782}" presName="compositeNode" presStyleCnt="0">
        <dgm:presLayoutVars>
          <dgm:bulletEnabled val="1"/>
        </dgm:presLayoutVars>
      </dgm:prSet>
      <dgm:spPr/>
    </dgm:pt>
    <dgm:pt modelId="{2AEF12F0-543F-4FF0-A0DB-9912184BF9B1}" type="pres">
      <dgm:prSet presAssocID="{2A093B9A-E230-4D7F-936A-83FCF473C782}" presName="bgRect" presStyleLbl="alignNode1" presStyleIdx="2" presStyleCnt="3"/>
      <dgm:spPr/>
    </dgm:pt>
    <dgm:pt modelId="{380B52E2-427C-48BE-A486-CEB189744FA4}" type="pres">
      <dgm:prSet presAssocID="{ACFC7770-3B2F-4DCC-8F84-D09460D1D52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8A46D20-34CF-40AF-84EC-2EECF33BD6B8}" type="pres">
      <dgm:prSet presAssocID="{2A093B9A-E230-4D7F-936A-83FCF473C78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DEEFB1C-888D-4C4F-84F9-D1406C8D6035}" srcId="{3EBB05B0-5CCA-4BFA-92F2-DDA3A3475477}" destId="{2A093B9A-E230-4D7F-936A-83FCF473C782}" srcOrd="2" destOrd="0" parTransId="{C2FECBD4-E195-4C13-90F2-949FA02819C2}" sibTransId="{ACFC7770-3B2F-4DCC-8F84-D09460D1D523}"/>
    <dgm:cxn modelId="{8BFD582F-D826-475C-A1D3-881E2E5F00C5}" type="presOf" srcId="{563D66B6-C606-4306-BEBF-DDA005EDA490}" destId="{4BD27E2B-EF94-4B9A-91AE-CD2A71F7AEEE}" srcOrd="0" destOrd="0" presId="urn:microsoft.com/office/officeart/2016/7/layout/LinearBlockProcessNumbered"/>
    <dgm:cxn modelId="{81D5D63A-CA00-4063-96A6-CEB04A9CE9F3}" type="presOf" srcId="{6CFB6CD9-378E-4F88-AE11-CE1B83DFEABB}" destId="{96D422F8-6DFD-455A-82F8-61F5F63303C2}" srcOrd="0" destOrd="0" presId="urn:microsoft.com/office/officeart/2016/7/layout/LinearBlockProcessNumbered"/>
    <dgm:cxn modelId="{6D8C0B47-1918-470B-9527-3911C3B76800}" type="presOf" srcId="{2A093B9A-E230-4D7F-936A-83FCF473C782}" destId="{48A46D20-34CF-40AF-84EC-2EECF33BD6B8}" srcOrd="1" destOrd="0" presId="urn:microsoft.com/office/officeart/2016/7/layout/LinearBlockProcessNumbered"/>
    <dgm:cxn modelId="{47E7B66A-205B-46E8-8BC3-7E4D468B39D0}" type="presOf" srcId="{0CBA8E44-9F30-4D71-9350-B99898A90428}" destId="{3B2B57C6-C44A-4E3E-830F-06C92B8D7F26}" srcOrd="0" destOrd="0" presId="urn:microsoft.com/office/officeart/2016/7/layout/LinearBlockProcessNumbered"/>
    <dgm:cxn modelId="{EA832C76-239D-4F55-B8C2-387763F7E474}" type="presOf" srcId="{1617913B-5D1C-4E2D-BE2C-7BD773C0D0E1}" destId="{AD4EDA6C-4F66-4BF6-8E56-63ACB0BA081E}" srcOrd="0" destOrd="0" presId="urn:microsoft.com/office/officeart/2016/7/layout/LinearBlockProcessNumbered"/>
    <dgm:cxn modelId="{377B217D-7469-40B5-9949-B904A5B524A8}" type="presOf" srcId="{2A093B9A-E230-4D7F-936A-83FCF473C782}" destId="{2AEF12F0-543F-4FF0-A0DB-9912184BF9B1}" srcOrd="0" destOrd="0" presId="urn:microsoft.com/office/officeart/2016/7/layout/LinearBlockProcessNumbered"/>
    <dgm:cxn modelId="{6EF9677D-95FB-4A0D-9CF4-6FF059A3AE83}" type="presOf" srcId="{ACFC7770-3B2F-4DCC-8F84-D09460D1D523}" destId="{380B52E2-427C-48BE-A486-CEB189744FA4}" srcOrd="0" destOrd="0" presId="urn:microsoft.com/office/officeart/2016/7/layout/LinearBlockProcessNumbered"/>
    <dgm:cxn modelId="{F7ACF797-BD4A-4B8C-BBAE-3A6D54B95426}" type="presOf" srcId="{1617913B-5D1C-4E2D-BE2C-7BD773C0D0E1}" destId="{4251A988-2069-4F79-8EA1-1DFB2488AC31}" srcOrd="1" destOrd="0" presId="urn:microsoft.com/office/officeart/2016/7/layout/LinearBlockProcessNumbered"/>
    <dgm:cxn modelId="{24C6A49A-1B05-458C-BFDC-DDA12A050869}" type="presOf" srcId="{0CBA8E44-9F30-4D71-9350-B99898A90428}" destId="{2B2DC479-E007-4489-B73C-45AB08C269C7}" srcOrd="1" destOrd="0" presId="urn:microsoft.com/office/officeart/2016/7/layout/LinearBlockProcessNumbered"/>
    <dgm:cxn modelId="{7271BEDC-DF92-49AB-A8D2-AE4B571AF5C0}" srcId="{3EBB05B0-5CCA-4BFA-92F2-DDA3A3475477}" destId="{1617913B-5D1C-4E2D-BE2C-7BD773C0D0E1}" srcOrd="0" destOrd="0" parTransId="{25976827-0696-4E41-B992-8A30478FE1C7}" sibTransId="{6CFB6CD9-378E-4F88-AE11-CE1B83DFEABB}"/>
    <dgm:cxn modelId="{298D4AE5-CDC7-433F-A7DC-3C59E63D5A26}" srcId="{3EBB05B0-5CCA-4BFA-92F2-DDA3A3475477}" destId="{0CBA8E44-9F30-4D71-9350-B99898A90428}" srcOrd="1" destOrd="0" parTransId="{04EA4C18-464C-4CE0-9A43-F8878AB52390}" sibTransId="{563D66B6-C606-4306-BEBF-DDA005EDA490}"/>
    <dgm:cxn modelId="{ED5F89FC-BA52-41D2-B937-603AD75836E1}" type="presOf" srcId="{3EBB05B0-5CCA-4BFA-92F2-DDA3A3475477}" destId="{FF77AB20-B996-4245-8949-A8776633A4A2}" srcOrd="0" destOrd="0" presId="urn:microsoft.com/office/officeart/2016/7/layout/LinearBlockProcessNumbered"/>
    <dgm:cxn modelId="{82D2961C-AC3C-4CC7-9EE4-F3D0A1AC21DF}" type="presParOf" srcId="{FF77AB20-B996-4245-8949-A8776633A4A2}" destId="{243E628B-A888-447C-9026-A254C9ABDA01}" srcOrd="0" destOrd="0" presId="urn:microsoft.com/office/officeart/2016/7/layout/LinearBlockProcessNumbered"/>
    <dgm:cxn modelId="{9C10899C-1392-45D6-9173-24C41FF34112}" type="presParOf" srcId="{243E628B-A888-447C-9026-A254C9ABDA01}" destId="{AD4EDA6C-4F66-4BF6-8E56-63ACB0BA081E}" srcOrd="0" destOrd="0" presId="urn:microsoft.com/office/officeart/2016/7/layout/LinearBlockProcessNumbered"/>
    <dgm:cxn modelId="{52A5B655-F0A3-41A2-A4C2-33302A85A7AA}" type="presParOf" srcId="{243E628B-A888-447C-9026-A254C9ABDA01}" destId="{96D422F8-6DFD-455A-82F8-61F5F63303C2}" srcOrd="1" destOrd="0" presId="urn:microsoft.com/office/officeart/2016/7/layout/LinearBlockProcessNumbered"/>
    <dgm:cxn modelId="{FD05950B-778A-47A3-8696-7C42CB0AC0D5}" type="presParOf" srcId="{243E628B-A888-447C-9026-A254C9ABDA01}" destId="{4251A988-2069-4F79-8EA1-1DFB2488AC31}" srcOrd="2" destOrd="0" presId="urn:microsoft.com/office/officeart/2016/7/layout/LinearBlockProcessNumbered"/>
    <dgm:cxn modelId="{F3139026-5BF6-44E0-92CD-8408F506300E}" type="presParOf" srcId="{FF77AB20-B996-4245-8949-A8776633A4A2}" destId="{AE8D9EF8-D6D8-4116-B7FD-E006429D43F9}" srcOrd="1" destOrd="0" presId="urn:microsoft.com/office/officeart/2016/7/layout/LinearBlockProcessNumbered"/>
    <dgm:cxn modelId="{47656E8B-987B-4F54-951E-EBDD8F4875A8}" type="presParOf" srcId="{FF77AB20-B996-4245-8949-A8776633A4A2}" destId="{A1C8190A-377D-43A9-AA42-2D1786D0B3FE}" srcOrd="2" destOrd="0" presId="urn:microsoft.com/office/officeart/2016/7/layout/LinearBlockProcessNumbered"/>
    <dgm:cxn modelId="{F94DD590-A4E3-40CF-9601-2134EDA053E9}" type="presParOf" srcId="{A1C8190A-377D-43A9-AA42-2D1786D0B3FE}" destId="{3B2B57C6-C44A-4E3E-830F-06C92B8D7F26}" srcOrd="0" destOrd="0" presId="urn:microsoft.com/office/officeart/2016/7/layout/LinearBlockProcessNumbered"/>
    <dgm:cxn modelId="{805C6F3B-64B0-43C6-9BB7-5256A226EC65}" type="presParOf" srcId="{A1C8190A-377D-43A9-AA42-2D1786D0B3FE}" destId="{4BD27E2B-EF94-4B9A-91AE-CD2A71F7AEEE}" srcOrd="1" destOrd="0" presId="urn:microsoft.com/office/officeart/2016/7/layout/LinearBlockProcessNumbered"/>
    <dgm:cxn modelId="{5EAE5573-635F-474E-A09B-48B6A99AF85A}" type="presParOf" srcId="{A1C8190A-377D-43A9-AA42-2D1786D0B3FE}" destId="{2B2DC479-E007-4489-B73C-45AB08C269C7}" srcOrd="2" destOrd="0" presId="urn:microsoft.com/office/officeart/2016/7/layout/LinearBlockProcessNumbered"/>
    <dgm:cxn modelId="{A9B5F479-A09A-427F-9A4E-DD0788F2CFE3}" type="presParOf" srcId="{FF77AB20-B996-4245-8949-A8776633A4A2}" destId="{02916EAE-DBD1-47B5-811D-1546FFF98E4A}" srcOrd="3" destOrd="0" presId="urn:microsoft.com/office/officeart/2016/7/layout/LinearBlockProcessNumbered"/>
    <dgm:cxn modelId="{3D778BE5-CB57-41FA-8DD7-349BAD01BF27}" type="presParOf" srcId="{FF77AB20-B996-4245-8949-A8776633A4A2}" destId="{FDD944A3-9032-43A7-A843-3A9E24105DD9}" srcOrd="4" destOrd="0" presId="urn:microsoft.com/office/officeart/2016/7/layout/LinearBlockProcessNumbered"/>
    <dgm:cxn modelId="{CA0920C1-28A3-41CF-A0AA-DD5FAD525045}" type="presParOf" srcId="{FDD944A3-9032-43A7-A843-3A9E24105DD9}" destId="{2AEF12F0-543F-4FF0-A0DB-9912184BF9B1}" srcOrd="0" destOrd="0" presId="urn:microsoft.com/office/officeart/2016/7/layout/LinearBlockProcessNumbered"/>
    <dgm:cxn modelId="{4AC22FF9-4223-4D9E-9332-9FDB87ED3074}" type="presParOf" srcId="{FDD944A3-9032-43A7-A843-3A9E24105DD9}" destId="{380B52E2-427C-48BE-A486-CEB189744FA4}" srcOrd="1" destOrd="0" presId="urn:microsoft.com/office/officeart/2016/7/layout/LinearBlockProcessNumbered"/>
    <dgm:cxn modelId="{1EF1BE07-0434-49D0-B8EA-DA1D2EADAFD7}" type="presParOf" srcId="{FDD944A3-9032-43A7-A843-3A9E24105DD9}" destId="{48A46D20-34CF-40AF-84EC-2EECF33BD6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889EA-FEFE-44B2-A562-F81F2E1EB46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A0124FD-5CF9-4F8B-B3E2-3D94002D8FF2}">
      <dgm:prSet/>
      <dgm:spPr/>
      <dgm:t>
        <a:bodyPr/>
        <a:lstStyle/>
        <a:p>
          <a:r>
            <a:rPr lang="tr-TR"/>
            <a:t>Your parents can make a call just one push.Dont worry If you are not with your parents </a:t>
          </a:r>
          <a:r>
            <a:rPr lang="tr-TR">
              <a:sym typeface="Wingdings" panose="05000000000000000000" pitchFamily="2" charset="2"/>
            </a:rPr>
            <a:t></a:t>
          </a:r>
          <a:endParaRPr lang="en-US"/>
        </a:p>
      </dgm:t>
    </dgm:pt>
    <dgm:pt modelId="{A1F6F318-72E5-4EF8-94AD-D989BB482DD7}" type="parTrans" cxnId="{3EA36151-6E1E-4DB7-911D-A2CAA076FA2F}">
      <dgm:prSet/>
      <dgm:spPr/>
      <dgm:t>
        <a:bodyPr/>
        <a:lstStyle/>
        <a:p>
          <a:endParaRPr lang="en-US"/>
        </a:p>
      </dgm:t>
    </dgm:pt>
    <dgm:pt modelId="{8AF73F96-8590-4456-A40F-217AA4830849}" type="sibTrans" cxnId="{3EA36151-6E1E-4DB7-911D-A2CAA076FA2F}">
      <dgm:prSet/>
      <dgm:spPr/>
      <dgm:t>
        <a:bodyPr/>
        <a:lstStyle/>
        <a:p>
          <a:endParaRPr lang="en-US"/>
        </a:p>
      </dgm:t>
    </dgm:pt>
    <dgm:pt modelId="{082A7540-F740-41D9-A632-ACAA412E6888}">
      <dgm:prSet/>
      <dgm:spPr/>
      <dgm:t>
        <a:bodyPr/>
        <a:lstStyle/>
        <a:p>
          <a:r>
            <a:rPr lang="tr-TR"/>
            <a:t>These System for emergency situtations or weekly control etc.</a:t>
          </a:r>
          <a:endParaRPr lang="en-US"/>
        </a:p>
      </dgm:t>
    </dgm:pt>
    <dgm:pt modelId="{A0F5CD47-9F1C-40DF-A48D-DED490E41072}" type="parTrans" cxnId="{76EAA55E-6743-4876-BABA-DBBD5AEDF444}">
      <dgm:prSet/>
      <dgm:spPr/>
      <dgm:t>
        <a:bodyPr/>
        <a:lstStyle/>
        <a:p>
          <a:endParaRPr lang="en-US"/>
        </a:p>
      </dgm:t>
    </dgm:pt>
    <dgm:pt modelId="{18DE9937-4A03-4ACF-BC38-62D0AD199328}" type="sibTrans" cxnId="{76EAA55E-6743-4876-BABA-DBBD5AEDF444}">
      <dgm:prSet/>
      <dgm:spPr/>
      <dgm:t>
        <a:bodyPr/>
        <a:lstStyle/>
        <a:p>
          <a:endParaRPr lang="en-US"/>
        </a:p>
      </dgm:t>
    </dgm:pt>
    <dgm:pt modelId="{6DF49895-AB51-44CE-80B0-51114E2BC752}" type="pres">
      <dgm:prSet presAssocID="{CE2889EA-FEFE-44B2-A562-F81F2E1EB4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024A8-5369-4F98-8CB0-E797348D7E76}" type="pres">
      <dgm:prSet presAssocID="{5A0124FD-5CF9-4F8B-B3E2-3D94002D8FF2}" presName="hierRoot1" presStyleCnt="0"/>
      <dgm:spPr/>
    </dgm:pt>
    <dgm:pt modelId="{91E48221-B5A3-4A83-8141-ACED6AD93725}" type="pres">
      <dgm:prSet presAssocID="{5A0124FD-5CF9-4F8B-B3E2-3D94002D8FF2}" presName="composite" presStyleCnt="0"/>
      <dgm:spPr/>
    </dgm:pt>
    <dgm:pt modelId="{B1E1421D-FA64-4F24-A2A3-5E2D09698A84}" type="pres">
      <dgm:prSet presAssocID="{5A0124FD-5CF9-4F8B-B3E2-3D94002D8FF2}" presName="background" presStyleLbl="node0" presStyleIdx="0" presStyleCnt="2"/>
      <dgm:spPr/>
    </dgm:pt>
    <dgm:pt modelId="{D2751F80-98B0-42D1-83C9-22CEA9976E95}" type="pres">
      <dgm:prSet presAssocID="{5A0124FD-5CF9-4F8B-B3E2-3D94002D8FF2}" presName="text" presStyleLbl="fgAcc0" presStyleIdx="0" presStyleCnt="2">
        <dgm:presLayoutVars>
          <dgm:chPref val="3"/>
        </dgm:presLayoutVars>
      </dgm:prSet>
      <dgm:spPr/>
    </dgm:pt>
    <dgm:pt modelId="{05BEA4FF-2655-46B4-95B3-9027424EBFF6}" type="pres">
      <dgm:prSet presAssocID="{5A0124FD-5CF9-4F8B-B3E2-3D94002D8FF2}" presName="hierChild2" presStyleCnt="0"/>
      <dgm:spPr/>
    </dgm:pt>
    <dgm:pt modelId="{042794E6-C012-4F2D-A88E-9F25C01955AB}" type="pres">
      <dgm:prSet presAssocID="{082A7540-F740-41D9-A632-ACAA412E6888}" presName="hierRoot1" presStyleCnt="0"/>
      <dgm:spPr/>
    </dgm:pt>
    <dgm:pt modelId="{D789F9F8-5226-40DF-BF83-BCC2C3C2C6C7}" type="pres">
      <dgm:prSet presAssocID="{082A7540-F740-41D9-A632-ACAA412E6888}" presName="composite" presStyleCnt="0"/>
      <dgm:spPr/>
    </dgm:pt>
    <dgm:pt modelId="{116355CB-24CC-4E5A-90BA-F840799F5A31}" type="pres">
      <dgm:prSet presAssocID="{082A7540-F740-41D9-A632-ACAA412E6888}" presName="background" presStyleLbl="node0" presStyleIdx="1" presStyleCnt="2"/>
      <dgm:spPr/>
    </dgm:pt>
    <dgm:pt modelId="{C1A618D7-005D-4924-8196-5147023C1C36}" type="pres">
      <dgm:prSet presAssocID="{082A7540-F740-41D9-A632-ACAA412E6888}" presName="text" presStyleLbl="fgAcc0" presStyleIdx="1" presStyleCnt="2">
        <dgm:presLayoutVars>
          <dgm:chPref val="3"/>
        </dgm:presLayoutVars>
      </dgm:prSet>
      <dgm:spPr/>
    </dgm:pt>
    <dgm:pt modelId="{29D433BA-FB03-4B3B-9B51-66423B275825}" type="pres">
      <dgm:prSet presAssocID="{082A7540-F740-41D9-A632-ACAA412E6888}" presName="hierChild2" presStyleCnt="0"/>
      <dgm:spPr/>
    </dgm:pt>
  </dgm:ptLst>
  <dgm:cxnLst>
    <dgm:cxn modelId="{F3C86203-E5B2-4DCE-AC3B-897D8778D72C}" type="presOf" srcId="{082A7540-F740-41D9-A632-ACAA412E6888}" destId="{C1A618D7-005D-4924-8196-5147023C1C36}" srcOrd="0" destOrd="0" presId="urn:microsoft.com/office/officeart/2005/8/layout/hierarchy1"/>
    <dgm:cxn modelId="{76EAA55E-6743-4876-BABA-DBBD5AEDF444}" srcId="{CE2889EA-FEFE-44B2-A562-F81F2E1EB460}" destId="{082A7540-F740-41D9-A632-ACAA412E6888}" srcOrd="1" destOrd="0" parTransId="{A0F5CD47-9F1C-40DF-A48D-DED490E41072}" sibTransId="{18DE9937-4A03-4ACF-BC38-62D0AD199328}"/>
    <dgm:cxn modelId="{3EA36151-6E1E-4DB7-911D-A2CAA076FA2F}" srcId="{CE2889EA-FEFE-44B2-A562-F81F2E1EB460}" destId="{5A0124FD-5CF9-4F8B-B3E2-3D94002D8FF2}" srcOrd="0" destOrd="0" parTransId="{A1F6F318-72E5-4EF8-94AD-D989BB482DD7}" sibTransId="{8AF73F96-8590-4456-A40F-217AA4830849}"/>
    <dgm:cxn modelId="{E6FF8283-4D52-471B-B0D5-68B6FBBA901E}" type="presOf" srcId="{5A0124FD-5CF9-4F8B-B3E2-3D94002D8FF2}" destId="{D2751F80-98B0-42D1-83C9-22CEA9976E95}" srcOrd="0" destOrd="0" presId="urn:microsoft.com/office/officeart/2005/8/layout/hierarchy1"/>
    <dgm:cxn modelId="{140A2ECB-B11C-4695-A7FD-F966A6E341F9}" type="presOf" srcId="{CE2889EA-FEFE-44B2-A562-F81F2E1EB460}" destId="{6DF49895-AB51-44CE-80B0-51114E2BC752}" srcOrd="0" destOrd="0" presId="urn:microsoft.com/office/officeart/2005/8/layout/hierarchy1"/>
    <dgm:cxn modelId="{B26BE288-C10C-4FCC-82FC-12934FA81686}" type="presParOf" srcId="{6DF49895-AB51-44CE-80B0-51114E2BC752}" destId="{E97024A8-5369-4F98-8CB0-E797348D7E76}" srcOrd="0" destOrd="0" presId="urn:microsoft.com/office/officeart/2005/8/layout/hierarchy1"/>
    <dgm:cxn modelId="{A27F8292-E24F-46B9-BA79-98B0B3C48669}" type="presParOf" srcId="{E97024A8-5369-4F98-8CB0-E797348D7E76}" destId="{91E48221-B5A3-4A83-8141-ACED6AD93725}" srcOrd="0" destOrd="0" presId="urn:microsoft.com/office/officeart/2005/8/layout/hierarchy1"/>
    <dgm:cxn modelId="{BCF441EF-5440-4A29-B91E-50F74164A5D6}" type="presParOf" srcId="{91E48221-B5A3-4A83-8141-ACED6AD93725}" destId="{B1E1421D-FA64-4F24-A2A3-5E2D09698A84}" srcOrd="0" destOrd="0" presId="urn:microsoft.com/office/officeart/2005/8/layout/hierarchy1"/>
    <dgm:cxn modelId="{43F1EC1C-BDAD-4781-B2E2-4D56279F8568}" type="presParOf" srcId="{91E48221-B5A3-4A83-8141-ACED6AD93725}" destId="{D2751F80-98B0-42D1-83C9-22CEA9976E95}" srcOrd="1" destOrd="0" presId="urn:microsoft.com/office/officeart/2005/8/layout/hierarchy1"/>
    <dgm:cxn modelId="{03DC63B7-30A6-4ADB-B52B-3E69BDF6771F}" type="presParOf" srcId="{E97024A8-5369-4F98-8CB0-E797348D7E76}" destId="{05BEA4FF-2655-46B4-95B3-9027424EBFF6}" srcOrd="1" destOrd="0" presId="urn:microsoft.com/office/officeart/2005/8/layout/hierarchy1"/>
    <dgm:cxn modelId="{01BFA924-C45E-4A62-90CB-3054AC57389F}" type="presParOf" srcId="{6DF49895-AB51-44CE-80B0-51114E2BC752}" destId="{042794E6-C012-4F2D-A88E-9F25C01955AB}" srcOrd="1" destOrd="0" presId="urn:microsoft.com/office/officeart/2005/8/layout/hierarchy1"/>
    <dgm:cxn modelId="{346C95A0-307F-46E3-A5FA-080FFEE596A1}" type="presParOf" srcId="{042794E6-C012-4F2D-A88E-9F25C01955AB}" destId="{D789F9F8-5226-40DF-BF83-BCC2C3C2C6C7}" srcOrd="0" destOrd="0" presId="urn:microsoft.com/office/officeart/2005/8/layout/hierarchy1"/>
    <dgm:cxn modelId="{980B73C7-D350-4880-9BA3-A95CAAC43C1B}" type="presParOf" srcId="{D789F9F8-5226-40DF-BF83-BCC2C3C2C6C7}" destId="{116355CB-24CC-4E5A-90BA-F840799F5A31}" srcOrd="0" destOrd="0" presId="urn:microsoft.com/office/officeart/2005/8/layout/hierarchy1"/>
    <dgm:cxn modelId="{F70C5293-A661-47F6-A100-1012E8837320}" type="presParOf" srcId="{D789F9F8-5226-40DF-BF83-BCC2C3C2C6C7}" destId="{C1A618D7-005D-4924-8196-5147023C1C36}" srcOrd="1" destOrd="0" presId="urn:microsoft.com/office/officeart/2005/8/layout/hierarchy1"/>
    <dgm:cxn modelId="{7099D677-CA84-4275-95BE-79378ACEBC0C}" type="presParOf" srcId="{042794E6-C012-4F2D-A88E-9F25C01955AB}" destId="{29D433BA-FB03-4B3B-9B51-66423B2758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F520-F74F-470A-839D-C182287FD3E7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 an emergency call </a:t>
          </a:r>
          <a:endParaRPr lang="en-US" sz="2700" kern="1200"/>
        </a:p>
      </dsp:txBody>
      <dsp:txXfrm>
        <a:off x="930572" y="3032"/>
        <a:ext cx="2833338" cy="1700003"/>
      </dsp:txXfrm>
    </dsp:sp>
    <dsp:sp modelId="{90AF92F2-D351-4A08-9EBA-4A35E2F03BF4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Saving a to do List</a:t>
          </a:r>
          <a:endParaRPr lang="en-US" sz="2700" kern="1200"/>
        </a:p>
      </dsp:txBody>
      <dsp:txXfrm>
        <a:off x="4047245" y="3032"/>
        <a:ext cx="2833338" cy="1700003"/>
      </dsp:txXfrm>
    </dsp:sp>
    <dsp:sp modelId="{269678EC-8EFE-4D9C-8600-5AFC3E7E7C95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makes a alarm for Medicine Remember System</a:t>
          </a:r>
          <a:endParaRPr lang="en-US" sz="2700" kern="1200"/>
        </a:p>
      </dsp:txBody>
      <dsp:txXfrm>
        <a:off x="7163917" y="3032"/>
        <a:ext cx="2833338" cy="1700003"/>
      </dsp:txXfrm>
    </dsp:sp>
    <dsp:sp modelId="{9A84981B-7DEB-461F-9EB8-01F0A1DEA61C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manages a doctor or givecarries call</a:t>
          </a:r>
          <a:endParaRPr lang="en-US" sz="2700" kern="1200"/>
        </a:p>
      </dsp:txBody>
      <dsp:txXfrm>
        <a:off x="4047245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C4EDB-3238-46D5-986A-F1991838867C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the emergency Call</a:t>
          </a:r>
          <a:endParaRPr lang="en-US" sz="2800" kern="1200"/>
        </a:p>
      </dsp:txBody>
      <dsp:txXfrm>
        <a:off x="19451" y="19451"/>
        <a:ext cx="7620120" cy="625190"/>
      </dsp:txXfrm>
    </dsp:sp>
    <dsp:sp modelId="{53E29283-C7E5-4890-884E-1D4C2444ED79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Dr.and Givecarries</a:t>
          </a:r>
          <a:endParaRPr lang="en-US" sz="2800" kern="1200"/>
        </a:p>
      </dsp:txBody>
      <dsp:txXfrm>
        <a:off x="647801" y="775779"/>
        <a:ext cx="7315515" cy="625190"/>
      </dsp:txXfrm>
    </dsp:sp>
    <dsp:sp modelId="{67E12C0E-3052-411B-BB26-F98B0AFC2FA7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Be able to login and register</a:t>
          </a:r>
          <a:endParaRPr lang="en-US" sz="2800" kern="1200"/>
        </a:p>
      </dsp:txBody>
      <dsp:txXfrm>
        <a:off x="1276151" y="1532107"/>
        <a:ext cx="7315515" cy="625190"/>
      </dsp:txXfrm>
    </dsp:sp>
    <dsp:sp modelId="{45A14711-1A98-4BF5-A2FE-E66A837A2E2D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take a medicine plan</a:t>
          </a:r>
          <a:endParaRPr lang="en-US" sz="2800" kern="1200"/>
        </a:p>
      </dsp:txBody>
      <dsp:txXfrm>
        <a:off x="1904501" y="2288435"/>
        <a:ext cx="7315515" cy="625190"/>
      </dsp:txXfrm>
    </dsp:sp>
    <dsp:sp modelId="{C5E65C7E-CD16-4377-B32D-ABE0E5E57094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make a call (emergency)</a:t>
          </a:r>
          <a:endParaRPr lang="en-US" sz="2800" kern="1200"/>
        </a:p>
      </dsp:txBody>
      <dsp:txXfrm>
        <a:off x="2532851" y="3044763"/>
        <a:ext cx="7315515" cy="625190"/>
      </dsp:txXfrm>
    </dsp:sp>
    <dsp:sp modelId="{00ADAAF8-E151-4323-84D0-FB4380CB653A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EE5F5DA3-85B0-44A0-B86F-F04AB94282A8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6624AB9C-C657-40B0-B741-CB853D53D84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DAE6C4CA-FA87-4BAD-8022-D4A9763447C4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C6896-76B3-4F21-904A-D0DC0BD26978}">
      <dsp:nvSpPr>
        <dsp:cNvPr id="0" name=""/>
        <dsp:cNvSpPr/>
      </dsp:nvSpPr>
      <dsp:spPr>
        <a:xfrm>
          <a:off x="52101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D57F2-4B86-4F1A-A454-8710A7E428AB}">
      <dsp:nvSpPr>
        <dsp:cNvPr id="0" name=""/>
        <dsp:cNvSpPr/>
      </dsp:nvSpPr>
      <dsp:spPr>
        <a:xfrm>
          <a:off x="803848" y="282836"/>
          <a:ext cx="1740535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dont have to remember When your parents take a medicine </a:t>
          </a:r>
          <a:endParaRPr lang="en-US" sz="1700" kern="1200"/>
        </a:p>
      </dsp:txBody>
      <dsp:txXfrm>
        <a:off x="888814" y="367802"/>
        <a:ext cx="1570603" cy="1570603"/>
      </dsp:txXfrm>
    </dsp:sp>
    <dsp:sp modelId="{5481F45C-F200-42A4-A1F9-64FF21B4ACD7}">
      <dsp:nvSpPr>
        <dsp:cNvPr id="0" name=""/>
        <dsp:cNvSpPr/>
      </dsp:nvSpPr>
      <dsp:spPr>
        <a:xfrm>
          <a:off x="2848977" y="282836"/>
          <a:ext cx="1740535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can use this for your parents medicine timing ,</a:t>
          </a:r>
          <a:endParaRPr lang="en-US" sz="1700" kern="1200"/>
        </a:p>
      </dsp:txBody>
      <dsp:txXfrm>
        <a:off x="2933943" y="367802"/>
        <a:ext cx="1570603" cy="1570603"/>
      </dsp:txXfrm>
    </dsp:sp>
    <dsp:sp modelId="{D737BD4B-4798-4180-B7AF-A5E8433590FA}">
      <dsp:nvSpPr>
        <dsp:cNvPr id="0" name=""/>
        <dsp:cNvSpPr/>
      </dsp:nvSpPr>
      <dsp:spPr>
        <a:xfrm>
          <a:off x="803848" y="2327965"/>
          <a:ext cx="1740535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Also You dont have to remember Which Medicine You take which time?</a:t>
          </a:r>
          <a:endParaRPr lang="en-US" sz="1700" kern="1200"/>
        </a:p>
      </dsp:txBody>
      <dsp:txXfrm>
        <a:off x="888814" y="2412931"/>
        <a:ext cx="1570603" cy="1570603"/>
      </dsp:txXfrm>
    </dsp:sp>
    <dsp:sp modelId="{60A1EDD8-3F8C-43D3-A420-49CE30EEDF7D}">
      <dsp:nvSpPr>
        <dsp:cNvPr id="0" name=""/>
        <dsp:cNvSpPr/>
      </dsp:nvSpPr>
      <dsp:spPr>
        <a:xfrm>
          <a:off x="2848977" y="2327965"/>
          <a:ext cx="1740535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App is using that for us .You can save medicine and time.It will send a notification</a:t>
          </a:r>
          <a:endParaRPr lang="en-US" sz="1700" kern="1200"/>
        </a:p>
      </dsp:txBody>
      <dsp:txXfrm>
        <a:off x="2933943" y="2412931"/>
        <a:ext cx="1570603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DA6C-4F66-4BF6-8E56-63ACB0BA081E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With</a:t>
          </a:r>
          <a:r>
            <a:rPr lang="tr-TR" sz="2600" kern="1200" dirty="0"/>
            <a:t> </a:t>
          </a:r>
          <a:r>
            <a:rPr lang="tr-TR" sz="2600" kern="1200" dirty="0" err="1"/>
            <a:t>this</a:t>
          </a:r>
          <a:r>
            <a:rPr lang="tr-TR" sz="2600" kern="1200" dirty="0"/>
            <a:t> </a:t>
          </a:r>
          <a:r>
            <a:rPr lang="tr-TR" sz="2600" kern="1200" dirty="0" err="1"/>
            <a:t>Properties</a:t>
          </a:r>
          <a:r>
            <a:rPr lang="tr-TR" sz="2600" kern="1200" dirty="0"/>
            <a:t> </a:t>
          </a:r>
          <a:r>
            <a:rPr lang="tr-TR" sz="2600" kern="1200" dirty="0" err="1"/>
            <a:t>You</a:t>
          </a:r>
          <a:r>
            <a:rPr lang="tr-TR" sz="2600" kern="1200" dirty="0"/>
            <a:t> can </a:t>
          </a:r>
          <a:r>
            <a:rPr lang="tr-TR" sz="2600" kern="1200" dirty="0" err="1"/>
            <a:t>check</a:t>
          </a:r>
          <a:r>
            <a:rPr lang="tr-TR" sz="2600" kern="1200" dirty="0"/>
            <a:t> </a:t>
          </a:r>
          <a:r>
            <a:rPr lang="tr-TR" sz="2600" kern="1200" dirty="0" err="1"/>
            <a:t>which</a:t>
          </a:r>
          <a:r>
            <a:rPr lang="tr-TR" sz="2600" kern="1200" dirty="0"/>
            <a:t> </a:t>
          </a:r>
          <a:r>
            <a:rPr lang="tr-TR" sz="2600" kern="1200" dirty="0" err="1"/>
            <a:t>Activites</a:t>
          </a:r>
          <a:r>
            <a:rPr lang="tr-TR" sz="2600" kern="1200" dirty="0"/>
            <a:t> do </a:t>
          </a:r>
          <a:r>
            <a:rPr lang="tr-TR" sz="2600" kern="1200" dirty="0" err="1"/>
            <a:t>your</a:t>
          </a:r>
          <a:r>
            <a:rPr lang="tr-TR" sz="2600" kern="1200" dirty="0"/>
            <a:t> </a:t>
          </a:r>
          <a:r>
            <a:rPr lang="tr-TR" sz="2600" kern="1200" dirty="0" err="1"/>
            <a:t>parents</a:t>
          </a:r>
          <a:r>
            <a:rPr lang="tr-TR" sz="2600" kern="1200" dirty="0"/>
            <a:t>,</a:t>
          </a:r>
          <a:endParaRPr lang="en-US" sz="2600" kern="1200" dirty="0"/>
        </a:p>
      </dsp:txBody>
      <dsp:txXfrm>
        <a:off x="821" y="1776404"/>
        <a:ext cx="3327201" cy="2395585"/>
      </dsp:txXfrm>
    </dsp:sp>
    <dsp:sp modelId="{96D422F8-6DFD-455A-82F8-61F5F63303C2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B2B57C6-C44A-4E3E-830F-06C92B8D7F2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see and manage ,your parents healthy situtations you can follow easily.</a:t>
          </a:r>
          <a:endParaRPr lang="en-US" sz="2600" kern="1200"/>
        </a:p>
      </dsp:txBody>
      <dsp:txXfrm>
        <a:off x="3594199" y="1776404"/>
        <a:ext cx="3327201" cy="2395585"/>
      </dsp:txXfrm>
    </dsp:sp>
    <dsp:sp modelId="{4BD27E2B-EF94-4B9A-91AE-CD2A71F7AEEE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2AEF12F0-543F-4FF0-A0DB-9912184BF9B1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change some activites (Which One is better?)</a:t>
          </a:r>
          <a:endParaRPr lang="en-US" sz="2600" kern="1200"/>
        </a:p>
      </dsp:txBody>
      <dsp:txXfrm>
        <a:off x="7187576" y="1776404"/>
        <a:ext cx="3327201" cy="2395585"/>
      </dsp:txXfrm>
    </dsp:sp>
    <dsp:sp modelId="{380B52E2-427C-48BE-A486-CEB189744FA4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421D-FA64-4F24-A2A3-5E2D09698A8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1F80-98B0-42D1-83C9-22CEA9976E9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Your parents can make a call just one push.Dont worry If you are not with your parents </a:t>
          </a:r>
          <a:r>
            <a:rPr lang="tr-TR" sz="3300" kern="1200">
              <a:sym typeface="Wingdings" panose="05000000000000000000" pitchFamily="2" charset="2"/>
            </a:rPr>
            <a:t></a:t>
          </a:r>
          <a:endParaRPr lang="en-US" sz="3300" kern="1200"/>
        </a:p>
      </dsp:txBody>
      <dsp:txXfrm>
        <a:off x="696297" y="538547"/>
        <a:ext cx="4171627" cy="2590157"/>
      </dsp:txXfrm>
    </dsp:sp>
    <dsp:sp modelId="{116355CB-24CC-4E5A-90BA-F840799F5A3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18D7-005D-4924-8196-5147023C1C3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These System for emergency situtations or weekly control etc.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48863-3C68-4722-A0C5-4B3A4AD9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714204-E337-4BA9-9379-F470BC43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A8AA2-E055-4199-9CD7-D472EDE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D96739-949D-448D-B56A-96C7DA58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416913-287B-4D6D-A522-02E5515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81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9837A8-C567-4330-913E-8338E65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827835-F1A9-404E-8499-637A8E3A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C528A-38DB-4879-925F-A96E06EC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E62984-F64E-4640-8AD4-C5C76197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88704C-02CE-4FC6-90E2-25537BC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AB488E-2EDC-451A-B957-C02230C0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7AE33F-AA15-40A9-8B05-B954E671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9DD63E-0B7B-4A0F-92E0-521B576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7848A-E6E9-4B9E-B1E2-5D60878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7EC28-6686-405B-83CF-39A0D27E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03791-004D-461A-A159-91BE1369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73204-6DA4-4AA9-92FE-DF71C38A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ECD7B8-C43F-40E9-AEA3-11A1B93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67AAC5-7229-4881-B518-8FCF6A38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E04775-36D4-4B46-AF26-AF23D728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1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01F04-9C7F-4C21-B848-B08DAEB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DA6B82-C7A8-4575-95F6-EC3EA32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D429FA-0DE7-4814-8368-F487A5C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4C7333-AB29-4E18-A230-09157E92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68986-0313-4979-B302-F47796B7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0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84600-CD8E-4190-90AC-F8FC82E2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66DADE-BA14-4EC6-A1AB-C21E82F3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DBCB34-EB81-44C7-9E84-1C177F7A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3661E2-3234-4C94-A5DC-52097DBD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642052-337D-4E1C-BC33-A237C65A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456512-4CCE-458D-B260-E97082C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0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929A5-055C-4B95-AA6B-D8E41AF1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BF6BBB-B60A-48E4-9BBF-C65A1C14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A72C03-2049-4B44-82EA-641A83AB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757947C-9877-41DA-949F-07E43564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56FB628-08EF-49B4-B477-385AB1350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717B90D-02A5-449D-A3FB-3EF33D0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98B068A-4DD1-4B5D-9E18-F7F4F4B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AA147A-50B8-4998-86EE-330160E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9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BFE176-FE1F-43D5-AA35-25832E2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CDE060-3328-49A9-BDEB-3B31DC69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C7E758-5AFA-4AC4-8D07-22A739EB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3EE422-E102-4500-9618-189E8E1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2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5EF5AA-1637-463F-A8DA-7CD1C269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E2CB123-399D-465B-802E-6B571CC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00DC40-C590-423A-8A56-27D866D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8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4632C-C6FD-4BD1-B976-99A6731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E116BF-23B0-4A70-8F57-692B4438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1A2C96-D60C-488B-A24B-8BA26147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6C01FD-4AEE-45F4-B5BE-6F28CF03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5842E8-C77D-490A-B14E-0E5754B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32C275-1AFC-48CF-AEB7-708CC1F1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4D79-24B8-44E9-9517-07A5FBD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82459F9-6EA0-4DE9-A2BB-8E85CD6B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DC1346-6A1D-418E-A052-B3F12C85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A1851E-013F-49B5-9E87-FB485B75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35ABF8-08BC-4F48-9E67-2E07713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1154D3-9C08-478F-987E-3639F9F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0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45FBF28-EE83-43B4-AF54-8325D66A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F8371-15B5-4547-96A0-4368B1D6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1DBF98-D018-4BFA-9812-77DE69332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A6C6-4A50-4D21-8422-6ECF2C3E3D3A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DBB74-4AC3-4D76-8BAF-0A35C96F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0D0055-DC25-46A1-94C4-6F260CEF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9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C9A15F-C74E-42F5-99E4-84406E45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800">
                <a:solidFill>
                  <a:srgbClr val="FFFFFF"/>
                </a:solidFill>
              </a:rPr>
              <a:t>System Architecture of My App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0AAE7E-5827-4D74-921D-839841C8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tr-TR"/>
              <a:t>Furkan Yaman -190706015</a:t>
            </a:r>
          </a:p>
        </p:txBody>
      </p:sp>
    </p:spTree>
    <p:extLst>
      <p:ext uri="{BB962C8B-B14F-4D97-AF65-F5344CB8AC3E}">
        <p14:creationId xmlns:p14="http://schemas.microsoft.com/office/powerpoint/2010/main" val="3433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557F8E-0FA6-4414-91BA-673CBE83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 of My Program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7D4CF7-3C10-4019-B673-7DA7F6C2A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1"/>
            <a:ext cx="6780700" cy="3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458CEC-8D5A-44E3-BBB6-7049E4E0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tr-TR" sz="3600">
                <a:solidFill>
                  <a:schemeClr val="bg1"/>
                </a:solidFill>
              </a:rPr>
              <a:t>Data Tables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54A67-D662-45BA-A1E1-0B83D34E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tr-TR" sz="2400"/>
              <a:t>In My class Diagram You can see my functions and my datas </a:t>
            </a:r>
          </a:p>
        </p:txBody>
      </p:sp>
    </p:spTree>
    <p:extLst>
      <p:ext uri="{BB962C8B-B14F-4D97-AF65-F5344CB8AC3E}">
        <p14:creationId xmlns:p14="http://schemas.microsoft.com/office/powerpoint/2010/main" val="176906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69AAD-0111-456D-9592-5FB8D03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1"/>
                </a:solidFill>
              </a:rPr>
              <a:t>Interactions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C4A67-784C-4E0B-9388-9FA1BAE0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That’s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Server </a:t>
            </a:r>
            <a:r>
              <a:rPr lang="tr-TR" dirty="0" err="1"/>
              <a:t>and</a:t>
            </a:r>
            <a:r>
              <a:rPr lang="tr-TR" dirty="0"/>
              <a:t> Client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B5C326F-6E65-47E5-A274-935FDFBFC0B9}"/>
              </a:ext>
            </a:extLst>
          </p:cNvPr>
          <p:cNvSpPr/>
          <p:nvPr/>
        </p:nvSpPr>
        <p:spPr>
          <a:xfrm>
            <a:off x="2004292" y="2350653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D744758-C7FA-417A-A1B2-59E2E7D6A5BD}"/>
              </a:ext>
            </a:extLst>
          </p:cNvPr>
          <p:cNvSpPr/>
          <p:nvPr/>
        </p:nvSpPr>
        <p:spPr>
          <a:xfrm>
            <a:off x="6423892" y="2350655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Server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 err="1">
                <a:solidFill>
                  <a:schemeClr val="accent1"/>
                </a:solidFill>
              </a:rPr>
              <a:t>Text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Files</a:t>
            </a:r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>
                <a:solidFill>
                  <a:schemeClr val="accent1"/>
                </a:solidFill>
              </a:rPr>
              <a:t>Call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59E01A1-D72D-4BD1-87D6-053D60E6A3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7055" y="3819235"/>
            <a:ext cx="2396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31CA5E5-DF1C-4AA5-9C3F-F17F082EC883}"/>
              </a:ext>
            </a:extLst>
          </p:cNvPr>
          <p:cNvCxnSpPr/>
          <p:nvPr/>
        </p:nvCxnSpPr>
        <p:spPr>
          <a:xfrm flipH="1">
            <a:off x="4027055" y="4572000"/>
            <a:ext cx="239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64F9BE4-E68F-4F1B-AD23-F20606132530}"/>
              </a:ext>
            </a:extLst>
          </p:cNvPr>
          <p:cNvSpPr/>
          <p:nvPr/>
        </p:nvSpPr>
        <p:spPr>
          <a:xfrm>
            <a:off x="6423892" y="2350653"/>
            <a:ext cx="2022761" cy="48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9390C44-4575-4815-8C1E-E45E7202ABFE}"/>
              </a:ext>
            </a:extLst>
          </p:cNvPr>
          <p:cNvCxnSpPr/>
          <p:nvPr/>
        </p:nvCxnSpPr>
        <p:spPr>
          <a:xfrm>
            <a:off x="6423892" y="3121891"/>
            <a:ext cx="202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A3D00A-3FBC-46D1-9338-F772AE86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Detail’s</a:t>
            </a:r>
          </a:p>
        </p:txBody>
      </p:sp>
      <p:pic>
        <p:nvPicPr>
          <p:cNvPr id="5" name="İçerik Yer Tutucusu 4" descr="Beyaz boş spiralli not defteri, kalem ve cep telefonu">
            <a:extLst>
              <a:ext uri="{FF2B5EF4-FFF2-40B4-BE49-F238E27FC236}">
                <a16:creationId xmlns:a16="http://schemas.microsoft.com/office/drawing/2014/main" id="{D9845F6D-7759-43D6-9025-10C04322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D8472F-2CD6-4109-8095-B002F51C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Client 	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6D28C05-AC92-1DAA-13EB-799C15FA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405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79FAF-6C5B-402A-821D-A2E269CA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Server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0032B88-177C-8494-41EC-353EA970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762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6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15CE58-5DAF-4CB1-913A-AEF522D2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Emergency Contact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BC3C3-42B5-452D-B3F7-A0D886DB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tr-TR" sz="2400"/>
              <a:t>If you are not with your parents dont worry! When an emergency situations your parents push just one button and Healthy Crew will help to them.</a:t>
            </a:r>
          </a:p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302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16D36-16E2-48AB-B0DE-AEDC92E7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r-TR" dirty="0" err="1"/>
              <a:t>Medicine</a:t>
            </a:r>
            <a:r>
              <a:rPr lang="tr-TR" dirty="0"/>
              <a:t> </a:t>
            </a:r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CFA2A76-6D4F-1307-9556-FEC2BB6F8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7729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3DE8AC-4E71-F980-0640-FBA912B643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" r="33174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989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9E064C-211B-4C46-B991-67CBC6C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To do List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8EDF7DC-1589-EF3D-B8E4-9842A00E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09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8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CF541-8746-49DC-B152-B57BCBA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Call Dr.and GiveCarries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F179F4C-EE81-71ED-D2C3-27859C1B5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2228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8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9F8FC-CE32-4BB9-A7D8-9BF8BC0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App-Visualization</a:t>
            </a:r>
            <a:endParaRPr lang="tr-T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8721057"/>
                  </p:ext>
                </p:extLst>
              </p:nvPr>
            </p:nvGraphicFramePr>
            <p:xfrm>
              <a:off x="5192816" y="2162813"/>
              <a:ext cx="1806367" cy="36769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06367" cy="3676961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97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26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2816" y="2162813"/>
                <a:ext cx="1806367" cy="3676961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F65ED6B-DAE3-4331-968F-D2735DEACD2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127105" y="2784482"/>
            <a:ext cx="3162033" cy="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B1A5275B-BE8A-4C96-B99A-B191E0089B4E}"/>
              </a:ext>
            </a:extLst>
          </p:cNvPr>
          <p:cNvCxnSpPr>
            <a:cxnSpLocks/>
          </p:cNvCxnSpPr>
          <p:nvPr/>
        </p:nvCxnSpPr>
        <p:spPr>
          <a:xfrm>
            <a:off x="6981825" y="3219450"/>
            <a:ext cx="1820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B2EC797-108D-43E4-AD3A-53518AE25638}"/>
              </a:ext>
            </a:extLst>
          </p:cNvPr>
          <p:cNvCxnSpPr>
            <a:cxnSpLocks/>
          </p:cNvCxnSpPr>
          <p:nvPr/>
        </p:nvCxnSpPr>
        <p:spPr>
          <a:xfrm flipH="1" flipV="1">
            <a:off x="3650711" y="3756741"/>
            <a:ext cx="1618344" cy="3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B7675E9-9B62-4DD9-B559-5CA9A960492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48460" y="4896854"/>
            <a:ext cx="193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7F3FA65-8C65-4E4D-9285-EAF7C4B1106A}"/>
              </a:ext>
            </a:extLst>
          </p:cNvPr>
          <p:cNvCxnSpPr>
            <a:cxnSpLocks/>
          </p:cNvCxnSpPr>
          <p:nvPr/>
        </p:nvCxnSpPr>
        <p:spPr>
          <a:xfrm>
            <a:off x="6691456" y="4365845"/>
            <a:ext cx="1741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7D1F7C6-E31D-43EE-893B-1A83284D3CAC}"/>
              </a:ext>
            </a:extLst>
          </p:cNvPr>
          <p:cNvCxnSpPr>
            <a:cxnSpLocks/>
          </p:cNvCxnSpPr>
          <p:nvPr/>
        </p:nvCxnSpPr>
        <p:spPr>
          <a:xfrm>
            <a:off x="6781655" y="2655418"/>
            <a:ext cx="2417763" cy="1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88C594D-F105-4989-8781-26B5740770E3}"/>
              </a:ext>
            </a:extLst>
          </p:cNvPr>
          <p:cNvSpPr/>
          <p:nvPr/>
        </p:nvSpPr>
        <p:spPr>
          <a:xfrm>
            <a:off x="5384800" y="4744454"/>
            <a:ext cx="142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29E92DB-3DD5-4AF3-9990-A0CF5B5A0BC0}"/>
              </a:ext>
            </a:extLst>
          </p:cNvPr>
          <p:cNvSpPr/>
          <p:nvPr/>
        </p:nvSpPr>
        <p:spPr>
          <a:xfrm>
            <a:off x="5359834" y="4249035"/>
            <a:ext cx="1418070" cy="23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36C2697-1DA8-4E77-A2F2-092691A6D0BC}"/>
              </a:ext>
            </a:extLst>
          </p:cNvPr>
          <p:cNvSpPr/>
          <p:nvPr/>
        </p:nvSpPr>
        <p:spPr>
          <a:xfrm>
            <a:off x="5453783" y="3790386"/>
            <a:ext cx="1237673" cy="21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34E59E2-3A19-45D4-A13B-5323B2E23E37}"/>
              </a:ext>
            </a:extLst>
          </p:cNvPr>
          <p:cNvSpPr/>
          <p:nvPr/>
        </p:nvSpPr>
        <p:spPr>
          <a:xfrm>
            <a:off x="5489007" y="3122101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C37C1C7-D919-4490-BD54-894B3C28F465}"/>
              </a:ext>
            </a:extLst>
          </p:cNvPr>
          <p:cNvSpPr/>
          <p:nvPr/>
        </p:nvSpPr>
        <p:spPr>
          <a:xfrm>
            <a:off x="9199418" y="2383685"/>
            <a:ext cx="1468582" cy="400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</a:t>
            </a:r>
            <a:r>
              <a:rPr lang="tr-T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</a:t>
            </a:r>
            <a:endParaRPr lang="tr-T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6A14583-807A-462B-9E49-3891A7AB7FB1}"/>
              </a:ext>
            </a:extLst>
          </p:cNvPr>
          <p:cNvSpPr/>
          <p:nvPr/>
        </p:nvSpPr>
        <p:spPr>
          <a:xfrm>
            <a:off x="1717695" y="3428999"/>
            <a:ext cx="1936340" cy="572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accent1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Remember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System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3A9CFEB-E9F7-4525-8A6B-A588BE8B63B7}"/>
              </a:ext>
            </a:extLst>
          </p:cNvPr>
          <p:cNvSpPr/>
          <p:nvPr/>
        </p:nvSpPr>
        <p:spPr>
          <a:xfrm>
            <a:off x="8850911" y="3202287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List</a:t>
            </a:r>
            <a:r>
              <a:rPr lang="tr-TR" dirty="0"/>
              <a:t> 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474AD68-DF77-4D56-A355-F04B801BA8CB}"/>
              </a:ext>
            </a:extLst>
          </p:cNvPr>
          <p:cNvSpPr/>
          <p:nvPr/>
        </p:nvSpPr>
        <p:spPr>
          <a:xfrm>
            <a:off x="1757362" y="4575222"/>
            <a:ext cx="1632382" cy="59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Emergency</a:t>
            </a:r>
            <a:r>
              <a:rPr lang="tr-TR" dirty="0"/>
              <a:t> Call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1AF2B1C-D3E1-4924-80F5-F4C03D21D1B9}"/>
              </a:ext>
            </a:extLst>
          </p:cNvPr>
          <p:cNvSpPr/>
          <p:nvPr/>
        </p:nvSpPr>
        <p:spPr>
          <a:xfrm>
            <a:off x="734534" y="2556747"/>
            <a:ext cx="1392571" cy="46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 UTC+3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872D1550-72E4-493A-ACB8-D2326B60AC4E}"/>
              </a:ext>
            </a:extLst>
          </p:cNvPr>
          <p:cNvSpPr/>
          <p:nvPr/>
        </p:nvSpPr>
        <p:spPr>
          <a:xfrm>
            <a:off x="8432800" y="4104047"/>
            <a:ext cx="2078182" cy="55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Dr.and</a:t>
            </a:r>
            <a:r>
              <a:rPr lang="tr-TR" dirty="0"/>
              <a:t> </a:t>
            </a:r>
            <a:r>
              <a:rPr lang="tr-TR" dirty="0" err="1"/>
              <a:t>givecarries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87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83EAFF554E94A97395C2A9F43F808" ma:contentTypeVersion="2" ma:contentTypeDescription="Create a new document." ma:contentTypeScope="" ma:versionID="ba62266d7e626b6b1cbd39fe97551f0b">
  <xsd:schema xmlns:xsd="http://www.w3.org/2001/XMLSchema" xmlns:xs="http://www.w3.org/2001/XMLSchema" xmlns:p="http://schemas.microsoft.com/office/2006/metadata/properties" xmlns:ns3="2dcc8e2b-a3a7-407c-bb3d-9264a1e9e2ba" targetNamespace="http://schemas.microsoft.com/office/2006/metadata/properties" ma:root="true" ma:fieldsID="670938da0f06abfac55df6f170c7ace0" ns3:_="">
    <xsd:import namespace="2dcc8e2b-a3a7-407c-bb3d-9264a1e9e2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c8e2b-a3a7-407c-bb3d-9264a1e9e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B4142E-B3F6-4152-9D2E-BB15C619FA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17A0D2-7B00-40FF-B4E9-2DC884FA1E61}">
  <ds:schemaRefs>
    <ds:schemaRef ds:uri="2dcc8e2b-a3a7-407c-bb3d-9264a1e9e2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0D6C1C-B8F6-4A0F-934C-C6EBC4DF26B7}">
  <ds:schemaRefs>
    <ds:schemaRef ds:uri="2dcc8e2b-a3a7-407c-bb3d-9264a1e9e2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292</Words>
  <Application>Microsoft Office PowerPoint</Application>
  <PresentationFormat>Geniş ekran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System Architecture of My App</vt:lpstr>
      <vt:lpstr>My app Detail’s</vt:lpstr>
      <vt:lpstr>Client  </vt:lpstr>
      <vt:lpstr>Server</vt:lpstr>
      <vt:lpstr>Emergency Contact </vt:lpstr>
      <vt:lpstr>Medicine Remember System</vt:lpstr>
      <vt:lpstr>To do List </vt:lpstr>
      <vt:lpstr>Call Dr.and GiveCarries</vt:lpstr>
      <vt:lpstr>App-Visualization</vt:lpstr>
      <vt:lpstr>Class Diagram of My Program</vt:lpstr>
      <vt:lpstr>Data Tables </vt:lpstr>
      <vt:lpstr>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YAMAN</dc:creator>
  <cp:lastModifiedBy>Furkan YAMAN</cp:lastModifiedBy>
  <cp:revision>5</cp:revision>
  <dcterms:created xsi:type="dcterms:W3CDTF">2022-04-16T07:38:23Z</dcterms:created>
  <dcterms:modified xsi:type="dcterms:W3CDTF">2022-04-17T12:19:35Z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0x010100A6983EAFF554E94A97395C2A9F43F808</vt:lpwstr>
  </property>
</Properties>
</file>