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CC9"/>
    <a:srgbClr val="D6CADB"/>
    <a:srgbClr val="80CBC4"/>
    <a:srgbClr val="595959"/>
    <a:srgbClr val="F9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50C9-5EAA-F84A-2AD0-453BDC6B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61C46-803E-2070-1E44-864D2219B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41DE7-8F66-6A4D-8B38-C442E52D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46AA5-9143-7315-DF54-BF5AFADD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DE1F5-3E77-C9B1-B281-61F8BD87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9BFB-B085-5D84-1ED1-24C63F3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6CF75-D4AB-C017-3430-D61CDBE5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E5EE9-68DA-4C42-5CEB-F98A6897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6BA16-651C-72AE-11E0-0480BDDB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0D1AF-A30E-9956-EBC9-59D560C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4D6A3-BD53-F989-297C-A3658775F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1418-2146-6173-515C-9735DD63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31495-02A7-10B6-E18B-9DC61EFB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9D00F-B626-4797-8E51-8F0CB51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44025-EF0F-5337-6B1E-2130471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B3AA-081A-74D6-1E05-4AC52A0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701A9-D9C2-877B-C02D-E9231E2F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CA22C-F3E6-1091-BCD6-F426BFB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99D0-CB0C-19CB-A2FD-5C408117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191A3-28E1-92EF-1E8E-DCFB2078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7B99-72D1-0CF0-B3A7-78404B98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3D204-63AE-E78B-F666-3D285C77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2B2AF-D3C6-E858-7C73-BAC20DE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01D7A-BD6A-C49A-6E0F-4523938F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303C-98D8-9F70-9977-E503EF99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2DBC-4C47-6DB6-6249-1443D50F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78F7D-1C99-308A-499D-F47621914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94F04-C3E1-BAB0-744A-3CBECDD1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1CEFE-C46E-69A9-5FD9-C02BDD9E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5D6D1-5EC4-1816-30CF-0EBA3B24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4EA3C-98B6-998E-0700-87F8B60B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0C285-6281-922B-0BAD-294A67E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7383D-B739-3523-7EE6-4D5D9EC6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1D189-DBA8-A9BB-1D2B-D94B20983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5C24A-AD6F-E9DE-2358-F5AD8E1CB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813DE-6AFF-5AC4-77F2-E38B5A2CF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06064-930E-438A-EE99-5F8A9ACE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32ED5-5960-C0DD-CD96-62069521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D3EB44-0BC8-FC08-B577-92C1138B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AFA92-E7DE-DBD7-7A18-DA8D16C5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5718F-88F5-4B52-91E6-EB45EAE3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3DAA2-FA1D-B6F0-B4A1-F2FCDD8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570F3-9647-B5E1-F6F6-43B622CF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27D29-7BBB-7251-BB93-A6AF15B8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CDE52D-A604-E143-8FD3-AE0BBBEB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2F76D-3C69-BD47-2DD6-97AE691F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1E0E-3873-467B-F183-18204B3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D16AE-ADFB-9CC6-7A31-2099437D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6A1FF-3C7D-F586-C17C-8DF95208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F11DD-54E6-6A3C-A242-FCD0A538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E57F1-F40B-0C6E-E2CD-ADAAC935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7BCD3-DDCF-3015-ECED-AB48BFBA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B2E8-CB0A-3CE0-E6EE-76A0549B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AA984-9BA0-910F-C1DE-3C30C42F3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21A29-329F-3577-0404-60E9AD61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892AF-2286-A656-BE76-2F988447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A377D-154B-DABE-5CF1-531022EB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945BE-B1C7-02D3-942D-48CD09DB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6C5224-517E-930D-1785-5BBF2003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0A4EE-05DC-57F6-29CE-75AB4A41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7B0C8-89B6-3D9D-3914-91C7872E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085FA-9092-4DD3-976C-E925BD9FA8C5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F2CF2-F32F-DFF2-4557-547748BCD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E31A1-F63E-4E42-3B17-73226F29B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F3710E-3244-26E9-D3FB-7BD593E9A0F9}"/>
              </a:ext>
            </a:extLst>
          </p:cNvPr>
          <p:cNvSpPr/>
          <p:nvPr/>
        </p:nvSpPr>
        <p:spPr>
          <a:xfrm>
            <a:off x="355747" y="889591"/>
            <a:ext cx="11373293" cy="5220586"/>
          </a:xfrm>
          <a:prstGeom prst="roundRect">
            <a:avLst/>
          </a:prstGeom>
          <a:solidFill>
            <a:srgbClr val="F9F7ED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581ECC-F989-5773-D4BF-C65CACF792EC}"/>
              </a:ext>
            </a:extLst>
          </p:cNvPr>
          <p:cNvSpPr/>
          <p:nvPr/>
        </p:nvSpPr>
        <p:spPr>
          <a:xfrm>
            <a:off x="871870" y="1573619"/>
            <a:ext cx="673395" cy="67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6FA94B-4690-703B-5D64-BA6C475C220B}"/>
              </a:ext>
            </a:extLst>
          </p:cNvPr>
          <p:cNvSpPr/>
          <p:nvPr/>
        </p:nvSpPr>
        <p:spPr>
          <a:xfrm>
            <a:off x="992372" y="1481470"/>
            <a:ext cx="673395" cy="67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84244-246D-97F8-80DB-0230E3E8F99C}"/>
              </a:ext>
            </a:extLst>
          </p:cNvPr>
          <p:cNvSpPr/>
          <p:nvPr/>
        </p:nvSpPr>
        <p:spPr>
          <a:xfrm>
            <a:off x="1112874" y="1389321"/>
            <a:ext cx="673395" cy="67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90C1622-2C5E-6002-CDA9-552915941990}"/>
              </a:ext>
            </a:extLst>
          </p:cNvPr>
          <p:cNvSpPr/>
          <p:nvPr/>
        </p:nvSpPr>
        <p:spPr>
          <a:xfrm>
            <a:off x="2080438" y="1694120"/>
            <a:ext cx="567070" cy="2480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886A0E-DF33-9A14-BDF3-3289F725963A}"/>
              </a:ext>
            </a:extLst>
          </p:cNvPr>
          <p:cNvGrpSpPr/>
          <p:nvPr/>
        </p:nvGrpSpPr>
        <p:grpSpPr>
          <a:xfrm>
            <a:off x="10439252" y="1236920"/>
            <a:ext cx="336699" cy="336699"/>
            <a:chOff x="4692502" y="1818166"/>
            <a:chExt cx="336699" cy="33669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3CAB06-1759-56A1-FD92-058F056B4798}"/>
                </a:ext>
              </a:extLst>
            </p:cNvPr>
            <p:cNvSpPr/>
            <p:nvPr/>
          </p:nvSpPr>
          <p:spPr>
            <a:xfrm>
              <a:off x="4692502" y="181816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DE648B2-1140-4331-1275-FF3107DE96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6E2BBDA-BB74-B749-5800-511841200545}"/>
                </a:ext>
              </a:extLst>
            </p:cNvPr>
            <p:cNvCxnSpPr>
              <a:stCxn id="9" idx="7"/>
              <a:endCxn id="9" idx="3"/>
            </p:cNvCxnSpPr>
            <p:nvPr/>
          </p:nvCxnSpPr>
          <p:spPr>
            <a:xfrm flipH="1"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8A688C-F8B7-953F-C84B-C5ECC668EE02}"/>
              </a:ext>
            </a:extLst>
          </p:cNvPr>
          <p:cNvGrpSpPr/>
          <p:nvPr/>
        </p:nvGrpSpPr>
        <p:grpSpPr>
          <a:xfrm>
            <a:off x="10439252" y="1818166"/>
            <a:ext cx="336699" cy="336699"/>
            <a:chOff x="4743302" y="2039236"/>
            <a:chExt cx="336699" cy="33669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F269200-D279-9CEE-E4CE-90A9D7565290}"/>
                </a:ext>
              </a:extLst>
            </p:cNvPr>
            <p:cNvSpPr/>
            <p:nvPr/>
          </p:nvSpPr>
          <p:spPr>
            <a:xfrm>
              <a:off x="4743302" y="203923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39650BE-92AB-52AA-9CA3-2357EA55D61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681BD16-A192-7691-8B78-A5CB22961628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78A46D64-3C52-CE13-B44B-C4B6417228D1}"/>
              </a:ext>
            </a:extLst>
          </p:cNvPr>
          <p:cNvSpPr/>
          <p:nvPr/>
        </p:nvSpPr>
        <p:spPr>
          <a:xfrm rot="5400000">
            <a:off x="5730303" y="1370120"/>
            <a:ext cx="648000" cy="1296000"/>
          </a:xfrm>
          <a:prstGeom prst="rect">
            <a:avLst/>
          </a:prstGeom>
          <a:solidFill>
            <a:srgbClr val="D6C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3F33BF-1719-BD57-7824-951DEB2CDEEF}"/>
              </a:ext>
            </a:extLst>
          </p:cNvPr>
          <p:cNvSpPr/>
          <p:nvPr/>
        </p:nvSpPr>
        <p:spPr>
          <a:xfrm rot="5400000">
            <a:off x="3924400" y="1370120"/>
            <a:ext cx="648000" cy="129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3F8AB8D-438E-CE66-9B14-6E3B7B3CA3ED}"/>
              </a:ext>
            </a:extLst>
          </p:cNvPr>
          <p:cNvSpPr/>
          <p:nvPr/>
        </p:nvSpPr>
        <p:spPr>
          <a:xfrm>
            <a:off x="7594600" y="1652624"/>
            <a:ext cx="1485900" cy="820184"/>
          </a:xfrm>
          <a:prstGeom prst="ellipse">
            <a:avLst/>
          </a:prstGeom>
          <a:solidFill>
            <a:srgbClr val="CAD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8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Plu mid</dc:creator>
  <cp:lastModifiedBy>Plu mid</cp:lastModifiedBy>
  <cp:revision>3</cp:revision>
  <dcterms:created xsi:type="dcterms:W3CDTF">2024-11-18T11:51:28Z</dcterms:created>
  <dcterms:modified xsi:type="dcterms:W3CDTF">2024-11-22T17:20:34Z</dcterms:modified>
</cp:coreProperties>
</file>