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2AA"/>
    <a:srgbClr val="D6CADB"/>
    <a:srgbClr val="000000"/>
    <a:srgbClr val="595959"/>
    <a:srgbClr val="EEAF52"/>
    <a:srgbClr val="FAD296"/>
    <a:srgbClr val="F9CB87"/>
    <a:srgbClr val="FFCC80"/>
    <a:srgbClr val="CADCC9"/>
    <a:srgbClr val="80C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9" y="117"/>
      </p:cViewPr>
      <p:guideLst>
        <p:guide orient="horz" pos="2160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50C9-5EAA-F84A-2AD0-453BDC6BD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A61C46-803E-2070-1E44-864D2219B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41DE7-8F66-6A4D-8B38-C442E52D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46AA5-9143-7315-DF54-BF5AFADD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DE1F5-3E77-C9B1-B281-61F8BD87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79BFB-B085-5D84-1ED1-24C63F36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D6CF75-D4AB-C017-3430-D61CDBE57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E5EE9-68DA-4C42-5CEB-F98A6897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6BA16-651C-72AE-11E0-0480BDDB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0D1AF-A30E-9956-EBC9-59D560C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94D6A3-BD53-F989-297C-A3658775F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1418-2146-6173-515C-9735DD63F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31495-02A7-10B6-E18B-9DC61EFB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9D00F-B626-4797-8E51-8F0CB51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44025-EF0F-5337-6B1E-2130471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DB3AA-081A-74D6-1E05-4AC52A0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701A9-D9C2-877B-C02D-E9231E2F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CA22C-F3E6-1091-BCD6-F426BFB9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B99D0-CB0C-19CB-A2FD-5C408117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191A3-28E1-92EF-1E8E-DCFB2078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7B99-72D1-0CF0-B3A7-78404B98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3D204-63AE-E78B-F666-3D285C77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2B2AF-D3C6-E858-7C73-BAC20DE5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01D7A-BD6A-C49A-6E0F-4523938F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0303C-98D8-9F70-9977-E503EF99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92DBC-4C47-6DB6-6249-1443D50F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78F7D-1C99-308A-499D-F47621914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94F04-C3E1-BAB0-744A-3CBECDD1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1CEFE-C46E-69A9-5FD9-C02BDD9E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5D6D1-5EC4-1816-30CF-0EBA3B24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4EA3C-98B6-998E-0700-87F8B60B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0C285-6281-922B-0BAD-294A67E1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7383D-B739-3523-7EE6-4D5D9EC6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1D189-DBA8-A9BB-1D2B-D94B20983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65C24A-AD6F-E9DE-2358-F5AD8E1CB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813DE-6AFF-5AC4-77F2-E38B5A2CF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006064-930E-438A-EE99-5F8A9ACE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32ED5-5960-C0DD-CD96-62069521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D3EB44-0BC8-FC08-B577-92C1138B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AFA92-E7DE-DBD7-7A18-DA8D16C5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5718F-88F5-4B52-91E6-EB45EAE3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3DAA2-FA1D-B6F0-B4A1-F2FCDD8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570F3-9647-B5E1-F6F6-43B622CF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27D29-7BBB-7251-BB93-A6AF15B8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CDE52D-A604-E143-8FD3-AE0BBBEB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2F76D-3C69-BD47-2DD6-97AE691F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1E0E-3873-467B-F183-18204B3D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D16AE-ADFB-9CC6-7A31-2099437D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6A1FF-3C7D-F586-C17C-8DF95208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F11DD-54E6-6A3C-A242-FCD0A538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9E57F1-F40B-0C6E-E2CD-ADAAC935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7BCD3-DDCF-3015-ECED-AB48BFBA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B2E8-CB0A-3CE0-E6EE-76A0549B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AA984-9BA0-910F-C1DE-3C30C42F3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21A29-329F-3577-0404-60E9AD61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892AF-2286-A656-BE76-2F988447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A377D-154B-DABE-5CF1-531022EB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945BE-B1C7-02D3-942D-48CD09DB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6C5224-517E-930D-1785-5BBF2003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0A4EE-05DC-57F6-29CE-75AB4A41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7B0C8-89B6-3D9D-3914-91C7872E2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085FA-9092-4DD3-976C-E925BD9FA8C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F2CF2-F32F-DFF2-4557-547748BCD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E31A1-F63E-4E42-3B17-73226F29B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0AC7F-BEBA-4C46-94EB-CDB958F89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3F3710E-3244-26E9-D3FB-7BD593E9A0F9}"/>
              </a:ext>
            </a:extLst>
          </p:cNvPr>
          <p:cNvSpPr/>
          <p:nvPr/>
        </p:nvSpPr>
        <p:spPr>
          <a:xfrm>
            <a:off x="388388" y="829281"/>
            <a:ext cx="11373293" cy="5220586"/>
          </a:xfrm>
          <a:prstGeom prst="roundRect">
            <a:avLst/>
          </a:prstGeom>
          <a:solidFill>
            <a:srgbClr val="F9F7ED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C63659-19F3-7A8F-A4A5-A2DCA392CCF1}"/>
              </a:ext>
            </a:extLst>
          </p:cNvPr>
          <p:cNvSpPr/>
          <p:nvPr/>
        </p:nvSpPr>
        <p:spPr>
          <a:xfrm>
            <a:off x="2687913" y="1598989"/>
            <a:ext cx="1380018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40DF3-098C-A089-CA53-5285FDD91495}"/>
              </a:ext>
            </a:extLst>
          </p:cNvPr>
          <p:cNvSpPr/>
          <p:nvPr/>
        </p:nvSpPr>
        <p:spPr>
          <a:xfrm>
            <a:off x="2687913" y="294693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BatchNorm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CE57F-F51B-8592-F402-2170B399A211}"/>
              </a:ext>
            </a:extLst>
          </p:cNvPr>
          <p:cNvSpPr/>
          <p:nvPr/>
        </p:nvSpPr>
        <p:spPr>
          <a:xfrm>
            <a:off x="2687913" y="429488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8DE510-91D0-DDF8-657B-174677A16BEF}"/>
              </a:ext>
            </a:extLst>
          </p:cNvPr>
          <p:cNvSpPr/>
          <p:nvPr/>
        </p:nvSpPr>
        <p:spPr>
          <a:xfrm>
            <a:off x="5024010" y="3593404"/>
            <a:ext cx="1378800" cy="648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DBF6010-BBC9-82A6-E031-8B08CD36B9D3}"/>
              </a:ext>
            </a:extLst>
          </p:cNvPr>
          <p:cNvCxnSpPr>
            <a:cxnSpLocks/>
          </p:cNvCxnSpPr>
          <p:nvPr/>
        </p:nvCxnSpPr>
        <p:spPr>
          <a:xfrm>
            <a:off x="2068286" y="1886989"/>
            <a:ext cx="619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961A56-E076-26C6-88F7-D84FD392A84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77923" y="2174989"/>
            <a:ext cx="5067" cy="771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B48793-0B7B-995B-D5CA-E9DBA343F32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77923" y="3522939"/>
            <a:ext cx="5067" cy="771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3F78DDF-4502-1371-22BC-B7D436D9B4A5}"/>
              </a:ext>
            </a:extLst>
          </p:cNvPr>
          <p:cNvSpPr/>
          <p:nvPr/>
        </p:nvSpPr>
        <p:spPr>
          <a:xfrm>
            <a:off x="5085750" y="1598989"/>
            <a:ext cx="1378800" cy="1059525"/>
          </a:xfrm>
          <a:prstGeom prst="rect">
            <a:avLst/>
          </a:prstGeom>
          <a:solidFill>
            <a:srgbClr val="D6C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 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C368F8A-40A2-D3FD-1A07-BD96333C99A9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 flipV="1">
            <a:off x="4067932" y="2128752"/>
            <a:ext cx="1017818" cy="245413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8A15F3E-FE7C-F21A-67BC-565BFB218201}"/>
              </a:ext>
            </a:extLst>
          </p:cNvPr>
          <p:cNvCxnSpPr>
            <a:cxnSpLocks/>
          </p:cNvCxnSpPr>
          <p:nvPr/>
        </p:nvCxnSpPr>
        <p:spPr>
          <a:xfrm>
            <a:off x="5717867" y="2658514"/>
            <a:ext cx="0" cy="934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FE012B2-9904-181F-65B5-31936AA4D51D}"/>
              </a:ext>
            </a:extLst>
          </p:cNvPr>
          <p:cNvSpPr/>
          <p:nvPr/>
        </p:nvSpPr>
        <p:spPr>
          <a:xfrm>
            <a:off x="7243077" y="1598989"/>
            <a:ext cx="1380018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2191B0-48EC-7B01-65A1-5FDFED42848E}"/>
              </a:ext>
            </a:extLst>
          </p:cNvPr>
          <p:cNvSpPr/>
          <p:nvPr/>
        </p:nvSpPr>
        <p:spPr>
          <a:xfrm>
            <a:off x="7243077" y="294693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BatchNorm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026C56B-C930-748D-683D-A7DC88AF35BE}"/>
              </a:ext>
            </a:extLst>
          </p:cNvPr>
          <p:cNvSpPr/>
          <p:nvPr/>
        </p:nvSpPr>
        <p:spPr>
          <a:xfrm>
            <a:off x="7243077" y="429488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9CDB0B4-4F1E-F78F-DBA8-F4DA56F9F497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>
            <a:off x="10002504" y="2657704"/>
            <a:ext cx="610" cy="289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6B26A10-5A9E-D564-69DD-226C86D1153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7924132" y="3522939"/>
            <a:ext cx="8955" cy="771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26F2678-D29E-5D10-6FEF-5E35226898A4}"/>
              </a:ext>
            </a:extLst>
          </p:cNvPr>
          <p:cNvCxnSpPr>
            <a:stCxn id="12" idx="3"/>
            <a:endCxn id="67" idx="1"/>
          </p:cNvCxnSpPr>
          <p:nvPr/>
        </p:nvCxnSpPr>
        <p:spPr>
          <a:xfrm flipV="1">
            <a:off x="6402810" y="1886989"/>
            <a:ext cx="840267" cy="203041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318DBC37-4423-AED9-34D5-D2D7D2BCBB84}"/>
              </a:ext>
            </a:extLst>
          </p:cNvPr>
          <p:cNvSpPr/>
          <p:nvPr/>
        </p:nvSpPr>
        <p:spPr>
          <a:xfrm>
            <a:off x="9313104" y="1598179"/>
            <a:ext cx="1378800" cy="1059525"/>
          </a:xfrm>
          <a:prstGeom prst="rect">
            <a:avLst/>
          </a:prstGeom>
          <a:solidFill>
            <a:srgbClr val="D6C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 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D233973-2BDE-741E-B2AD-CE7560A54759}"/>
              </a:ext>
            </a:extLst>
          </p:cNvPr>
          <p:cNvSpPr/>
          <p:nvPr/>
        </p:nvSpPr>
        <p:spPr>
          <a:xfrm>
            <a:off x="9313104" y="2946939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3D0EC2C-0F8B-91B8-4A3F-05CD5CB56B09}"/>
              </a:ext>
            </a:extLst>
          </p:cNvPr>
          <p:cNvSpPr/>
          <p:nvPr/>
        </p:nvSpPr>
        <p:spPr>
          <a:xfrm>
            <a:off x="9313104" y="3953404"/>
            <a:ext cx="1380019" cy="5760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A678E99-CA3E-586C-666F-B36F98A141EC}"/>
              </a:ext>
            </a:extLst>
          </p:cNvPr>
          <p:cNvSpPr/>
          <p:nvPr/>
        </p:nvSpPr>
        <p:spPr>
          <a:xfrm>
            <a:off x="9227804" y="5040775"/>
            <a:ext cx="1549400" cy="65268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62BA07FB-2677-262E-361F-FF969C90E9B0}"/>
              </a:ext>
            </a:extLst>
          </p:cNvPr>
          <p:cNvCxnSpPr>
            <a:cxnSpLocks/>
            <a:stCxn id="69" idx="3"/>
            <a:endCxn id="87" idx="1"/>
          </p:cNvCxnSpPr>
          <p:nvPr/>
        </p:nvCxnSpPr>
        <p:spPr>
          <a:xfrm flipV="1">
            <a:off x="8623096" y="2127942"/>
            <a:ext cx="690008" cy="24549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062D6B3-4867-EE76-6C20-E838D83E628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>
            <a:off x="10003114" y="3522939"/>
            <a:ext cx="0" cy="430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64F1998D-A0F0-C3A4-2FD5-0A615AC895C5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10002504" y="4529404"/>
            <a:ext cx="0" cy="511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C61C88A-2077-F44C-4A6A-53292975C7A1}"/>
              </a:ext>
            </a:extLst>
          </p:cNvPr>
          <p:cNvSpPr txBox="1"/>
          <p:nvPr/>
        </p:nvSpPr>
        <p:spPr>
          <a:xfrm>
            <a:off x="2909673" y="1301802"/>
            <a:ext cx="936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3517A33-056E-9CF8-A281-B9EAD4613C76}"/>
              </a:ext>
            </a:extLst>
          </p:cNvPr>
          <p:cNvSpPr txBox="1"/>
          <p:nvPr/>
        </p:nvSpPr>
        <p:spPr>
          <a:xfrm>
            <a:off x="7464837" y="1281183"/>
            <a:ext cx="936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634C597-21DD-CD0E-75B2-D8FAFF95B654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7933086" y="2174989"/>
            <a:ext cx="1" cy="771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图片 112" descr="图片包含 游戏机, 灯, 建筑, 灯光&#10;&#10;描述已自动生成">
            <a:extLst>
              <a:ext uri="{FF2B5EF4-FFF2-40B4-BE49-F238E27FC236}">
                <a16:creationId xmlns:a16="http://schemas.microsoft.com/office/drawing/2014/main" id="{66ECC307-D61F-7C2F-25C9-DC2777E3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3" y="134698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8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E74EF-7C0A-B25A-97D6-3CAF66CF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666A12-840E-2B5C-4EC3-51BF5DE0154C}"/>
              </a:ext>
            </a:extLst>
          </p:cNvPr>
          <p:cNvSpPr/>
          <p:nvPr/>
        </p:nvSpPr>
        <p:spPr>
          <a:xfrm>
            <a:off x="1512521" y="752168"/>
            <a:ext cx="4674697" cy="5220586"/>
          </a:xfrm>
          <a:prstGeom prst="roundRect">
            <a:avLst>
              <a:gd name="adj" fmla="val 4388"/>
            </a:avLst>
          </a:prstGeom>
          <a:solidFill>
            <a:srgbClr val="D6CADB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9250BB6-58B3-ACD4-16E2-7839D1C02E11}"/>
              </a:ext>
            </a:extLst>
          </p:cNvPr>
          <p:cNvSpPr/>
          <p:nvPr/>
        </p:nvSpPr>
        <p:spPr>
          <a:xfrm>
            <a:off x="4447868" y="2005094"/>
            <a:ext cx="1429879" cy="667837"/>
          </a:xfrm>
          <a:prstGeom prst="ellipse">
            <a:avLst/>
          </a:prstGeom>
          <a:solidFill>
            <a:srgbClr val="CADC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3FC9D09-B7E7-8F8E-42FB-DEB1B200E82F}"/>
              </a:ext>
            </a:extLst>
          </p:cNvPr>
          <p:cNvSpPr/>
          <p:nvPr/>
        </p:nvSpPr>
        <p:spPr>
          <a:xfrm>
            <a:off x="4490923" y="1175818"/>
            <a:ext cx="1380018" cy="43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conv(1x1)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9E477AA-51DC-6BDC-D819-AB2304260F3B}"/>
              </a:ext>
            </a:extLst>
          </p:cNvPr>
          <p:cNvGrpSpPr/>
          <p:nvPr/>
        </p:nvGrpSpPr>
        <p:grpSpPr>
          <a:xfrm>
            <a:off x="3773150" y="2204637"/>
            <a:ext cx="336699" cy="336699"/>
            <a:chOff x="4692502" y="1818166"/>
            <a:chExt cx="336699" cy="336699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3B2F75A-F8AC-F032-298F-44E2F81D592F}"/>
                </a:ext>
              </a:extLst>
            </p:cNvPr>
            <p:cNvSpPr/>
            <p:nvPr/>
          </p:nvSpPr>
          <p:spPr>
            <a:xfrm>
              <a:off x="4692502" y="181816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C2A2262-9B54-DCC5-2EE5-003A857D433E}"/>
                </a:ext>
              </a:extLst>
            </p:cNvPr>
            <p:cNvCxnSpPr>
              <a:stCxn id="45" idx="1"/>
              <a:endCxn id="45" idx="5"/>
            </p:cNvCxnSpPr>
            <p:nvPr/>
          </p:nvCxnSpPr>
          <p:spPr>
            <a:xfrm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A626857-D881-0645-BEA6-65A578857334}"/>
                </a:ext>
              </a:extLst>
            </p:cNvPr>
            <p:cNvCxnSpPr>
              <a:stCxn id="45" idx="7"/>
              <a:endCxn id="45" idx="3"/>
            </p:cNvCxnSpPr>
            <p:nvPr/>
          </p:nvCxnSpPr>
          <p:spPr>
            <a:xfrm flipH="1"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478F280F-2608-D143-8C5F-857269F3F1B8}"/>
              </a:ext>
            </a:extLst>
          </p:cNvPr>
          <p:cNvSpPr/>
          <p:nvPr/>
        </p:nvSpPr>
        <p:spPr>
          <a:xfrm>
            <a:off x="3251491" y="2930461"/>
            <a:ext cx="1380018" cy="43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conv(1x1)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E50AE6D-7436-5EB1-B323-4C6B80A81E4D}"/>
              </a:ext>
            </a:extLst>
          </p:cNvPr>
          <p:cNvSpPr/>
          <p:nvPr/>
        </p:nvSpPr>
        <p:spPr>
          <a:xfrm>
            <a:off x="3251491" y="3690187"/>
            <a:ext cx="1380018" cy="43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4A73C1-6BF6-512F-9E1F-80AF03F8F149}"/>
              </a:ext>
            </a:extLst>
          </p:cNvPr>
          <p:cNvSpPr/>
          <p:nvPr/>
        </p:nvSpPr>
        <p:spPr>
          <a:xfrm>
            <a:off x="3251491" y="4449912"/>
            <a:ext cx="1380018" cy="432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conv(1x1)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560E7F-95B8-039F-1D5C-825E951CA335}"/>
              </a:ext>
            </a:extLst>
          </p:cNvPr>
          <p:cNvCxnSpPr/>
          <p:nvPr/>
        </p:nvCxnSpPr>
        <p:spPr>
          <a:xfrm>
            <a:off x="2184505" y="1046426"/>
            <a:ext cx="0" cy="463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DB0B9E6-E0C5-80FE-AD91-BC9969E4A428}"/>
              </a:ext>
            </a:extLst>
          </p:cNvPr>
          <p:cNvCxnSpPr>
            <a:cxnSpLocks/>
          </p:cNvCxnSpPr>
          <p:nvPr/>
        </p:nvCxnSpPr>
        <p:spPr>
          <a:xfrm>
            <a:off x="2184505" y="1411009"/>
            <a:ext cx="230641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2C261B-73EF-30C8-FE1F-13B1E7642C4D}"/>
              </a:ext>
            </a:extLst>
          </p:cNvPr>
          <p:cNvCxnSpPr>
            <a:cxnSpLocks/>
          </p:cNvCxnSpPr>
          <p:nvPr/>
        </p:nvCxnSpPr>
        <p:spPr>
          <a:xfrm>
            <a:off x="3941499" y="1411009"/>
            <a:ext cx="0" cy="768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FA3A8E9-0EFD-5DCD-F4A9-58524C09AC68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180932" y="1607818"/>
            <a:ext cx="0" cy="397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A53BC7E-FADB-68FD-DE23-F69C8568774B}"/>
              </a:ext>
            </a:extLst>
          </p:cNvPr>
          <p:cNvCxnSpPr>
            <a:cxnSpLocks/>
          </p:cNvCxnSpPr>
          <p:nvPr/>
        </p:nvCxnSpPr>
        <p:spPr>
          <a:xfrm flipH="1">
            <a:off x="4152900" y="2361884"/>
            <a:ext cx="294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570594A-D078-6A99-ACD8-5255EF61CD5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941500" y="2578057"/>
            <a:ext cx="0" cy="352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8971538-AC69-1076-A68F-B284DF906A3C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3941500" y="3362461"/>
            <a:ext cx="0" cy="327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3ACE8BC-C453-C6AE-18BD-056A788AAC0D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941500" y="4122187"/>
            <a:ext cx="0" cy="321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4064238-AB84-C827-CCCA-8F3C467BAD52}"/>
              </a:ext>
            </a:extLst>
          </p:cNvPr>
          <p:cNvGrpSpPr/>
          <p:nvPr/>
        </p:nvGrpSpPr>
        <p:grpSpPr>
          <a:xfrm>
            <a:off x="2533067" y="4488101"/>
            <a:ext cx="336699" cy="336699"/>
            <a:chOff x="7324571" y="2736047"/>
            <a:chExt cx="336699" cy="336699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DEF106E-C6C9-C0E3-3256-DEFF5E033958}"/>
                </a:ext>
              </a:extLst>
            </p:cNvPr>
            <p:cNvSpPr/>
            <p:nvPr/>
          </p:nvSpPr>
          <p:spPr>
            <a:xfrm>
              <a:off x="7324571" y="2736047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74B67EA-515E-7300-E534-93A07C2C7E77}"/>
                </a:ext>
              </a:extLst>
            </p:cNvPr>
            <p:cNvSpPr/>
            <p:nvPr/>
          </p:nvSpPr>
          <p:spPr>
            <a:xfrm>
              <a:off x="7456920" y="2868396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6E70738-9535-22C4-97C6-17CE5DA85276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2184505" y="4656450"/>
            <a:ext cx="348562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C1A20A2-9C7C-E202-2D79-17C0744C7A62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2869766" y="4656450"/>
            <a:ext cx="375259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F08AEDC-7DDF-FDF1-FE9B-C3CAD3103B9A}"/>
              </a:ext>
            </a:extLst>
          </p:cNvPr>
          <p:cNvGrpSpPr/>
          <p:nvPr/>
        </p:nvGrpSpPr>
        <p:grpSpPr>
          <a:xfrm>
            <a:off x="2016155" y="5037089"/>
            <a:ext cx="336699" cy="336699"/>
            <a:chOff x="4743302" y="2039236"/>
            <a:chExt cx="336699" cy="336699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AE5BC9E-2B31-98D5-DCF6-47F1268B17EE}"/>
                </a:ext>
              </a:extLst>
            </p:cNvPr>
            <p:cNvSpPr/>
            <p:nvPr/>
          </p:nvSpPr>
          <p:spPr>
            <a:xfrm>
              <a:off x="4743302" y="203923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5A9D85B-CE8B-91F6-A5B9-AE8AEEDF292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66DFCC2-A1C4-84ED-2232-76DA7588C487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7EB9BFC0-98C7-8FAE-3C36-1BB08AFB6737}"/>
              </a:ext>
            </a:extLst>
          </p:cNvPr>
          <p:cNvCxnSpPr>
            <a:cxnSpLocks/>
            <a:stCxn id="62" idx="4"/>
            <a:endCxn id="94" idx="6"/>
          </p:cNvCxnSpPr>
          <p:nvPr/>
        </p:nvCxnSpPr>
        <p:spPr>
          <a:xfrm rot="5400000">
            <a:off x="2336817" y="4840838"/>
            <a:ext cx="380639" cy="3485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0CF54A8-942D-6690-BD92-A22021172F2A}"/>
              </a:ext>
            </a:extLst>
          </p:cNvPr>
          <p:cNvSpPr txBox="1"/>
          <p:nvPr/>
        </p:nvSpPr>
        <p:spPr>
          <a:xfrm>
            <a:off x="2184504" y="1041538"/>
            <a:ext cx="113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CxHxW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CD2B730-147A-FF1D-AB61-1D985844AB8A}"/>
              </a:ext>
            </a:extLst>
          </p:cNvPr>
          <p:cNvSpPr txBox="1"/>
          <p:nvPr/>
        </p:nvSpPr>
        <p:spPr>
          <a:xfrm>
            <a:off x="4487993" y="1551893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1xHxW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D2482E2-27C9-CBBC-0F19-59F96B8B66F6}"/>
              </a:ext>
            </a:extLst>
          </p:cNvPr>
          <p:cNvSpPr txBox="1"/>
          <p:nvPr/>
        </p:nvSpPr>
        <p:spPr>
          <a:xfrm>
            <a:off x="4241802" y="1892882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HWx1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0408576-2B04-4527-D8D5-12CBEF784ACF}"/>
              </a:ext>
            </a:extLst>
          </p:cNvPr>
          <p:cNvSpPr txBox="1"/>
          <p:nvPr/>
        </p:nvSpPr>
        <p:spPr>
          <a:xfrm>
            <a:off x="3337714" y="1918074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CxHW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46854E8-60C0-DBB7-AF99-D60EBC7EDF6B}"/>
              </a:ext>
            </a:extLst>
          </p:cNvPr>
          <p:cNvSpPr txBox="1"/>
          <p:nvPr/>
        </p:nvSpPr>
        <p:spPr>
          <a:xfrm>
            <a:off x="3251491" y="2678265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Cx1x1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3E17342-63D5-2E5B-03CB-D654C5E0A62D}"/>
              </a:ext>
            </a:extLst>
          </p:cNvPr>
          <p:cNvSpPr txBox="1"/>
          <p:nvPr/>
        </p:nvSpPr>
        <p:spPr>
          <a:xfrm>
            <a:off x="3166575" y="3431688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C/16x1x1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7E53690-6D21-CDC8-750E-55B17270CAD2}"/>
              </a:ext>
            </a:extLst>
          </p:cNvPr>
          <p:cNvSpPr txBox="1"/>
          <p:nvPr/>
        </p:nvSpPr>
        <p:spPr>
          <a:xfrm>
            <a:off x="3251490" y="4209839"/>
            <a:ext cx="1135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Cx1x1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3561AF5-B666-A9D6-40ED-690C08ADE3C3}"/>
              </a:ext>
            </a:extLst>
          </p:cNvPr>
          <p:cNvSpPr txBox="1"/>
          <p:nvPr/>
        </p:nvSpPr>
        <p:spPr>
          <a:xfrm>
            <a:off x="2202459" y="5514003"/>
            <a:ext cx="113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CxHxW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B351C113-BA10-D794-2FCA-1214F805A5B1}"/>
              </a:ext>
            </a:extLst>
          </p:cNvPr>
          <p:cNvSpPr/>
          <p:nvPr/>
        </p:nvSpPr>
        <p:spPr>
          <a:xfrm>
            <a:off x="4604663" y="5250182"/>
            <a:ext cx="1576918" cy="723761"/>
          </a:xfrm>
          <a:prstGeom prst="roundRect">
            <a:avLst>
              <a:gd name="adj" fmla="val 12992"/>
            </a:avLst>
          </a:prstGeom>
          <a:solidFill>
            <a:srgbClr val="9F82AA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Attention Module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7FD0A26-9694-36F0-510F-E876BE225236}"/>
              </a:ext>
            </a:extLst>
          </p:cNvPr>
          <p:cNvGrpSpPr/>
          <p:nvPr/>
        </p:nvGrpSpPr>
        <p:grpSpPr>
          <a:xfrm>
            <a:off x="10342780" y="526681"/>
            <a:ext cx="336699" cy="336699"/>
            <a:chOff x="4692502" y="1818166"/>
            <a:chExt cx="336699" cy="336699"/>
          </a:xfrm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DC67C3C-BA1D-E90D-97DD-C43C5D6AA97D}"/>
                </a:ext>
              </a:extLst>
            </p:cNvPr>
            <p:cNvSpPr/>
            <p:nvPr/>
          </p:nvSpPr>
          <p:spPr>
            <a:xfrm>
              <a:off x="4692502" y="181816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28EA1A26-9971-77B6-97BC-37760C8C61A7}"/>
                </a:ext>
              </a:extLst>
            </p:cNvPr>
            <p:cNvCxnSpPr>
              <a:stCxn id="119" idx="1"/>
              <a:endCxn id="119" idx="5"/>
            </p:cNvCxnSpPr>
            <p:nvPr/>
          </p:nvCxnSpPr>
          <p:spPr>
            <a:xfrm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3184357-7678-FC76-EBA6-BED23FB84AB4}"/>
                </a:ext>
              </a:extLst>
            </p:cNvPr>
            <p:cNvCxnSpPr>
              <a:stCxn id="119" idx="7"/>
              <a:endCxn id="119" idx="3"/>
            </p:cNvCxnSpPr>
            <p:nvPr/>
          </p:nvCxnSpPr>
          <p:spPr>
            <a:xfrm flipH="1">
              <a:off x="4741810" y="186747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D629434-B542-57A1-2459-20E00EC29764}"/>
              </a:ext>
            </a:extLst>
          </p:cNvPr>
          <p:cNvGrpSpPr/>
          <p:nvPr/>
        </p:nvGrpSpPr>
        <p:grpSpPr>
          <a:xfrm>
            <a:off x="10342780" y="1107927"/>
            <a:ext cx="336699" cy="336699"/>
            <a:chOff x="4743302" y="2039236"/>
            <a:chExt cx="336699" cy="336699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31342653-D21E-890C-D7F6-3008A503DA3D}"/>
                </a:ext>
              </a:extLst>
            </p:cNvPr>
            <p:cNvSpPr/>
            <p:nvPr/>
          </p:nvSpPr>
          <p:spPr>
            <a:xfrm>
              <a:off x="4743302" y="2039236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502352FF-E0BE-25EB-B827-818FD130F8F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AF41E6BC-6522-7FBC-00C5-A915B84D7901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4792610" y="2088544"/>
              <a:ext cx="238083" cy="238083"/>
            </a:xfrm>
            <a:prstGeom prst="line">
              <a:avLst/>
            </a:prstGeom>
            <a:ln w="57150"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CF0D2FDC-471A-4FEE-BBC2-FB1AF3842CEF}"/>
              </a:ext>
            </a:extLst>
          </p:cNvPr>
          <p:cNvGrpSpPr/>
          <p:nvPr/>
        </p:nvGrpSpPr>
        <p:grpSpPr>
          <a:xfrm>
            <a:off x="10342780" y="1749724"/>
            <a:ext cx="336699" cy="336699"/>
            <a:chOff x="7324571" y="2736047"/>
            <a:chExt cx="336699" cy="336699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D091793-54B1-2514-16A5-DA3422E64215}"/>
                </a:ext>
              </a:extLst>
            </p:cNvPr>
            <p:cNvSpPr/>
            <p:nvPr/>
          </p:nvSpPr>
          <p:spPr>
            <a:xfrm>
              <a:off x="7324571" y="2736047"/>
              <a:ext cx="336699" cy="336699"/>
            </a:xfrm>
            <a:prstGeom prst="ellipse">
              <a:avLst/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6F1BDC7-3BBE-6B1B-DBD7-4DF3B5F29945}"/>
                </a:ext>
              </a:extLst>
            </p:cNvPr>
            <p:cNvSpPr/>
            <p:nvPr/>
          </p:nvSpPr>
          <p:spPr>
            <a:xfrm>
              <a:off x="7456920" y="2868396"/>
              <a:ext cx="72000" cy="72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86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E2D60A6D-6197-AE72-EECC-3661E6E28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72" y="2064069"/>
            <a:ext cx="5760001" cy="288000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9CE227B2-0114-A274-4BD5-67ADD81AE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31" y="2064069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46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Plu mid</dc:creator>
  <cp:lastModifiedBy>Plu mid</cp:lastModifiedBy>
  <cp:revision>9</cp:revision>
  <dcterms:created xsi:type="dcterms:W3CDTF">2024-11-18T11:51:28Z</dcterms:created>
  <dcterms:modified xsi:type="dcterms:W3CDTF">2024-11-26T02:50:34Z</dcterms:modified>
</cp:coreProperties>
</file>