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2021-06-15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2021-06-15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2021-06-15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2021-06-15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2021-06-15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2021-06-15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2021-06-15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2021-06-15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2021-06-15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2021-06-15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2021-06-15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2021-06-15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2021-06-15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2021-06-15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국제 우주정거장 도달 </a:t>
            </a:r>
            <a:br>
              <a:rPr lang="en-US" altLang="ko-KR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시뮬레이션</a:t>
            </a:r>
            <a:endParaRPr lang="en-US" altLang="ko-KR" dirty="0">
              <a:solidFill>
                <a:srgbClr val="FFFFFF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2020105326 </a:t>
            </a:r>
            <a:r>
              <a:rPr lang="ko-KR" altLang="en-US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응용물리학과 </a:t>
            </a:r>
            <a:r>
              <a:rPr lang="ko-KR" altLang="en-US" dirty="0" err="1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윤인희</a:t>
            </a:r>
            <a:endParaRPr lang="ko-KR" altLang="en-US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EA1E1-21D7-497E-84AC-0C700F34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3539F-015E-4DD9-846D-69843B9B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3544B9-B77E-417B-98D7-9F0A7AE43B69}"/>
              </a:ext>
            </a:extLst>
          </p:cNvPr>
          <p:cNvSpPr/>
          <p:nvPr/>
        </p:nvSpPr>
        <p:spPr>
          <a:xfrm>
            <a:off x="5616308" y="4789516"/>
            <a:ext cx="535709" cy="988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우주선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CF4FCB-AB73-4FCA-B46D-B9B2C2459735}"/>
              </a:ext>
            </a:extLst>
          </p:cNvPr>
          <p:cNvSpPr/>
          <p:nvPr/>
        </p:nvSpPr>
        <p:spPr>
          <a:xfrm>
            <a:off x="836067" y="1723751"/>
            <a:ext cx="15616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spaceship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11609C-D911-4A24-B7B3-8E926D407AEC}"/>
              </a:ext>
            </a:extLst>
          </p:cNvPr>
          <p:cNvSpPr/>
          <p:nvPr/>
        </p:nvSpPr>
        <p:spPr>
          <a:xfrm>
            <a:off x="836067" y="810944"/>
            <a:ext cx="3081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Presume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7A6BAE-C792-4342-B2CD-E242E972C252}"/>
              </a:ext>
            </a:extLst>
          </p:cNvPr>
          <p:cNvCxnSpPr>
            <a:cxnSpLocks/>
          </p:cNvCxnSpPr>
          <p:nvPr/>
        </p:nvCxnSpPr>
        <p:spPr>
          <a:xfrm>
            <a:off x="5884163" y="5200072"/>
            <a:ext cx="0" cy="78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993D7D0-E2EE-45B0-A20F-58BBC9F75071}"/>
              </a:ext>
            </a:extLst>
          </p:cNvPr>
          <p:cNvCxnSpPr>
            <a:cxnSpLocks/>
          </p:cNvCxnSpPr>
          <p:nvPr/>
        </p:nvCxnSpPr>
        <p:spPr>
          <a:xfrm flipH="1" flipV="1">
            <a:off x="4077853" y="2300037"/>
            <a:ext cx="1806309" cy="294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EA8961-C513-47B0-A981-BF8AE9288A6C}"/>
              </a:ext>
            </a:extLst>
          </p:cNvPr>
          <p:cNvCxnSpPr>
            <a:cxnSpLocks/>
          </p:cNvCxnSpPr>
          <p:nvPr/>
        </p:nvCxnSpPr>
        <p:spPr>
          <a:xfrm flipH="1" flipV="1">
            <a:off x="4077852" y="2872509"/>
            <a:ext cx="1806312" cy="238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7FE4BA-269F-44BB-997E-0DEE815936E7}"/>
              </a:ext>
            </a:extLst>
          </p:cNvPr>
          <p:cNvSpPr txBox="1"/>
          <p:nvPr/>
        </p:nvSpPr>
        <p:spPr>
          <a:xfrm>
            <a:off x="6046077" y="5872674"/>
            <a:ext cx="196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중력 가속도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EB3EF3-C3A6-4631-B736-59A23ED508D9}"/>
              </a:ext>
            </a:extLst>
          </p:cNvPr>
          <p:cNvSpPr txBox="1"/>
          <p:nvPr/>
        </p:nvSpPr>
        <p:spPr>
          <a:xfrm>
            <a:off x="4268077" y="2257194"/>
            <a:ext cx="252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로켓운동 가속도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503447-E7D0-4294-9229-69406D27FF32}"/>
              </a:ext>
            </a:extLst>
          </p:cNvPr>
          <p:cNvSpPr txBox="1"/>
          <p:nvPr/>
        </p:nvSpPr>
        <p:spPr>
          <a:xfrm>
            <a:off x="3039339" y="3202321"/>
            <a:ext cx="196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 가속도</a:t>
            </a:r>
          </a:p>
        </p:txBody>
      </p:sp>
    </p:spTree>
    <p:extLst>
      <p:ext uri="{BB962C8B-B14F-4D97-AF65-F5344CB8AC3E}">
        <p14:creationId xmlns:p14="http://schemas.microsoft.com/office/powerpoint/2010/main" val="201313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DECF7-ACF3-46CD-AC2A-C10DE25D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E0AFF2C-0BD9-4A10-BC1C-D0F1488A5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725" y="5358793"/>
            <a:ext cx="4303374" cy="1406146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1D10702-9B24-469B-9769-560B45EAAEBB}"/>
              </a:ext>
            </a:extLst>
          </p:cNvPr>
          <p:cNvSpPr/>
          <p:nvPr/>
        </p:nvSpPr>
        <p:spPr>
          <a:xfrm>
            <a:off x="1024128" y="800421"/>
            <a:ext cx="2244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Result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C7A082-7A0D-4E48-8380-8563A755B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742" y="1723751"/>
            <a:ext cx="3662882" cy="3538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E13CA5-0082-4850-B97F-9F281A59F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01" y="1938956"/>
            <a:ext cx="4431614" cy="33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3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D9D7B-40D6-4FD6-A292-7ECBF09D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0B370-49D9-4AC9-82F2-DA05E42D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A0A4B2-6F6F-477F-850D-D2D87570DC35}"/>
              </a:ext>
            </a:extLst>
          </p:cNvPr>
          <p:cNvSpPr/>
          <p:nvPr/>
        </p:nvSpPr>
        <p:spPr>
          <a:xfrm>
            <a:off x="4272423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감사합니다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CC129D-5667-49ED-82F3-0C079A63D9E2}"/>
              </a:ext>
            </a:extLst>
          </p:cNvPr>
          <p:cNvSpPr/>
          <p:nvPr/>
        </p:nvSpPr>
        <p:spPr>
          <a:xfrm>
            <a:off x="591127" y="701964"/>
            <a:ext cx="1043709" cy="19673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1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BD8B3-0318-4176-9572-92161E3D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74D5B9-8918-422C-BDC7-6857F570F5CA}"/>
              </a:ext>
            </a:extLst>
          </p:cNvPr>
          <p:cNvSpPr/>
          <p:nvPr/>
        </p:nvSpPr>
        <p:spPr>
          <a:xfrm>
            <a:off x="788595" y="797096"/>
            <a:ext cx="4112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Introduction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D8EE800-F8F4-4B47-975D-B49DA922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97E6AD-1B9E-49F9-A5EC-81C8C0E07DBD}"/>
              </a:ext>
            </a:extLst>
          </p:cNvPr>
          <p:cNvSpPr/>
          <p:nvPr/>
        </p:nvSpPr>
        <p:spPr>
          <a:xfrm>
            <a:off x="535709" y="2216727"/>
            <a:ext cx="4618182" cy="1717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가장 빠른 시간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가장 적은 </a:t>
            </a:r>
            <a:r>
              <a:rPr lang="ko-KR" altLang="en-US" sz="24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도착시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상대속도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2E6C459-6A92-495A-A4BB-86A198629E3C}"/>
              </a:ext>
            </a:extLst>
          </p:cNvPr>
          <p:cNvSpPr/>
          <p:nvPr/>
        </p:nvSpPr>
        <p:spPr>
          <a:xfrm>
            <a:off x="6950364" y="2216727"/>
            <a:ext cx="4618182" cy="1717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가장 가까이 도달하는 궤도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40A49AF-5001-4371-9FD3-938A9B3CF65C}"/>
              </a:ext>
            </a:extLst>
          </p:cNvPr>
          <p:cNvSpPr/>
          <p:nvPr/>
        </p:nvSpPr>
        <p:spPr>
          <a:xfrm>
            <a:off x="5659028" y="2807853"/>
            <a:ext cx="933981" cy="535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C02881B-E0F6-4ACD-8679-CE4606C545B8}"/>
              </a:ext>
            </a:extLst>
          </p:cNvPr>
          <p:cNvSpPr/>
          <p:nvPr/>
        </p:nvSpPr>
        <p:spPr>
          <a:xfrm>
            <a:off x="5659028" y="5213926"/>
            <a:ext cx="933981" cy="535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70DE71C-37F8-46E3-A422-D10170979D20}"/>
              </a:ext>
            </a:extLst>
          </p:cNvPr>
          <p:cNvSpPr/>
          <p:nvPr/>
        </p:nvSpPr>
        <p:spPr>
          <a:xfrm>
            <a:off x="535709" y="4619104"/>
            <a:ext cx="4618182" cy="1717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대기 마찰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로켓운동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3FC9727-0ADB-48E6-B946-517DDE428896}"/>
              </a:ext>
            </a:extLst>
          </p:cNvPr>
          <p:cNvSpPr/>
          <p:nvPr/>
        </p:nvSpPr>
        <p:spPr>
          <a:xfrm>
            <a:off x="6950364" y="4591397"/>
            <a:ext cx="4618182" cy="1717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포물선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로켓운동</a:t>
            </a:r>
          </a:p>
        </p:txBody>
      </p:sp>
    </p:spTree>
    <p:extLst>
      <p:ext uri="{BB962C8B-B14F-4D97-AF65-F5344CB8AC3E}">
        <p14:creationId xmlns:p14="http://schemas.microsoft.com/office/powerpoint/2010/main" val="103678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30598-1C6D-4DC7-8C18-39A07A10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066D97-3042-4165-B09F-4B44ABE79073}"/>
              </a:ext>
            </a:extLst>
          </p:cNvPr>
          <p:cNvSpPr/>
          <p:nvPr/>
        </p:nvSpPr>
        <p:spPr>
          <a:xfrm>
            <a:off x="818919" y="800421"/>
            <a:ext cx="4345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Source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7B45E4-75A6-4C65-9DCD-AB3051297DD8}"/>
                  </a:ext>
                </a:extLst>
              </p:cNvPr>
              <p:cNvSpPr txBox="1"/>
              <p:nvPr/>
            </p:nvSpPr>
            <p:spPr>
              <a:xfrm>
                <a:off x="1414559" y="4041484"/>
                <a:ext cx="312797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4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7B45E4-75A6-4C65-9DCD-AB3051297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559" y="4041484"/>
                <a:ext cx="3127972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FAD5D7-7A7D-4FDA-ACC4-EAB5D6520260}"/>
                  </a:ext>
                </a:extLst>
              </p:cNvPr>
              <p:cNvSpPr txBox="1"/>
              <p:nvPr/>
            </p:nvSpPr>
            <p:spPr>
              <a:xfrm>
                <a:off x="818919" y="3064850"/>
                <a:ext cx="455753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6.3781</m:t>
                      </m:r>
                      <m:r>
                        <m:rPr>
                          <m:nor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+6 (</m:t>
                      </m:r>
                      <m:r>
                        <m:rPr>
                          <m:nor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FAD5D7-7A7D-4FDA-ACC4-EAB5D6520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19" y="3064850"/>
                <a:ext cx="455753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16E84E88-B9C3-48DA-8596-9454105E3172}"/>
              </a:ext>
            </a:extLst>
          </p:cNvPr>
          <p:cNvSpPr/>
          <p:nvPr/>
        </p:nvSpPr>
        <p:spPr>
          <a:xfrm>
            <a:off x="818919" y="1723751"/>
            <a:ext cx="1003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Earth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FF9C0F48-D0DE-4901-B170-75B358CEF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91640" y="1954583"/>
            <a:ext cx="4681441" cy="4535431"/>
          </a:xfrm>
        </p:spPr>
      </p:pic>
    </p:spTree>
    <p:extLst>
      <p:ext uri="{BB962C8B-B14F-4D97-AF65-F5344CB8AC3E}">
        <p14:creationId xmlns:p14="http://schemas.microsoft.com/office/powerpoint/2010/main" val="286928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B54FD-0732-4F28-8D5F-B1429CED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A6370FD-8310-478F-A4E1-CCBF4B5BD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194" y="2579025"/>
            <a:ext cx="6157494" cy="3307367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8FC2F8-3A53-4603-8907-6C41F35C9590}"/>
              </a:ext>
            </a:extLst>
          </p:cNvPr>
          <p:cNvSpPr/>
          <p:nvPr/>
        </p:nvSpPr>
        <p:spPr>
          <a:xfrm>
            <a:off x="836067" y="1723751"/>
            <a:ext cx="7473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F3C5A9-8E16-46A0-A9FC-C7F05DC4DBD8}"/>
                  </a:ext>
                </a:extLst>
              </p:cNvPr>
              <p:cNvSpPr txBox="1"/>
              <p:nvPr/>
            </p:nvSpPr>
            <p:spPr>
              <a:xfrm>
                <a:off x="1327100" y="3873901"/>
                <a:ext cx="334957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𝐼𝑆𝑆</m:t>
                          </m:r>
                        </m:sub>
                      </m:sSub>
                      <m:func>
                        <m:func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40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sz="4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F3C5A9-8E16-46A0-A9FC-C7F05DC4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100" y="3873901"/>
                <a:ext cx="334957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8FA391-2AC1-4023-A8AD-2F83A53D485F}"/>
                  </a:ext>
                </a:extLst>
              </p:cNvPr>
              <p:cNvSpPr txBox="1"/>
              <p:nvPr/>
            </p:nvSpPr>
            <p:spPr>
              <a:xfrm>
                <a:off x="1357717" y="4860866"/>
                <a:ext cx="328833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𝐼𝑆𝑆</m:t>
                          </m:r>
                        </m:sub>
                      </m:sSub>
                      <m:func>
                        <m:func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sz="4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8FA391-2AC1-4023-A8AD-2F83A53D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17" y="4860866"/>
                <a:ext cx="328833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55501D-25A2-43B3-B22E-3D8F5DD1D55C}"/>
                  </a:ext>
                </a:extLst>
              </p:cNvPr>
              <p:cNvSpPr txBox="1"/>
              <p:nvPr/>
            </p:nvSpPr>
            <p:spPr>
              <a:xfrm>
                <a:off x="1461239" y="2885921"/>
                <a:ext cx="308129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𝐼𝑆𝑆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𝐼𝑆𝑆</m:t>
                          </m:r>
                        </m:sub>
                      </m:sSub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55501D-25A2-43B3-B22E-3D8F5DD1D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239" y="2885921"/>
                <a:ext cx="308129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F4704D-2800-43A2-8991-CB6217AB9E48}"/>
              </a:ext>
            </a:extLst>
          </p:cNvPr>
          <p:cNvSpPr/>
          <p:nvPr/>
        </p:nvSpPr>
        <p:spPr>
          <a:xfrm>
            <a:off x="818919" y="800421"/>
            <a:ext cx="4345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53649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8153E-E715-42D7-A96C-19521F71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9B0518-718F-4A5B-A0EF-CF832ED800B7}"/>
              </a:ext>
            </a:extLst>
          </p:cNvPr>
          <p:cNvSpPr/>
          <p:nvPr/>
        </p:nvSpPr>
        <p:spPr>
          <a:xfrm>
            <a:off x="836067" y="1723751"/>
            <a:ext cx="15616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spaceship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4BE38010-F662-43DA-8552-163F5351C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543" y="2950815"/>
            <a:ext cx="4537759" cy="214879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F57873-AE2C-4E69-B22C-90A79DD9A6F3}"/>
                  </a:ext>
                </a:extLst>
              </p:cNvPr>
              <p:cNvSpPr txBox="1"/>
              <p:nvPr/>
            </p:nvSpPr>
            <p:spPr>
              <a:xfrm>
                <a:off x="1837036" y="2481385"/>
                <a:ext cx="3591881" cy="12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f>
                            <m:f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𝑀𝑚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  <m:sub/>
                      </m:sSub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F57873-AE2C-4E69-B22C-90A79DD9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036" y="2481385"/>
                <a:ext cx="3591881" cy="1228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DD5C7-E1D2-41AE-825E-95C28EE1260A}"/>
                  </a:ext>
                </a:extLst>
              </p:cNvPr>
              <p:cNvSpPr txBox="1"/>
              <p:nvPr/>
            </p:nvSpPr>
            <p:spPr>
              <a:xfrm>
                <a:off x="191009" y="3709991"/>
                <a:ext cx="6739666" cy="12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𝐺𝑀𝑥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DD5C7-E1D2-41AE-825E-95C28EE12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09" y="3709991"/>
                <a:ext cx="6739666" cy="1273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B683A4-F040-40D9-A483-198A934750E9}"/>
                  </a:ext>
                </a:extLst>
              </p:cNvPr>
              <p:cNvSpPr txBox="1"/>
              <p:nvPr/>
            </p:nvSpPr>
            <p:spPr>
              <a:xfrm>
                <a:off x="191009" y="5231173"/>
                <a:ext cx="6883936" cy="12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𝐺𝑀𝑦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B683A4-F040-40D9-A483-198A93475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09" y="5231173"/>
                <a:ext cx="6883936" cy="1273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2A414B58-9B94-4017-A460-BF9978EC37FD}"/>
              </a:ext>
            </a:extLst>
          </p:cNvPr>
          <p:cNvSpPr/>
          <p:nvPr/>
        </p:nvSpPr>
        <p:spPr>
          <a:xfrm>
            <a:off x="818919" y="800421"/>
            <a:ext cx="4345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840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3901F5-52DC-4300-B033-777B444CD869}"/>
              </a:ext>
            </a:extLst>
          </p:cNvPr>
          <p:cNvSpPr/>
          <p:nvPr/>
        </p:nvSpPr>
        <p:spPr>
          <a:xfrm>
            <a:off x="818919" y="800421"/>
            <a:ext cx="4345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Source Code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27ADC3-0CBE-4B1B-99CC-614805E8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8C863F8-D21D-44A2-AC95-8B7984B57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789" y="4143126"/>
            <a:ext cx="4298052" cy="739204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8D4F94-0F3A-4719-8AF7-31A2F5EB90C7}"/>
              </a:ext>
            </a:extLst>
          </p:cNvPr>
          <p:cNvSpPr/>
          <p:nvPr/>
        </p:nvSpPr>
        <p:spPr>
          <a:xfrm>
            <a:off x="836067" y="1723751"/>
            <a:ext cx="15616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spaceship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3D4F70D-6007-4BD9-AF9C-604643F8B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26" y="2370144"/>
            <a:ext cx="10226584" cy="33112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7054128-D942-4225-9D44-A2C45DD68C9E}"/>
              </a:ext>
            </a:extLst>
          </p:cNvPr>
          <p:cNvSpPr/>
          <p:nvPr/>
        </p:nvSpPr>
        <p:spPr>
          <a:xfrm>
            <a:off x="1145835" y="2990673"/>
            <a:ext cx="933981" cy="331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849355-EC67-4A34-BA8D-71E94BF9CD11}"/>
              </a:ext>
            </a:extLst>
          </p:cNvPr>
          <p:cNvSpPr/>
          <p:nvPr/>
        </p:nvSpPr>
        <p:spPr>
          <a:xfrm>
            <a:off x="2689299" y="2885994"/>
            <a:ext cx="6916520" cy="5430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속도를 하나의 변수로 표현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EAFBD89-C1AE-4C69-BCA8-5CE93D2609FD}"/>
              </a:ext>
            </a:extLst>
          </p:cNvPr>
          <p:cNvSpPr/>
          <p:nvPr/>
        </p:nvSpPr>
        <p:spPr>
          <a:xfrm>
            <a:off x="1145835" y="5175073"/>
            <a:ext cx="933981" cy="331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1BE703E-B2E1-4BDB-947E-FE163DB9F8AD}"/>
              </a:ext>
            </a:extLst>
          </p:cNvPr>
          <p:cNvSpPr/>
          <p:nvPr/>
        </p:nvSpPr>
        <p:spPr>
          <a:xfrm>
            <a:off x="2637740" y="5071410"/>
            <a:ext cx="6916520" cy="5430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지정 범위내에서 최적화 궤도 도출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99AA8F-212A-4233-83E4-0678BE3D3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775" y="651693"/>
            <a:ext cx="7944778" cy="55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42D67-28C8-4DCC-AD79-65DBC0DC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3F9F8A-D1B3-448F-AA05-7D0C2BCEA1FB}"/>
              </a:ext>
            </a:extLst>
          </p:cNvPr>
          <p:cNvSpPr/>
          <p:nvPr/>
        </p:nvSpPr>
        <p:spPr>
          <a:xfrm>
            <a:off x="836067" y="1723751"/>
            <a:ext cx="15616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spaceship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DB9D2D91-A807-4D86-9363-4D4B08B07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398" y="2647081"/>
            <a:ext cx="8187204" cy="266761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458C2A-E516-46F5-9997-EA69F952DD7E}"/>
              </a:ext>
            </a:extLst>
          </p:cNvPr>
          <p:cNvSpPr/>
          <p:nvPr/>
        </p:nvSpPr>
        <p:spPr>
          <a:xfrm>
            <a:off x="818919" y="800421"/>
            <a:ext cx="4345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49691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E4BD7-55E4-42AE-965E-EAC554DC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358373-CAC0-4CD2-B28D-CF6461609E06}"/>
              </a:ext>
            </a:extLst>
          </p:cNvPr>
          <p:cNvSpPr/>
          <p:nvPr/>
        </p:nvSpPr>
        <p:spPr>
          <a:xfrm>
            <a:off x="836067" y="1723751"/>
            <a:ext cx="15616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spaceship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7E1482-36B8-460C-8464-BD5EAD0A55AB}"/>
                  </a:ext>
                </a:extLst>
              </p:cNvPr>
              <p:cNvSpPr txBox="1"/>
              <p:nvPr/>
            </p:nvSpPr>
            <p:spPr>
              <a:xfrm>
                <a:off x="3039313" y="2374426"/>
                <a:ext cx="170937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7E1482-36B8-460C-8464-BD5EAD0A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13" y="2374426"/>
                <a:ext cx="1709379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3A88355-9D82-4F71-B01C-227DC8E04474}"/>
              </a:ext>
            </a:extLst>
          </p:cNvPr>
          <p:cNvSpPr txBox="1"/>
          <p:nvPr/>
        </p:nvSpPr>
        <p:spPr>
          <a:xfrm>
            <a:off x="990235" y="2481830"/>
            <a:ext cx="196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로켓 제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방정식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3FAE2E8-69A3-412D-BA1E-6D0F5CCA20AD}"/>
              </a:ext>
            </a:extLst>
          </p:cNvPr>
          <p:cNvSpPr/>
          <p:nvPr/>
        </p:nvSpPr>
        <p:spPr>
          <a:xfrm>
            <a:off x="5080642" y="2520040"/>
            <a:ext cx="933981" cy="331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15BF7-323A-4536-BF4A-EA0CF263801E}"/>
              </a:ext>
            </a:extLst>
          </p:cNvPr>
          <p:cNvSpPr txBox="1"/>
          <p:nvPr/>
        </p:nvSpPr>
        <p:spPr>
          <a:xfrm>
            <a:off x="4815097" y="2873665"/>
            <a:ext cx="1967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선형적으로 감소한다고 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F4E9B5-5A5C-4AA6-9EBB-129B08FF4705}"/>
                  </a:ext>
                </a:extLst>
              </p:cNvPr>
              <p:cNvSpPr txBox="1"/>
              <p:nvPr/>
            </p:nvSpPr>
            <p:spPr>
              <a:xfrm>
                <a:off x="7114992" y="2421288"/>
                <a:ext cx="3129638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F4E9B5-5A5C-4AA6-9EBB-129B08FF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992" y="2421288"/>
                <a:ext cx="3129638" cy="473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원호 17">
            <a:extLst>
              <a:ext uri="{FF2B5EF4-FFF2-40B4-BE49-F238E27FC236}">
                <a16:creationId xmlns:a16="http://schemas.microsoft.com/office/drawing/2014/main" id="{DEF00C6D-F6C9-4C37-B0F8-38356BDF5433}"/>
              </a:ext>
            </a:extLst>
          </p:cNvPr>
          <p:cNvSpPr/>
          <p:nvPr/>
        </p:nvSpPr>
        <p:spPr>
          <a:xfrm rot="18873273">
            <a:off x="304801" y="5059644"/>
            <a:ext cx="3112655" cy="31791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D262E8-7091-48FD-8056-4023ED1C77C2}"/>
              </a:ext>
            </a:extLst>
          </p:cNvPr>
          <p:cNvSpPr/>
          <p:nvPr/>
        </p:nvSpPr>
        <p:spPr>
          <a:xfrm rot="20075900">
            <a:off x="1386133" y="3604550"/>
            <a:ext cx="304800" cy="154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우주선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0997058-5DB9-40D0-BB0D-12CC0BEA6CE5}"/>
              </a:ext>
            </a:extLst>
          </p:cNvPr>
          <p:cNvCxnSpPr>
            <a:cxnSpLocks/>
          </p:cNvCxnSpPr>
          <p:nvPr/>
        </p:nvCxnSpPr>
        <p:spPr>
          <a:xfrm flipH="1">
            <a:off x="990235" y="5057836"/>
            <a:ext cx="870893" cy="124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FC7762-ED44-4154-B5AE-A8E887522886}"/>
              </a:ext>
            </a:extLst>
          </p:cNvPr>
          <p:cNvCxnSpPr>
            <a:stCxn id="19" idx="2"/>
          </p:cNvCxnSpPr>
          <p:nvPr/>
        </p:nvCxnSpPr>
        <p:spPr>
          <a:xfrm flipH="1" flipV="1">
            <a:off x="990235" y="3205018"/>
            <a:ext cx="878633" cy="18652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2D1BE43-9BE2-46D0-AC54-F44CA03F00CA}"/>
              </a:ext>
            </a:extLst>
          </p:cNvPr>
          <p:cNvSpPr/>
          <p:nvPr/>
        </p:nvSpPr>
        <p:spPr>
          <a:xfrm rot="9145598">
            <a:off x="1801454" y="4714939"/>
            <a:ext cx="613592" cy="75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5703E-FDAC-42C3-A269-BE276BDC2168}"/>
              </a:ext>
            </a:extLst>
          </p:cNvPr>
          <p:cNvSpPr txBox="1"/>
          <p:nvPr/>
        </p:nvSpPr>
        <p:spPr>
          <a:xfrm>
            <a:off x="2397713" y="4279372"/>
            <a:ext cx="196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03B892-62F4-4FD1-9676-A70194F430DF}"/>
              </a:ext>
            </a:extLst>
          </p:cNvPr>
          <p:cNvSpPr txBox="1"/>
          <p:nvPr/>
        </p:nvSpPr>
        <p:spPr>
          <a:xfrm>
            <a:off x="1273786" y="5339579"/>
            <a:ext cx="196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지표면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80FA5D-DEB7-4200-9E88-1024AE861608}"/>
                  </a:ext>
                </a:extLst>
              </p:cNvPr>
              <p:cNvSpPr txBox="1"/>
              <p:nvPr/>
            </p:nvSpPr>
            <p:spPr>
              <a:xfrm>
                <a:off x="4085749" y="3766748"/>
                <a:ext cx="6020430" cy="573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func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𝐺𝑀𝑥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80FA5D-DEB7-4200-9E88-1024AE861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749" y="3766748"/>
                <a:ext cx="6020430" cy="573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B851E4-5D71-4B4C-BF15-4B2E4491E04E}"/>
                  </a:ext>
                </a:extLst>
              </p:cNvPr>
              <p:cNvSpPr txBox="1"/>
              <p:nvPr/>
            </p:nvSpPr>
            <p:spPr>
              <a:xfrm>
                <a:off x="4128092" y="4904763"/>
                <a:ext cx="5786008" cy="573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func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𝐺𝑀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B851E4-5D71-4B4C-BF15-4B2E4491E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92" y="4904763"/>
                <a:ext cx="5786008" cy="573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20EBD4E4-90F8-43FE-941D-8881400DD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523128" y="2049860"/>
            <a:ext cx="8390972" cy="2956982"/>
          </a:xfr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39496C-1F51-4701-A6B6-7FE4630EEC81}"/>
              </a:ext>
            </a:extLst>
          </p:cNvPr>
          <p:cNvSpPr/>
          <p:nvPr/>
        </p:nvSpPr>
        <p:spPr>
          <a:xfrm>
            <a:off x="818919" y="800421"/>
            <a:ext cx="4345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42091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0CEB7-09E1-4BDE-94E7-2D827BD2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7949467-97EB-4AA9-A438-65865C0C4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280" y="2185416"/>
            <a:ext cx="6545767" cy="4500215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7955233-E4E5-4554-A68B-5F312A4DDF56}"/>
              </a:ext>
            </a:extLst>
          </p:cNvPr>
          <p:cNvSpPr/>
          <p:nvPr/>
        </p:nvSpPr>
        <p:spPr>
          <a:xfrm>
            <a:off x="836067" y="1723751"/>
            <a:ext cx="15616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spaceship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4DA43D-97E7-4B87-8990-716AE119DA6B}"/>
              </a:ext>
            </a:extLst>
          </p:cNvPr>
          <p:cNvSpPr/>
          <p:nvPr/>
        </p:nvSpPr>
        <p:spPr>
          <a:xfrm>
            <a:off x="818919" y="800421"/>
            <a:ext cx="4345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522648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1506</TotalTime>
  <Words>161</Words>
  <Application>Microsoft Office PowerPoint</Application>
  <PresentationFormat>와이드스크린</PresentationFormat>
  <Paragraphs>49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맑은 고딕</vt:lpstr>
      <vt:lpstr>에스코어 드림 3 Light</vt:lpstr>
      <vt:lpstr>에스코어 드림 4 Regular</vt:lpstr>
      <vt:lpstr>에스코어 드림 5 Medium</vt:lpstr>
      <vt:lpstr>에스코어 드림 6 Bold</vt:lpstr>
      <vt:lpstr>Calibri</vt:lpstr>
      <vt:lpstr>Cambria Math</vt:lpstr>
      <vt:lpstr>Tw Cen MT</vt:lpstr>
      <vt:lpstr>Wingdings 3</vt:lpstr>
      <vt:lpstr>통합</vt:lpstr>
      <vt:lpstr>국제 우주정거장 도달  시뮬레이션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821050759062</dc:creator>
  <cp:lastModifiedBy>821050759062</cp:lastModifiedBy>
  <cp:revision>81</cp:revision>
  <dcterms:created xsi:type="dcterms:W3CDTF">2021-06-14T07:29:50Z</dcterms:created>
  <dcterms:modified xsi:type="dcterms:W3CDTF">2021-06-16T05:45:11Z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