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d416d6db92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gd416d6db92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ceaecbad70_1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ceaecbad70_1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ceaecbad70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gceaecbad70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457200" y="3124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01092D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57200" y="30480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81000" y="1676400"/>
            <a:ext cx="84582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w Powerpoint Template Back_Slide1.png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w Powerpoint Template Front_Slide1.png"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457200" y="30480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B7881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B7881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B7881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B7881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B7881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FFBE1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FFBE1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FFBE1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FFBE1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381000" y="1676400"/>
            <a:ext cx="84582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w Powerpoint Template Back_Slide1.png" id="17" name="Google Shape;17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30480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B7881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B7881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B7881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B7881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B7881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FFBE1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FFBE1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FFBE1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FFBE1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81000" y="1676400"/>
            <a:ext cx="84582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Bx7PZQ2bHyNSGCmRbeBDQI6DPJIhP3Lt/view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ctrTitle"/>
          </p:nvPr>
        </p:nvSpPr>
        <p:spPr>
          <a:xfrm>
            <a:off x="457200" y="3124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3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Sense-Hat Controlled Pictionary Game</a:t>
            </a:r>
            <a:endParaRPr b="1" sz="3600">
              <a:solidFill>
                <a:srgbClr val="01092D"/>
              </a:solidFill>
            </a:endParaRPr>
          </a:p>
        </p:txBody>
      </p:sp>
      <p:sp>
        <p:nvSpPr>
          <p:cNvPr id="28" name="Google Shape;28;p5"/>
          <p:cNvSpPr txBox="1"/>
          <p:nvPr/>
        </p:nvSpPr>
        <p:spPr>
          <a:xfrm>
            <a:off x="381000" y="1262062"/>
            <a:ext cx="8382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</a:rPr>
              <a:t>ELE 408</a:t>
            </a:r>
            <a:endParaRPr b="1" sz="1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29" name="Google Shape;29;p5"/>
          <p:cNvSpPr txBox="1"/>
          <p:nvPr/>
        </p:nvSpPr>
        <p:spPr>
          <a:xfrm>
            <a:off x="492275" y="5109550"/>
            <a:ext cx="334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Nicholas Clavette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Johann Karl Muller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/>
        </p:nvSpPr>
        <p:spPr>
          <a:xfrm>
            <a:off x="533400" y="30480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B788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Demonstration</a:t>
            </a:r>
            <a:endParaRPr sz="3800">
              <a:solidFill>
                <a:srgbClr val="B788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" name="Google Shape;35;p6" title="pictionary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00200"/>
            <a:ext cx="8839200" cy="4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/>
        </p:nvSpPr>
        <p:spPr>
          <a:xfrm>
            <a:off x="533400" y="30480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B788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</a:t>
            </a:r>
            <a:r>
              <a:rPr lang="en-US" sz="3800">
                <a:solidFill>
                  <a:srgbClr val="B788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sz="3800">
              <a:solidFill>
                <a:srgbClr val="B788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" name="Google Shape;41;p7"/>
          <p:cNvSpPr txBox="1"/>
          <p:nvPr/>
        </p:nvSpPr>
        <p:spPr>
          <a:xfrm>
            <a:off x="381000" y="966975"/>
            <a:ext cx="8458200" cy="3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•"/>
            </a:pPr>
            <a:r>
              <a:rPr lang="en-US" sz="2300"/>
              <a:t>Drawing with the gyroscope data is really hard, but has the potential to be really fun</a:t>
            </a:r>
            <a:endParaRPr sz="2300"/>
          </a:p>
          <a:p>
            <a:pPr indent="-3746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•"/>
            </a:pPr>
            <a:r>
              <a:rPr lang="en-US" sz="2300"/>
              <a:t>Better algorithms for motion tracking are needed, and this project is a good platform to test future algorithms on</a:t>
            </a:r>
            <a:endParaRPr sz="2300"/>
          </a:p>
          <a:p>
            <a:pPr indent="-3746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•"/>
            </a:pPr>
            <a:r>
              <a:rPr lang="en-US" sz="2300"/>
              <a:t>A more accurate IMU than </a:t>
            </a:r>
            <a:r>
              <a:rPr lang="en-US" sz="2300"/>
              <a:t>the one on the Sense Hat </a:t>
            </a:r>
            <a:r>
              <a:rPr lang="en-US" sz="2300"/>
              <a:t>would improve calibration performance</a:t>
            </a:r>
            <a:endParaRPr sz="23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/>
        </p:nvSpPr>
        <p:spPr>
          <a:xfrm>
            <a:off x="183900" y="2188825"/>
            <a:ext cx="8776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>
                <a:solidFill>
                  <a:srgbClr val="B788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6300">
              <a:solidFill>
                <a:srgbClr val="B788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300">
              <a:solidFill>
                <a:srgbClr val="B788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