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c7349bb003_1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c7349bb003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7349bb003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c7349bb003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c7349bb003_1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7349bb003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c7349bb003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7349bb003_1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349bb003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349bb003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c7349bb003_1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7349bb003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7349bb003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c7349bb003_1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349bb003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349bb003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c7349bb003_1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349bb003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349bb003_1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c7349bb003_1_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1092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owerpoint Template Back_Slide1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owerpoint Template Front_Slide1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owerpoint Template Back_Slide1.png"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381000" y="1262062"/>
            <a:ext cx="838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ELE 408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81000" y="2086175"/>
            <a:ext cx="8493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Sense-Hat Controlled Pictionary Game</a:t>
            </a:r>
            <a:endParaRPr sz="3700"/>
          </a:p>
        </p:txBody>
      </p:sp>
      <p:sp>
        <p:nvSpPr>
          <p:cNvPr id="29" name="Google Shape;29;p5"/>
          <p:cNvSpPr txBox="1"/>
          <p:nvPr/>
        </p:nvSpPr>
        <p:spPr>
          <a:xfrm>
            <a:off x="381000" y="5337675"/>
            <a:ext cx="735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By Johann Muller and Nicholas Clavette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Description</a:t>
            </a:r>
            <a:endParaRPr sz="3800">
              <a:solidFill>
                <a:srgbClr val="B78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81000" y="1289925"/>
            <a:ext cx="8458200" cy="4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Pictionary is a drawing and guessing game, where teams alternate turns.</a:t>
            </a:r>
            <a:endParaRPr sz="23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Each turn, one player from a given team will be assigned something to draw.</a:t>
            </a:r>
            <a:endParaRPr sz="23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As the drawer is drawing, their teammates must guess what is being drawn.</a:t>
            </a:r>
            <a:endParaRPr sz="23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If the team guesses correctly in the time allotted, they get a point.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Description</a:t>
            </a:r>
            <a:endParaRPr sz="3800">
              <a:solidFill>
                <a:srgbClr val="B78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81000" y="15240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will use data from Raspberry Pi SenseHat IMU to correlate drawing on the PC screen. </a:t>
            </a:r>
            <a:endParaRPr sz="24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GUI will allow the user to calibrate the Sense Hat</a:t>
            </a:r>
            <a:endParaRPr sz="24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web page will host teams, and provide an interface to guess the drawing.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Helps increase social interactions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Lots of space to incorporate machine learning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a new fun way to play Pictionary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Requirements</a:t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Raspberry Pi 4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Sense Hat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computer with internet access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Program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81000" y="1197175"/>
            <a:ext cx="8458200" cy="38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</a:t>
            </a:r>
            <a:r>
              <a:rPr lang="en-US"/>
              <a:t>graphic user interface to assist calibrating the Sense Hat’s orientation data to the desired range of motion</a:t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75" y="3160275"/>
            <a:ext cx="4207524" cy="30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81000" y="1361800"/>
            <a:ext cx="84582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TCP connection to transmit the image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TCP connection to transmit the IMU data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75" y="2973663"/>
            <a:ext cx="29432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Interface</a:t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81000" y="1133675"/>
            <a:ext cx="8458200" cy="13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Multi-user chat where team members will try to guess what their team-mate is drawing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87" y="2857450"/>
            <a:ext cx="7411126" cy="37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/>
        </p:nvSpPr>
        <p:spPr>
          <a:xfrm>
            <a:off x="6709975" y="25657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</a:t>
            </a:r>
            <a:r>
              <a:rPr lang="en-US"/>
              <a:t>from scribbl.io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42900" y="1676400"/>
            <a:ext cx="8458200" cy="38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Incorporate learning gesture recognition to </a:t>
            </a:r>
            <a:r>
              <a:rPr lang="en-US"/>
              <a:t>construct</a:t>
            </a:r>
            <a:r>
              <a:rPr lang="en-US"/>
              <a:t> smooth shapes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Improve accuracy of Raspberry Pi orientation mapping to pixels on the screen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