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5" r:id="rId5"/>
  </p:sldMasterIdLst>
  <p:notesMasterIdLst>
    <p:notesMasterId r:id="rId17"/>
  </p:notesMasterIdLst>
  <p:sldIdLst>
    <p:sldId id="336" r:id="rId6"/>
    <p:sldId id="2147483184" r:id="rId7"/>
    <p:sldId id="2147483171" r:id="rId8"/>
    <p:sldId id="2147483183" r:id="rId9"/>
    <p:sldId id="2147483174" r:id="rId10"/>
    <p:sldId id="2147483175" r:id="rId11"/>
    <p:sldId id="2147483176" r:id="rId12"/>
    <p:sldId id="2147483177" r:id="rId13"/>
    <p:sldId id="2147483178" r:id="rId14"/>
    <p:sldId id="2147483179" r:id="rId15"/>
    <p:sldId id="21474831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859B82-60AB-D386-7409-3C730527B93F}" name="Mccormick, John T CPT USARMY AFC AI TF (USA)" initials="M(" userId="S::john.t.mccormick37.mil@army.mil::66d3d108-0503-4286-8921-38b146bf1ad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F575E-8767-488D-B2C4-0A075EE82CB8}" v="1130" dt="2025-07-10T13:00:51.199"/>
    <p1510:client id="{78E451F3-00E6-6D03-6DA0-55A20DF61FEE}" v="29" dt="2025-07-10T03:37:55.396"/>
    <p1510:client id="{871757E5-89D7-7DB6-0672-397EBD53EF0E}" v="2" dt="2025-07-09T13:58:39.977"/>
    <p1510:client id="{A45CD05C-B56D-4818-BEBD-C9080C547F8D}" v="8165" dt="2025-07-10T13:02:08.907"/>
    <p1510:client id="{B4A2801E-C897-8C23-EDCC-C278A9D968B9}" v="3" dt="2025-07-10T03:37:19.196"/>
    <p1510:client id="{DBD3B2FD-E995-43D2-8C93-6E5F18F07C8B}" v="27" dt="2025-07-09T15:40:26.9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68"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9804C-4A40-4955-94A4-2775424677B1}"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27025-55D1-44BD-A02A-3CE411260EA4}" type="slidenum">
              <a:rPr lang="en-US" smtClean="0"/>
              <a:t>‹#›</a:t>
            </a:fld>
            <a:endParaRPr lang="en-US"/>
          </a:p>
        </p:txBody>
      </p:sp>
    </p:spTree>
    <p:extLst>
      <p:ext uri="{BB962C8B-B14F-4D97-AF65-F5344CB8AC3E}">
        <p14:creationId xmlns:p14="http://schemas.microsoft.com/office/powerpoint/2010/main" val="410441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E0E07-47BB-3B9A-662D-92CBD10CC1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5119D-F513-0290-7E09-7F22336F0D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CD68C6-B4CB-B124-CE64-5442EA55F1CD}"/>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034237FF-1860-E4F8-6B94-1B186CBAECC0}"/>
              </a:ext>
            </a:extLst>
          </p:cNvPr>
          <p:cNvSpPr>
            <a:spLocks noGrp="1"/>
          </p:cNvSpPr>
          <p:nvPr>
            <p:ph type="sldNum" sz="quarter" idx="5"/>
          </p:nvPr>
        </p:nvSpPr>
        <p:spPr/>
        <p:txBody>
          <a:bodyPr/>
          <a:lstStyle/>
          <a:p>
            <a:fld id="{030AB16C-82C9-439F-BD0A-4D240554FB00}" type="slidenum">
              <a:rPr lang="en-US" smtClean="0"/>
              <a:t>2</a:t>
            </a:fld>
            <a:endParaRPr lang="en-US"/>
          </a:p>
        </p:txBody>
      </p:sp>
    </p:spTree>
    <p:extLst>
      <p:ext uri="{BB962C8B-B14F-4D97-AF65-F5344CB8AC3E}">
        <p14:creationId xmlns:p14="http://schemas.microsoft.com/office/powerpoint/2010/main" val="199906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030AB16C-82C9-439F-BD0A-4D240554FB00}" type="slidenum">
              <a:rPr lang="en-US" smtClean="0"/>
              <a:t>3</a:t>
            </a:fld>
            <a:endParaRPr lang="en-US"/>
          </a:p>
        </p:txBody>
      </p:sp>
    </p:spTree>
    <p:extLst>
      <p:ext uri="{BB962C8B-B14F-4D97-AF65-F5344CB8AC3E}">
        <p14:creationId xmlns:p14="http://schemas.microsoft.com/office/powerpoint/2010/main" val="105035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D8363-718E-1D16-4297-026CA386BA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58647-1A50-E6D1-F9AB-BDC37A637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7BBC58-545F-7DC8-A5E5-7901A297B080}"/>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6BEEAA9A-CD02-6300-D1C3-2A2AE23705F4}"/>
              </a:ext>
            </a:extLst>
          </p:cNvPr>
          <p:cNvSpPr>
            <a:spLocks noGrp="1"/>
          </p:cNvSpPr>
          <p:nvPr>
            <p:ph type="sldNum" sz="quarter" idx="5"/>
          </p:nvPr>
        </p:nvSpPr>
        <p:spPr/>
        <p:txBody>
          <a:bodyPr/>
          <a:lstStyle/>
          <a:p>
            <a:fld id="{030AB16C-82C9-439F-BD0A-4D240554FB00}" type="slidenum">
              <a:rPr lang="en-US" smtClean="0"/>
              <a:t>4</a:t>
            </a:fld>
            <a:endParaRPr lang="en-US"/>
          </a:p>
        </p:txBody>
      </p:sp>
    </p:spTree>
    <p:extLst>
      <p:ext uri="{BB962C8B-B14F-4D97-AF65-F5344CB8AC3E}">
        <p14:creationId xmlns:p14="http://schemas.microsoft.com/office/powerpoint/2010/main" val="376415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D4635-4846-F774-4CC0-4644362D3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197D35-F89B-E301-8A11-1E35CD0C3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56ED3E-86ED-135B-AFA6-FBDBA7EEC7AA}"/>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D8C40D87-127F-82F4-2DD5-AA5D5DAAA526}"/>
              </a:ext>
            </a:extLst>
          </p:cNvPr>
          <p:cNvSpPr>
            <a:spLocks noGrp="1"/>
          </p:cNvSpPr>
          <p:nvPr>
            <p:ph type="sldNum" sz="quarter" idx="5"/>
          </p:nvPr>
        </p:nvSpPr>
        <p:spPr/>
        <p:txBody>
          <a:bodyPr/>
          <a:lstStyle/>
          <a:p>
            <a:fld id="{030AB16C-82C9-439F-BD0A-4D240554FB00}" type="slidenum">
              <a:rPr lang="en-US" smtClean="0"/>
              <a:t>5</a:t>
            </a:fld>
            <a:endParaRPr lang="en-US"/>
          </a:p>
        </p:txBody>
      </p:sp>
    </p:spTree>
    <p:extLst>
      <p:ext uri="{BB962C8B-B14F-4D97-AF65-F5344CB8AC3E}">
        <p14:creationId xmlns:p14="http://schemas.microsoft.com/office/powerpoint/2010/main" val="3759283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D78CC-6193-593F-4C6A-170A7A4DFD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FF382-A965-CE66-57AE-26183D3C3C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64691-9E78-175D-D2CF-B27B3EFA68FE}"/>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E0423781-F0B5-D4C0-DD92-5B7D5F3F68E8}"/>
              </a:ext>
            </a:extLst>
          </p:cNvPr>
          <p:cNvSpPr>
            <a:spLocks noGrp="1"/>
          </p:cNvSpPr>
          <p:nvPr>
            <p:ph type="sldNum" sz="quarter" idx="5"/>
          </p:nvPr>
        </p:nvSpPr>
        <p:spPr/>
        <p:txBody>
          <a:bodyPr/>
          <a:lstStyle/>
          <a:p>
            <a:fld id="{030AB16C-82C9-439F-BD0A-4D240554FB00}" type="slidenum">
              <a:rPr lang="en-US" smtClean="0"/>
              <a:t>6</a:t>
            </a:fld>
            <a:endParaRPr lang="en-US"/>
          </a:p>
        </p:txBody>
      </p:sp>
    </p:spTree>
    <p:extLst>
      <p:ext uri="{BB962C8B-B14F-4D97-AF65-F5344CB8AC3E}">
        <p14:creationId xmlns:p14="http://schemas.microsoft.com/office/powerpoint/2010/main" val="1288151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AE974-E383-F95F-168F-C10B163D6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04BB32-8083-B211-0C33-79EA08790D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DBDEA-938E-6724-C394-6FA0BCAD896A}"/>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BE8FE480-DA59-1804-CF1E-0A39672ECACF}"/>
              </a:ext>
            </a:extLst>
          </p:cNvPr>
          <p:cNvSpPr>
            <a:spLocks noGrp="1"/>
          </p:cNvSpPr>
          <p:nvPr>
            <p:ph type="sldNum" sz="quarter" idx="5"/>
          </p:nvPr>
        </p:nvSpPr>
        <p:spPr/>
        <p:txBody>
          <a:bodyPr/>
          <a:lstStyle/>
          <a:p>
            <a:fld id="{030AB16C-82C9-439F-BD0A-4D240554FB00}" type="slidenum">
              <a:rPr lang="en-US" smtClean="0"/>
              <a:t>7</a:t>
            </a:fld>
            <a:endParaRPr lang="en-US"/>
          </a:p>
        </p:txBody>
      </p:sp>
    </p:spTree>
    <p:extLst>
      <p:ext uri="{BB962C8B-B14F-4D97-AF65-F5344CB8AC3E}">
        <p14:creationId xmlns:p14="http://schemas.microsoft.com/office/powerpoint/2010/main" val="2799307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73A2-DC71-7292-B32D-D8833276C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B744-C7E5-AB55-E683-FAE3E240A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3302B1-D00F-3175-0788-CE8F880D5C7A}"/>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C1CDA309-801E-E688-7483-5270D3080C17}"/>
              </a:ext>
            </a:extLst>
          </p:cNvPr>
          <p:cNvSpPr>
            <a:spLocks noGrp="1"/>
          </p:cNvSpPr>
          <p:nvPr>
            <p:ph type="sldNum" sz="quarter" idx="5"/>
          </p:nvPr>
        </p:nvSpPr>
        <p:spPr/>
        <p:txBody>
          <a:bodyPr/>
          <a:lstStyle/>
          <a:p>
            <a:fld id="{030AB16C-82C9-439F-BD0A-4D240554FB00}" type="slidenum">
              <a:rPr lang="en-US" smtClean="0"/>
              <a:t>8</a:t>
            </a:fld>
            <a:endParaRPr lang="en-US"/>
          </a:p>
        </p:txBody>
      </p:sp>
    </p:spTree>
    <p:extLst>
      <p:ext uri="{BB962C8B-B14F-4D97-AF65-F5344CB8AC3E}">
        <p14:creationId xmlns:p14="http://schemas.microsoft.com/office/powerpoint/2010/main" val="275420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D9B9B-36FD-AD22-BD8C-FF7D512C80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C98FEC-4C17-1E65-4B0C-5BB7130C2C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95501-DA3A-D2AD-6883-339A5772365B}"/>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79AE4151-88CF-1FA1-4271-D4FE0DABCA33}"/>
              </a:ext>
            </a:extLst>
          </p:cNvPr>
          <p:cNvSpPr>
            <a:spLocks noGrp="1"/>
          </p:cNvSpPr>
          <p:nvPr>
            <p:ph type="sldNum" sz="quarter" idx="5"/>
          </p:nvPr>
        </p:nvSpPr>
        <p:spPr/>
        <p:txBody>
          <a:bodyPr/>
          <a:lstStyle/>
          <a:p>
            <a:fld id="{030AB16C-82C9-439F-BD0A-4D240554FB00}" type="slidenum">
              <a:rPr lang="en-US" smtClean="0"/>
              <a:t>9</a:t>
            </a:fld>
            <a:endParaRPr lang="en-US"/>
          </a:p>
        </p:txBody>
      </p:sp>
    </p:spTree>
    <p:extLst>
      <p:ext uri="{BB962C8B-B14F-4D97-AF65-F5344CB8AC3E}">
        <p14:creationId xmlns:p14="http://schemas.microsoft.com/office/powerpoint/2010/main" val="419875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25E11-01B0-49FD-D234-CF7CEDC27E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1E805E-A427-A9D8-1055-611AA22370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D5A70C-9624-6373-DCEB-41CCD8514A53}"/>
              </a:ext>
            </a:extLst>
          </p:cNvPr>
          <p:cNvSpPr>
            <a:spLocks noGrp="1"/>
          </p:cNvSpPr>
          <p:nvPr>
            <p:ph type="body" idx="1"/>
          </p:nvPr>
        </p:nvSpPr>
        <p:spPr/>
        <p:txBody>
          <a:bodyPr/>
          <a:lstStyle/>
          <a:p>
            <a:pPr marL="171450" indent="-17145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3302344B-3BD2-A81E-9273-4E27B47E77D8}"/>
              </a:ext>
            </a:extLst>
          </p:cNvPr>
          <p:cNvSpPr>
            <a:spLocks noGrp="1"/>
          </p:cNvSpPr>
          <p:nvPr>
            <p:ph type="sldNum" sz="quarter" idx="5"/>
          </p:nvPr>
        </p:nvSpPr>
        <p:spPr/>
        <p:txBody>
          <a:bodyPr/>
          <a:lstStyle/>
          <a:p>
            <a:fld id="{030AB16C-82C9-439F-BD0A-4D240554FB00}" type="slidenum">
              <a:rPr lang="en-US" smtClean="0"/>
              <a:t>10</a:t>
            </a:fld>
            <a:endParaRPr lang="en-US"/>
          </a:p>
        </p:txBody>
      </p:sp>
    </p:spTree>
    <p:extLst>
      <p:ext uri="{BB962C8B-B14F-4D97-AF65-F5344CB8AC3E}">
        <p14:creationId xmlns:p14="http://schemas.microsoft.com/office/powerpoint/2010/main" val="338673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3025-B221-5091-E996-9623B2BC00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206C5E-6E70-CC89-4CDF-B8D8E3E51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425B1-ADC2-929B-DE72-05DF0F9E4E18}"/>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5" name="Footer Placeholder 4">
            <a:extLst>
              <a:ext uri="{FF2B5EF4-FFF2-40B4-BE49-F238E27FC236}">
                <a16:creationId xmlns:a16="http://schemas.microsoft.com/office/drawing/2014/main" id="{B71FD4EF-7F82-D3AA-B50E-0682AF571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CAA48-838B-081A-3133-2F9FFCF652F4}"/>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19212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9E35-748F-35BA-A882-0CCAF6BE59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6A3B6C-0F85-DCE5-1A94-FACC9086C2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98FDD-2FAE-BCF3-49F2-CA800401D19B}"/>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5" name="Footer Placeholder 4">
            <a:extLst>
              <a:ext uri="{FF2B5EF4-FFF2-40B4-BE49-F238E27FC236}">
                <a16:creationId xmlns:a16="http://schemas.microsoft.com/office/drawing/2014/main" id="{A2317A7D-38DD-2B38-B481-6F0D3235A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9AA20-2DEB-5F3B-1DC5-6136DD80B352}"/>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32608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F9844-C364-0DDC-4B14-D17653D83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104EE2-4404-2CB4-41A7-5C9A393EC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ECEE1-7289-E9EF-63CC-259DABE41164}"/>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5" name="Footer Placeholder 4">
            <a:extLst>
              <a:ext uri="{FF2B5EF4-FFF2-40B4-BE49-F238E27FC236}">
                <a16:creationId xmlns:a16="http://schemas.microsoft.com/office/drawing/2014/main" id="{97344D7C-DAAB-C21D-B6B6-6B080BC15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9065B-F017-8EF9-97E2-054F72271F0D}"/>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1771565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Placeholder 4" descr="Icon&#10;&#10;Description automatically generated">
            <a:extLst>
              <a:ext uri="{FF2B5EF4-FFF2-40B4-BE49-F238E27FC236}">
                <a16:creationId xmlns:a16="http://schemas.microsoft.com/office/drawing/2014/main" id="{28B29531-1699-2A66-F910-80AE5018EDD2}"/>
              </a:ext>
            </a:extLst>
          </p:cNvPr>
          <p:cNvPicPr>
            <a:picLocks noChangeAspect="1"/>
          </p:cNvPicPr>
          <p:nvPr userDrawn="1"/>
        </p:nvPicPr>
        <p:blipFill>
          <a:blip r:embed="rId2">
            <a:alphaModFix amt="36000"/>
            <a:extLst>
              <a:ext uri="{28A0092B-C50C-407E-A947-70E740481C1C}">
                <a14:useLocalDpi xmlns:a14="http://schemas.microsoft.com/office/drawing/2010/main" val="0"/>
              </a:ext>
            </a:extLst>
          </a:blip>
          <a:srcRect t="21875" b="21875"/>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FB3D4EBA-F8C6-702A-886B-779446A3BA0F}"/>
              </a:ext>
            </a:extLst>
          </p:cNvPr>
          <p:cNvSpPr/>
          <p:nvPr userDrawn="1"/>
        </p:nvSpPr>
        <p:spPr>
          <a:xfrm>
            <a:off x="22137" y="0"/>
            <a:ext cx="12192000" cy="4235458"/>
          </a:xfrm>
          <a:prstGeom prst="rect">
            <a:avLst/>
          </a:prstGeom>
          <a:gradFill>
            <a:gsLst>
              <a:gs pos="50000">
                <a:srgbClr val="FBFCFE">
                  <a:alpha val="59000"/>
                </a:srgbClr>
              </a:gs>
              <a:gs pos="0">
                <a:schemeClr val="accent1">
                  <a:lumMod val="5000"/>
                  <a:lumOff val="95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Freeform: Shape 3">
            <a:extLst>
              <a:ext uri="{FF2B5EF4-FFF2-40B4-BE49-F238E27FC236}">
                <a16:creationId xmlns:a16="http://schemas.microsoft.com/office/drawing/2014/main" id="{45D69D72-4F13-7849-1208-25CBB7CE8367}"/>
              </a:ext>
            </a:extLst>
          </p:cNvPr>
          <p:cNvSpPr/>
          <p:nvPr userDrawn="1"/>
        </p:nvSpPr>
        <p:spPr>
          <a:xfrm>
            <a:off x="966015" y="0"/>
            <a:ext cx="10388600" cy="6858000"/>
          </a:xfrm>
          <a:custGeom>
            <a:avLst/>
            <a:gdLst>
              <a:gd name="connsiteX0" fmla="*/ 5194300 w 10388600"/>
              <a:gd name="connsiteY0" fmla="*/ 496875 h 6858000"/>
              <a:gd name="connsiteX1" fmla="*/ 2262175 w 10388600"/>
              <a:gd name="connsiteY1" fmla="*/ 3429000 h 6858000"/>
              <a:gd name="connsiteX2" fmla="*/ 5194300 w 10388600"/>
              <a:gd name="connsiteY2" fmla="*/ 6361126 h 6858000"/>
              <a:gd name="connsiteX3" fmla="*/ 8126425 w 10388600"/>
              <a:gd name="connsiteY3" fmla="*/ 3429000 h 6858000"/>
              <a:gd name="connsiteX4" fmla="*/ 5194300 w 10388600"/>
              <a:gd name="connsiteY4" fmla="*/ 496875 h 6858000"/>
              <a:gd name="connsiteX5" fmla="*/ 1294354 w 10388600"/>
              <a:gd name="connsiteY5" fmla="*/ 0 h 6858000"/>
              <a:gd name="connsiteX6" fmla="*/ 9094246 w 10388600"/>
              <a:gd name="connsiteY6" fmla="*/ 0 h 6858000"/>
              <a:gd name="connsiteX7" fmla="*/ 9202475 w 10388600"/>
              <a:gd name="connsiteY7" fmla="*/ 124943 h 6858000"/>
              <a:gd name="connsiteX8" fmla="*/ 10388600 w 10388600"/>
              <a:gd name="connsiteY8" fmla="*/ 3429000 h 6858000"/>
              <a:gd name="connsiteX9" fmla="*/ 9202475 w 10388600"/>
              <a:gd name="connsiteY9" fmla="*/ 6733057 h 6858000"/>
              <a:gd name="connsiteX10" fmla="*/ 9094246 w 10388600"/>
              <a:gd name="connsiteY10" fmla="*/ 6858000 h 6858000"/>
              <a:gd name="connsiteX11" fmla="*/ 1294354 w 10388600"/>
              <a:gd name="connsiteY11" fmla="*/ 6858000 h 6858000"/>
              <a:gd name="connsiteX12" fmla="*/ 1186126 w 10388600"/>
              <a:gd name="connsiteY12" fmla="*/ 6733057 h 6858000"/>
              <a:gd name="connsiteX13" fmla="*/ 0 w 10388600"/>
              <a:gd name="connsiteY13" fmla="*/ 3429000 h 6858000"/>
              <a:gd name="connsiteX14" fmla="*/ 1186126 w 10388600"/>
              <a:gd name="connsiteY14" fmla="*/ 1249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88600" h="6858000">
                <a:moveTo>
                  <a:pt x="5194300" y="496875"/>
                </a:moveTo>
                <a:cubicBezTo>
                  <a:pt x="3574932" y="496875"/>
                  <a:pt x="2262175" y="1809632"/>
                  <a:pt x="2262175" y="3429000"/>
                </a:cubicBezTo>
                <a:cubicBezTo>
                  <a:pt x="2262175" y="5048369"/>
                  <a:pt x="3574932" y="6361126"/>
                  <a:pt x="5194300" y="6361126"/>
                </a:cubicBezTo>
                <a:cubicBezTo>
                  <a:pt x="6813669" y="6361126"/>
                  <a:pt x="8126425" y="5048369"/>
                  <a:pt x="8126425" y="3429000"/>
                </a:cubicBezTo>
                <a:cubicBezTo>
                  <a:pt x="8126425" y="1809632"/>
                  <a:pt x="6813669" y="496875"/>
                  <a:pt x="5194300" y="496875"/>
                </a:cubicBezTo>
                <a:close/>
                <a:moveTo>
                  <a:pt x="1294354" y="0"/>
                </a:moveTo>
                <a:lnTo>
                  <a:pt x="9094246" y="0"/>
                </a:lnTo>
                <a:lnTo>
                  <a:pt x="9202475" y="124943"/>
                </a:lnTo>
                <a:cubicBezTo>
                  <a:pt x="9943472" y="1022824"/>
                  <a:pt x="10388600" y="2173930"/>
                  <a:pt x="10388600" y="3429000"/>
                </a:cubicBezTo>
                <a:cubicBezTo>
                  <a:pt x="10388600" y="4684071"/>
                  <a:pt x="9943472" y="5835176"/>
                  <a:pt x="9202475" y="6733057"/>
                </a:cubicBezTo>
                <a:lnTo>
                  <a:pt x="9094246" y="6858000"/>
                </a:lnTo>
                <a:lnTo>
                  <a:pt x="1294354" y="6858000"/>
                </a:lnTo>
                <a:lnTo>
                  <a:pt x="1186126" y="6733057"/>
                </a:lnTo>
                <a:cubicBezTo>
                  <a:pt x="445128" y="5835176"/>
                  <a:pt x="0" y="4684071"/>
                  <a:pt x="0" y="3429000"/>
                </a:cubicBezTo>
                <a:cubicBezTo>
                  <a:pt x="0" y="2173930"/>
                  <a:pt x="445128" y="1022824"/>
                  <a:pt x="1186126" y="124943"/>
                </a:cubicBezTo>
                <a:close/>
              </a:path>
            </a:pathLst>
          </a:custGeom>
          <a:gradFill>
            <a:gsLst>
              <a:gs pos="0">
                <a:schemeClr val="bg1">
                  <a:alpha val="76000"/>
                </a:schemeClr>
              </a:gs>
              <a:gs pos="100000">
                <a:schemeClr val="bg1">
                  <a:lumMod val="95000"/>
                  <a:alpha val="35000"/>
                </a:schemeClr>
              </a:gs>
            </a:gsLst>
            <a:lin ang="5400000" scaled="1"/>
          </a:gradFill>
          <a:ln>
            <a:solidFill>
              <a:schemeClr val="bg1">
                <a:alpha val="50000"/>
              </a:schemeClr>
            </a:solidFill>
          </a:ln>
          <a:effectLst>
            <a:outerShdw blurRad="431800" dist="317500" dir="5400000" algn="t" rotWithShape="0">
              <a:schemeClr val="accent1">
                <a:lumMod val="7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pic>
        <p:nvPicPr>
          <p:cNvPr id="5" name="Picture 4" descr="Logo, icon&#10;&#10;Description automatically generated">
            <a:extLst>
              <a:ext uri="{FF2B5EF4-FFF2-40B4-BE49-F238E27FC236}">
                <a16:creationId xmlns:a16="http://schemas.microsoft.com/office/drawing/2014/main" id="{4AA48A51-1039-939A-E57A-7BB8C5BF161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0518" y="310060"/>
            <a:ext cx="1977529" cy="1809686"/>
          </a:xfrm>
          <a:prstGeom prst="rect">
            <a:avLst/>
          </a:prstGeom>
        </p:spPr>
      </p:pic>
      <p:pic>
        <p:nvPicPr>
          <p:cNvPr id="6" name="Picture 5">
            <a:extLst>
              <a:ext uri="{FF2B5EF4-FFF2-40B4-BE49-F238E27FC236}">
                <a16:creationId xmlns:a16="http://schemas.microsoft.com/office/drawing/2014/main" id="{69892551-42CA-4947-45C7-751048E7C47C}"/>
              </a:ext>
            </a:extLst>
          </p:cNvPr>
          <p:cNvPicPr>
            <a:picLocks noChangeAspect="1"/>
          </p:cNvPicPr>
          <p:nvPr userDrawn="1"/>
        </p:nvPicPr>
        <p:blipFill>
          <a:blip r:embed="rId4" cstate="screen"/>
          <a:stretch>
            <a:fillRect/>
          </a:stretch>
        </p:blipFill>
        <p:spPr>
          <a:xfrm>
            <a:off x="4293432" y="310060"/>
            <a:ext cx="1392494" cy="1809686"/>
          </a:xfrm>
          <a:prstGeom prst="rect">
            <a:avLst/>
          </a:prstGeom>
          <a:effectLst/>
        </p:spPr>
      </p:pic>
      <p:sp>
        <p:nvSpPr>
          <p:cNvPr id="7" name="Title 6">
            <a:extLst>
              <a:ext uri="{FF2B5EF4-FFF2-40B4-BE49-F238E27FC236}">
                <a16:creationId xmlns:a16="http://schemas.microsoft.com/office/drawing/2014/main" id="{17B9F2C0-6523-38DF-A5A4-0C4A3DAF17DD}"/>
              </a:ext>
            </a:extLst>
          </p:cNvPr>
          <p:cNvSpPr>
            <a:spLocks noGrp="1"/>
          </p:cNvSpPr>
          <p:nvPr>
            <p:ph type="title"/>
          </p:nvPr>
        </p:nvSpPr>
        <p:spPr>
          <a:xfrm>
            <a:off x="837385" y="2514820"/>
            <a:ext cx="10515600" cy="1325563"/>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402765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638356-66F4-4B7C-B87C-5B13674596D6}"/>
              </a:ext>
            </a:extLst>
          </p:cNvPr>
          <p:cNvSpPr/>
          <p:nvPr userDrawn="1"/>
        </p:nvSpPr>
        <p:spPr>
          <a:xfrm>
            <a:off x="464457" y="333375"/>
            <a:ext cx="11340213" cy="619125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a:extLst>
              <a:ext uri="{FF2B5EF4-FFF2-40B4-BE49-F238E27FC236}">
                <a16:creationId xmlns:a16="http://schemas.microsoft.com/office/drawing/2014/main" id="{9A1B99F9-C7E5-BC86-ED23-2732D47BF637}"/>
              </a:ext>
            </a:extLst>
          </p:cNvPr>
          <p:cNvSpPr/>
          <p:nvPr userDrawn="1"/>
        </p:nvSpPr>
        <p:spPr>
          <a:xfrm>
            <a:off x="11646240" y="5469938"/>
            <a:ext cx="215444" cy="587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7077CA1-A53E-4766-765D-49E76B90D418}"/>
              </a:ext>
            </a:extLst>
          </p:cNvPr>
          <p:cNvGrpSpPr/>
          <p:nvPr userDrawn="1"/>
        </p:nvGrpSpPr>
        <p:grpSpPr>
          <a:xfrm>
            <a:off x="11646240" y="3607638"/>
            <a:ext cx="316868" cy="3250360"/>
            <a:chOff x="195756" y="3607638"/>
            <a:chExt cx="316868" cy="3250360"/>
          </a:xfrm>
          <a:solidFill>
            <a:schemeClr val="bg1"/>
          </a:solidFill>
        </p:grpSpPr>
        <p:grpSp>
          <p:nvGrpSpPr>
            <p:cNvPr id="16" name="Group 15">
              <a:extLst>
                <a:ext uri="{FF2B5EF4-FFF2-40B4-BE49-F238E27FC236}">
                  <a16:creationId xmlns:a16="http://schemas.microsoft.com/office/drawing/2014/main" id="{25A773B9-BC5C-45F8-E13C-28D021E86DBB}"/>
                </a:ext>
              </a:extLst>
            </p:cNvPr>
            <p:cNvGrpSpPr/>
            <p:nvPr/>
          </p:nvGrpSpPr>
          <p:grpSpPr>
            <a:xfrm rot="16200000">
              <a:off x="-1131482" y="4985557"/>
              <a:ext cx="2971355" cy="215518"/>
              <a:chOff x="684935" y="6087595"/>
              <a:chExt cx="2971355" cy="215518"/>
            </a:xfrm>
            <a:grpFill/>
            <a:effectLst/>
          </p:grpSpPr>
          <p:sp>
            <p:nvSpPr>
              <p:cNvPr id="18" name="TextBox 17">
                <a:extLst>
                  <a:ext uri="{FF2B5EF4-FFF2-40B4-BE49-F238E27FC236}">
                    <a16:creationId xmlns:a16="http://schemas.microsoft.com/office/drawing/2014/main" id="{2E6EF43A-8087-CDCD-DF8C-C3C73888412F}"/>
                  </a:ext>
                </a:extLst>
              </p:cNvPr>
              <p:cNvSpPr txBox="1"/>
              <p:nvPr/>
            </p:nvSpPr>
            <p:spPr>
              <a:xfrm>
                <a:off x="684935" y="6087595"/>
                <a:ext cx="593432" cy="215444"/>
              </a:xfrm>
              <a:prstGeom prst="rect">
                <a:avLst/>
              </a:prstGeom>
              <a:grpFill/>
              <a:effectLst/>
            </p:spPr>
            <p:txBody>
              <a:bodyPr wrap="none" rtlCol="0">
                <a:spAutoFit/>
              </a:bodyPr>
              <a:lstStyle/>
              <a:p>
                <a:r>
                  <a:rPr lang="id-ID" sz="800" b="1" spc="300">
                    <a:solidFill>
                      <a:schemeClr val="tx2">
                        <a:lumMod val="75000"/>
                      </a:schemeClr>
                    </a:solidFill>
                    <a:latin typeface="Poppins" panose="00000500000000000000" pitchFamily="2" charset="0"/>
                    <a:cs typeface="Poppins" panose="00000500000000000000" pitchFamily="2" charset="0"/>
                  </a:rPr>
                  <a:t>202</a:t>
                </a:r>
                <a:r>
                  <a:rPr lang="en-ID" sz="800" b="1" spc="300">
                    <a:solidFill>
                      <a:schemeClr val="tx2">
                        <a:lumMod val="75000"/>
                      </a:schemeClr>
                    </a:solidFill>
                    <a:latin typeface="Poppins" panose="00000500000000000000" pitchFamily="2" charset="0"/>
                    <a:cs typeface="Poppins" panose="00000500000000000000" pitchFamily="2" charset="0"/>
                  </a:rPr>
                  <a:t>4</a:t>
                </a:r>
                <a:endParaRPr lang="id-ID" sz="800" b="1" spc="300">
                  <a:solidFill>
                    <a:schemeClr val="tx2">
                      <a:lumMod val="75000"/>
                    </a:schemeClr>
                  </a:solidFill>
                  <a:latin typeface="Poppins" panose="00000500000000000000" pitchFamily="2" charset="0"/>
                  <a:cs typeface="Poppins" panose="00000500000000000000" pitchFamily="2" charset="0"/>
                </a:endParaRPr>
              </a:p>
            </p:txBody>
          </p:sp>
          <p:cxnSp>
            <p:nvCxnSpPr>
              <p:cNvPr id="20" name="Straight Connector 19">
                <a:extLst>
                  <a:ext uri="{FF2B5EF4-FFF2-40B4-BE49-F238E27FC236}">
                    <a16:creationId xmlns:a16="http://schemas.microsoft.com/office/drawing/2014/main" id="{F2572716-69BD-9984-C886-9FF980C89F9B}"/>
                  </a:ext>
                </a:extLst>
              </p:cNvPr>
              <p:cNvCxnSpPr>
                <a:cxnSpLocks/>
              </p:cNvCxnSpPr>
              <p:nvPr/>
            </p:nvCxnSpPr>
            <p:spPr>
              <a:xfrm>
                <a:off x="1266620" y="6195317"/>
                <a:ext cx="258883" cy="0"/>
              </a:xfrm>
              <a:prstGeom prst="line">
                <a:avLst/>
              </a:prstGeom>
              <a:grp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47FFE7-498E-07F2-5B21-120D3E11FC8F}"/>
                  </a:ext>
                </a:extLst>
              </p:cNvPr>
              <p:cNvSpPr txBox="1"/>
              <p:nvPr/>
            </p:nvSpPr>
            <p:spPr>
              <a:xfrm>
                <a:off x="1631377" y="6087669"/>
                <a:ext cx="2024913" cy="215444"/>
              </a:xfrm>
              <a:prstGeom prst="rect">
                <a:avLst/>
              </a:prstGeom>
              <a:grpFill/>
              <a:effectLst/>
            </p:spPr>
            <p:txBody>
              <a:bodyPr wrap="none" rtlCol="0">
                <a:spAutoFit/>
              </a:bodyPr>
              <a:lstStyle/>
              <a:p>
                <a:r>
                  <a:rPr lang="en-US" sz="800" spc="300">
                    <a:solidFill>
                      <a:schemeClr val="tx2">
                        <a:lumMod val="75000"/>
                      </a:schemeClr>
                    </a:solidFill>
                    <a:latin typeface="Poppins" panose="00000500000000000000" pitchFamily="2" charset="0"/>
                    <a:cs typeface="Poppins" panose="00000500000000000000" pitchFamily="2" charset="0"/>
                  </a:rPr>
                  <a:t>Predictive Maintenance</a:t>
                </a:r>
                <a:endParaRPr lang="id-ID" sz="800" spc="300">
                  <a:solidFill>
                    <a:schemeClr val="tx2">
                      <a:lumMod val="75000"/>
                    </a:schemeClr>
                  </a:solidFill>
                  <a:latin typeface="Poppins" panose="00000500000000000000" pitchFamily="2" charset="0"/>
                  <a:cs typeface="Poppins" panose="00000500000000000000" pitchFamily="2" charset="0"/>
                </a:endParaRPr>
              </a:p>
            </p:txBody>
          </p:sp>
        </p:grpSp>
        <p:sp>
          <p:nvSpPr>
            <p:cNvPr id="17" name="Freeform: Shape 16">
              <a:extLst>
                <a:ext uri="{FF2B5EF4-FFF2-40B4-BE49-F238E27FC236}">
                  <a16:creationId xmlns:a16="http://schemas.microsoft.com/office/drawing/2014/main" id="{8307900E-6B3D-B9F9-6CA3-FD8C722603F6}"/>
                </a:ext>
              </a:extLst>
            </p:cNvPr>
            <p:cNvSpPr/>
            <p:nvPr/>
          </p:nvSpPr>
          <p:spPr>
            <a:xfrm rot="10800000">
              <a:off x="195756" y="6699563"/>
              <a:ext cx="316868" cy="158435"/>
            </a:xfrm>
            <a:custGeom>
              <a:avLst/>
              <a:gdLst>
                <a:gd name="connsiteX0" fmla="*/ 0 w 388388"/>
                <a:gd name="connsiteY0" fmla="*/ 0 h 194195"/>
                <a:gd name="connsiteX1" fmla="*/ 388388 w 388388"/>
                <a:gd name="connsiteY1" fmla="*/ 0 h 194195"/>
                <a:gd name="connsiteX2" fmla="*/ 388388 w 388388"/>
                <a:gd name="connsiteY2" fmla="*/ 1 h 194195"/>
                <a:gd name="connsiteX3" fmla="*/ 194194 w 388388"/>
                <a:gd name="connsiteY3" fmla="*/ 194195 h 194195"/>
                <a:gd name="connsiteX4" fmla="*/ 0 w 388388"/>
                <a:gd name="connsiteY4" fmla="*/ 1 h 194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88" h="194195">
                  <a:moveTo>
                    <a:pt x="0" y="0"/>
                  </a:moveTo>
                  <a:lnTo>
                    <a:pt x="388388" y="0"/>
                  </a:lnTo>
                  <a:lnTo>
                    <a:pt x="388388" y="1"/>
                  </a:lnTo>
                  <a:cubicBezTo>
                    <a:pt x="388388" y="107251"/>
                    <a:pt x="301444" y="194195"/>
                    <a:pt x="194194" y="194195"/>
                  </a:cubicBezTo>
                  <a:cubicBezTo>
                    <a:pt x="86944" y="194195"/>
                    <a:pt x="0" y="107251"/>
                    <a:pt x="0" y="1"/>
                  </a:cubicBezTo>
                  <a:close/>
                </a:path>
              </a:pathLst>
            </a:cu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pic>
        <p:nvPicPr>
          <p:cNvPr id="11" name="Picture 10">
            <a:extLst>
              <a:ext uri="{FF2B5EF4-FFF2-40B4-BE49-F238E27FC236}">
                <a16:creationId xmlns:a16="http://schemas.microsoft.com/office/drawing/2014/main" id="{B54B2119-3011-D3A4-C95B-FC16EF467E35}"/>
              </a:ext>
            </a:extLst>
          </p:cNvPr>
          <p:cNvPicPr>
            <a:picLocks noChangeAspect="1"/>
          </p:cNvPicPr>
          <p:nvPr userDrawn="1"/>
        </p:nvPicPr>
        <p:blipFill>
          <a:blip r:embed="rId2"/>
          <a:srcRect/>
          <a:stretch/>
        </p:blipFill>
        <p:spPr>
          <a:xfrm>
            <a:off x="11526429" y="68659"/>
            <a:ext cx="556483" cy="529432"/>
          </a:xfrm>
          <a:prstGeom prst="rect">
            <a:avLst/>
          </a:prstGeom>
          <a:solidFill>
            <a:schemeClr val="bg1"/>
          </a:solidFill>
        </p:spPr>
      </p:pic>
    </p:spTree>
    <p:extLst>
      <p:ext uri="{BB962C8B-B14F-4D97-AF65-F5344CB8AC3E}">
        <p14:creationId xmlns:p14="http://schemas.microsoft.com/office/powerpoint/2010/main" val="1456414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231BA45-897E-6944-6087-6240165B50E5}"/>
              </a:ext>
            </a:extLst>
          </p:cNvPr>
          <p:cNvSpPr>
            <a:spLocks noGrp="1" noRot="1" noMove="1" noResize="1" noEditPoints="1" noAdjustHandles="1" noChangeArrowheads="1" noChangeShapeType="1"/>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3" name="Picture 32" descr="Background pattern&#10;&#10;Description automatically generated">
            <a:extLst>
              <a:ext uri="{FF2B5EF4-FFF2-40B4-BE49-F238E27FC236}">
                <a16:creationId xmlns:a16="http://schemas.microsoft.com/office/drawing/2014/main" id="{EFA9AB53-35E7-C986-455E-730DAE713E21}"/>
              </a:ext>
            </a:extLst>
          </p:cNvPr>
          <p:cNvPicPr>
            <a:picLocks noChangeAspect="1"/>
          </p:cNvPicPr>
          <p:nvPr userDrawn="1"/>
        </p:nvPicPr>
        <p:blipFill>
          <a:blip r:embed="rId2">
            <a:alphaModFix amt="5000"/>
          </a:blip>
          <a:stretch>
            <a:fillRect/>
          </a:stretch>
        </p:blipFill>
        <p:spPr>
          <a:xfrm>
            <a:off x="-115556" y="-483657"/>
            <a:ext cx="12423112" cy="7825313"/>
          </a:xfrm>
          <a:prstGeom prst="rect">
            <a:avLst/>
          </a:prstGeom>
        </p:spPr>
      </p:pic>
      <p:sp>
        <p:nvSpPr>
          <p:cNvPr id="21" name="Title 8">
            <a:extLst>
              <a:ext uri="{FF2B5EF4-FFF2-40B4-BE49-F238E27FC236}">
                <a16:creationId xmlns:a16="http://schemas.microsoft.com/office/drawing/2014/main" id="{26398B79-7AE7-E707-3549-4CD4F080706B}"/>
              </a:ext>
            </a:extLst>
          </p:cNvPr>
          <p:cNvSpPr>
            <a:spLocks noGrp="1"/>
          </p:cNvSpPr>
          <p:nvPr>
            <p:ph type="title"/>
          </p:nvPr>
        </p:nvSpPr>
        <p:spPr>
          <a:xfrm>
            <a:off x="2435538" y="3680024"/>
            <a:ext cx="7320923" cy="1074430"/>
          </a:xfrm>
        </p:spPr>
        <p:txBody>
          <a:bodyPr>
            <a:normAutofit/>
          </a:bodyPr>
          <a:lstStyle>
            <a:lvl1pPr algn="ctr">
              <a:defRPr sz="3200">
                <a:solidFill>
                  <a:schemeClr val="bg1"/>
                </a:solidFill>
                <a:latin typeface="US Army" panose="020B0506030202020204" pitchFamily="34" charset="0"/>
              </a:defRPr>
            </a:lvl1pPr>
          </a:lstStyle>
          <a:p>
            <a:r>
              <a:rPr lang="en-US"/>
              <a:t>Click to edit Master title style</a:t>
            </a:r>
          </a:p>
        </p:txBody>
      </p:sp>
      <p:pic>
        <p:nvPicPr>
          <p:cNvPr id="16" name="Picture 15">
            <a:extLst>
              <a:ext uri="{FF2B5EF4-FFF2-40B4-BE49-F238E27FC236}">
                <a16:creationId xmlns:a16="http://schemas.microsoft.com/office/drawing/2014/main" id="{072A7EB2-87FC-606E-828A-422F1E7B2EED}"/>
              </a:ext>
            </a:extLst>
          </p:cNvPr>
          <p:cNvPicPr>
            <a:picLocks noChangeAspect="1"/>
          </p:cNvPicPr>
          <p:nvPr userDrawn="1"/>
        </p:nvPicPr>
        <p:blipFill>
          <a:blip r:embed="rId3"/>
          <a:srcRect/>
          <a:stretch/>
        </p:blipFill>
        <p:spPr>
          <a:xfrm>
            <a:off x="4615445" y="770531"/>
            <a:ext cx="2961105" cy="2817167"/>
          </a:xfrm>
          <a:prstGeom prst="rect">
            <a:avLst/>
          </a:prstGeom>
        </p:spPr>
      </p:pic>
      <p:sp>
        <p:nvSpPr>
          <p:cNvPr id="35" name="Rectangle 34">
            <a:extLst>
              <a:ext uri="{FF2B5EF4-FFF2-40B4-BE49-F238E27FC236}">
                <a16:creationId xmlns:a16="http://schemas.microsoft.com/office/drawing/2014/main" id="{7AFC274F-F310-77BE-AF72-9B8AFFBA6466}"/>
              </a:ext>
            </a:extLst>
          </p:cNvPr>
          <p:cNvSpPr/>
          <p:nvPr userDrawn="1"/>
        </p:nvSpPr>
        <p:spPr>
          <a:xfrm rot="16200000" flipH="1">
            <a:off x="6073139" y="2424835"/>
            <a:ext cx="45719" cy="4891178"/>
          </a:xfrm>
          <a:prstGeom prst="rect">
            <a:avLst/>
          </a:prstGeom>
          <a:solidFill>
            <a:srgbClr val="FFD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0261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 Black">
    <p:bg>
      <p:bgRef idx="1001">
        <a:schemeClr val="bg1"/>
      </p:bgRef>
    </p:bg>
    <p:spTree>
      <p:nvGrpSpPr>
        <p:cNvPr id="1" name=""/>
        <p:cNvGrpSpPr/>
        <p:nvPr/>
      </p:nvGrpSpPr>
      <p:grpSpPr>
        <a:xfrm>
          <a:off x="0" y="0"/>
          <a:ext cx="0" cy="0"/>
          <a:chOff x="0" y="0"/>
          <a:chExt cx="0" cy="0"/>
        </a:xfrm>
      </p:grpSpPr>
      <p:sp>
        <p:nvSpPr>
          <p:cNvPr id="16" name="Freeform 14">
            <a:extLst>
              <a:ext uri="{FF2B5EF4-FFF2-40B4-BE49-F238E27FC236}">
                <a16:creationId xmlns:a16="http://schemas.microsoft.com/office/drawing/2014/main" id="{8E0AEA18-B8F4-EAF7-0F60-ED0DC5245481}"/>
              </a:ext>
            </a:extLst>
          </p:cNvPr>
          <p:cNvSpPr/>
          <p:nvPr userDrawn="1"/>
        </p:nvSpPr>
        <p:spPr>
          <a:xfrm rot="10800000">
            <a:off x="8714519" y="-2368"/>
            <a:ext cx="3473256" cy="3431367"/>
          </a:xfrm>
          <a:custGeom>
            <a:avLst/>
            <a:gdLst>
              <a:gd name="connsiteX0" fmla="*/ 0 w 4385245"/>
              <a:gd name="connsiteY0" fmla="*/ 0 h 4332357"/>
              <a:gd name="connsiteX1" fmla="*/ 15878 w 4385245"/>
              <a:gd name="connsiteY1" fmla="*/ 25074 h 4332357"/>
              <a:gd name="connsiteX2" fmla="*/ 55993 w 4385245"/>
              <a:gd name="connsiteY2" fmla="*/ 103364 h 4332357"/>
              <a:gd name="connsiteX3" fmla="*/ 87850 w 4385245"/>
              <a:gd name="connsiteY3" fmla="*/ 184937 h 4332357"/>
              <a:gd name="connsiteX4" fmla="*/ 115066 w 4385245"/>
              <a:gd name="connsiteY4" fmla="*/ 269956 h 4332357"/>
              <a:gd name="connsiteX5" fmla="*/ 138019 w 4385245"/>
              <a:gd name="connsiteY5" fmla="*/ 358897 h 4332357"/>
              <a:gd name="connsiteX6" fmla="*/ 156113 w 4385245"/>
              <a:gd name="connsiteY6" fmla="*/ 455412 h 4332357"/>
              <a:gd name="connsiteX7" fmla="*/ 173775 w 4385245"/>
              <a:gd name="connsiteY7" fmla="*/ 556032 h 4332357"/>
              <a:gd name="connsiteX8" fmla="*/ 187415 w 4385245"/>
              <a:gd name="connsiteY8" fmla="*/ 656232 h 4332357"/>
              <a:gd name="connsiteX9" fmla="*/ 200194 w 4385245"/>
              <a:gd name="connsiteY9" fmla="*/ 764643 h 4332357"/>
              <a:gd name="connsiteX10" fmla="*/ 240726 w 4385245"/>
              <a:gd name="connsiteY10" fmla="*/ 1221647 h 4332357"/>
              <a:gd name="connsiteX11" fmla="*/ 267328 w 4385245"/>
              <a:gd name="connsiteY11" fmla="*/ 1467205 h 4332357"/>
              <a:gd name="connsiteX12" fmla="*/ 286443 w 4385245"/>
              <a:gd name="connsiteY12" fmla="*/ 1592670 h 4332357"/>
              <a:gd name="connsiteX13" fmla="*/ 309366 w 4385245"/>
              <a:gd name="connsiteY13" fmla="*/ 1718535 h 4332357"/>
              <a:gd name="connsiteX14" fmla="*/ 336089 w 4385245"/>
              <a:gd name="connsiteY14" fmla="*/ 1848951 h 4332357"/>
              <a:gd name="connsiteX15" fmla="*/ 367051 w 4385245"/>
              <a:gd name="connsiteY15" fmla="*/ 1975661 h 4332357"/>
              <a:gd name="connsiteX16" fmla="*/ 405623 w 4385245"/>
              <a:gd name="connsiteY16" fmla="*/ 2107322 h 4332357"/>
              <a:gd name="connsiteX17" fmla="*/ 448003 w 4385245"/>
              <a:gd name="connsiteY17" fmla="*/ 2239384 h 4332357"/>
              <a:gd name="connsiteX18" fmla="*/ 498634 w 4385245"/>
              <a:gd name="connsiteY18" fmla="*/ 2372313 h 4332357"/>
              <a:gd name="connsiteX19" fmla="*/ 557093 w 4385245"/>
              <a:gd name="connsiteY19" fmla="*/ 2506063 h 4332357"/>
              <a:gd name="connsiteX20" fmla="*/ 623381 w 4385245"/>
              <a:gd name="connsiteY20" fmla="*/ 2640637 h 4332357"/>
              <a:gd name="connsiteX21" fmla="*/ 698352 w 4385245"/>
              <a:gd name="connsiteY21" fmla="*/ 2771972 h 4332357"/>
              <a:gd name="connsiteX22" fmla="*/ 781581 w 4385245"/>
              <a:gd name="connsiteY22" fmla="*/ 2900024 h 4332357"/>
              <a:gd name="connsiteX23" fmla="*/ 861632 w 4385245"/>
              <a:gd name="connsiteY23" fmla="*/ 3019655 h 4332357"/>
              <a:gd name="connsiteX24" fmla="*/ 942977 w 4385245"/>
              <a:gd name="connsiteY24" fmla="*/ 3126970 h 4332357"/>
              <a:gd name="connsiteX25" fmla="*/ 1024965 w 4385245"/>
              <a:gd name="connsiteY25" fmla="*/ 3230200 h 4332357"/>
              <a:gd name="connsiteX26" fmla="*/ 1108013 w 4385245"/>
              <a:gd name="connsiteY26" fmla="*/ 3321303 h 4332357"/>
              <a:gd name="connsiteX27" fmla="*/ 1195945 w 4385245"/>
              <a:gd name="connsiteY27" fmla="*/ 3404618 h 4332357"/>
              <a:gd name="connsiteX28" fmla="*/ 1280719 w 4385245"/>
              <a:gd name="connsiteY28" fmla="*/ 3479298 h 4332357"/>
              <a:gd name="connsiteX29" fmla="*/ 1366332 w 4385245"/>
              <a:gd name="connsiteY29" fmla="*/ 3545981 h 4332357"/>
              <a:gd name="connsiteX30" fmla="*/ 1452592 w 4385245"/>
              <a:gd name="connsiteY30" fmla="*/ 3608579 h 4332357"/>
              <a:gd name="connsiteX31" fmla="*/ 1543521 w 4385245"/>
              <a:gd name="connsiteY31" fmla="*/ 3663366 h 4332357"/>
              <a:gd name="connsiteX32" fmla="*/ 1630861 w 4385245"/>
              <a:gd name="connsiteY32" fmla="*/ 3713625 h 4332357"/>
              <a:gd name="connsiteX33" fmla="*/ 1722632 w 4385245"/>
              <a:gd name="connsiteY33" fmla="*/ 3760414 h 4332357"/>
              <a:gd name="connsiteX34" fmla="*/ 1815265 w 4385245"/>
              <a:gd name="connsiteY34" fmla="*/ 3798992 h 4332357"/>
              <a:gd name="connsiteX35" fmla="*/ 1912348 w 4385245"/>
              <a:gd name="connsiteY35" fmla="*/ 3833887 h 4332357"/>
              <a:gd name="connsiteX36" fmla="*/ 2009864 w 4385245"/>
              <a:gd name="connsiteY36" fmla="*/ 3864674 h 4332357"/>
              <a:gd name="connsiteX37" fmla="*/ 2107810 w 4385245"/>
              <a:gd name="connsiteY37" fmla="*/ 3891355 h 4332357"/>
              <a:gd name="connsiteX38" fmla="*/ 2206168 w 4385245"/>
              <a:gd name="connsiteY38" fmla="*/ 3914147 h 4332357"/>
              <a:gd name="connsiteX39" fmla="*/ 2308355 w 4385245"/>
              <a:gd name="connsiteY39" fmla="*/ 3937123 h 4332357"/>
              <a:gd name="connsiteX40" fmla="*/ 2518421 w 4385245"/>
              <a:gd name="connsiteY40" fmla="*/ 3971653 h 4332357"/>
              <a:gd name="connsiteX41" fmla="*/ 2736770 w 4385245"/>
              <a:gd name="connsiteY41" fmla="*/ 4002685 h 4332357"/>
              <a:gd name="connsiteX42" fmla="*/ 2963355 w 4385245"/>
              <a:gd name="connsiteY42" fmla="*/ 4030648 h 4332357"/>
              <a:gd name="connsiteX43" fmla="*/ 3201999 w 4385245"/>
              <a:gd name="connsiteY43" fmla="*/ 4059880 h 4332357"/>
              <a:gd name="connsiteX44" fmla="*/ 3451843 w 4385245"/>
              <a:gd name="connsiteY44" fmla="*/ 4098591 h 4332357"/>
              <a:gd name="connsiteX45" fmla="*/ 3713123 w 4385245"/>
              <a:gd name="connsiteY45" fmla="*/ 4142437 h 4332357"/>
              <a:gd name="connsiteX46" fmla="*/ 3847448 w 4385245"/>
              <a:gd name="connsiteY46" fmla="*/ 4169008 h 4332357"/>
              <a:gd name="connsiteX47" fmla="*/ 3985601 w 4385245"/>
              <a:gd name="connsiteY47" fmla="*/ 4195762 h 4332357"/>
              <a:gd name="connsiteX48" fmla="*/ 4122460 w 4385245"/>
              <a:gd name="connsiteY48" fmla="*/ 4234837 h 4332357"/>
              <a:gd name="connsiteX49" fmla="*/ 4251062 w 4385245"/>
              <a:gd name="connsiteY49" fmla="*/ 4277195 h 4332357"/>
              <a:gd name="connsiteX50" fmla="*/ 4374801 w 4385245"/>
              <a:gd name="connsiteY50" fmla="*/ 4327126 h 4332357"/>
              <a:gd name="connsiteX51" fmla="*/ 4385245 w 4385245"/>
              <a:gd name="connsiteY51" fmla="*/ 4332357 h 4332357"/>
              <a:gd name="connsiteX52" fmla="*/ 0 w 4385245"/>
              <a:gd name="connsiteY52" fmla="*/ 4332357 h 4332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85245" h="4332357">
                <a:moveTo>
                  <a:pt x="0" y="0"/>
                </a:moveTo>
                <a:lnTo>
                  <a:pt x="15878" y="25074"/>
                </a:lnTo>
                <a:lnTo>
                  <a:pt x="55993" y="103364"/>
                </a:lnTo>
                <a:lnTo>
                  <a:pt x="87850" y="184937"/>
                </a:lnTo>
                <a:lnTo>
                  <a:pt x="115066" y="269956"/>
                </a:lnTo>
                <a:lnTo>
                  <a:pt x="138019" y="358897"/>
                </a:lnTo>
                <a:lnTo>
                  <a:pt x="156113" y="455412"/>
                </a:lnTo>
                <a:lnTo>
                  <a:pt x="173775" y="556032"/>
                </a:lnTo>
                <a:lnTo>
                  <a:pt x="187415" y="656232"/>
                </a:lnTo>
                <a:lnTo>
                  <a:pt x="200194" y="764643"/>
                </a:lnTo>
                <a:lnTo>
                  <a:pt x="240726" y="1221647"/>
                </a:lnTo>
                <a:lnTo>
                  <a:pt x="267328" y="1467205"/>
                </a:lnTo>
                <a:lnTo>
                  <a:pt x="286443" y="1592670"/>
                </a:lnTo>
                <a:lnTo>
                  <a:pt x="309366" y="1718535"/>
                </a:lnTo>
                <a:lnTo>
                  <a:pt x="336089" y="1848951"/>
                </a:lnTo>
                <a:lnTo>
                  <a:pt x="367051" y="1975661"/>
                </a:lnTo>
                <a:lnTo>
                  <a:pt x="405623" y="2107322"/>
                </a:lnTo>
                <a:lnTo>
                  <a:pt x="448003" y="2239384"/>
                </a:lnTo>
                <a:lnTo>
                  <a:pt x="498634" y="2372313"/>
                </a:lnTo>
                <a:lnTo>
                  <a:pt x="557093" y="2506063"/>
                </a:lnTo>
                <a:lnTo>
                  <a:pt x="623381" y="2640637"/>
                </a:lnTo>
                <a:lnTo>
                  <a:pt x="698352" y="2771972"/>
                </a:lnTo>
                <a:lnTo>
                  <a:pt x="781581" y="2900024"/>
                </a:lnTo>
                <a:lnTo>
                  <a:pt x="861632" y="3019655"/>
                </a:lnTo>
                <a:lnTo>
                  <a:pt x="942977" y="3126970"/>
                </a:lnTo>
                <a:lnTo>
                  <a:pt x="1024965" y="3230200"/>
                </a:lnTo>
                <a:lnTo>
                  <a:pt x="1108013" y="3321303"/>
                </a:lnTo>
                <a:lnTo>
                  <a:pt x="1195945" y="3404618"/>
                </a:lnTo>
                <a:lnTo>
                  <a:pt x="1280719" y="3479298"/>
                </a:lnTo>
                <a:lnTo>
                  <a:pt x="1366332" y="3545981"/>
                </a:lnTo>
                <a:lnTo>
                  <a:pt x="1452592" y="3608579"/>
                </a:lnTo>
                <a:lnTo>
                  <a:pt x="1543521" y="3663366"/>
                </a:lnTo>
                <a:lnTo>
                  <a:pt x="1630861" y="3713625"/>
                </a:lnTo>
                <a:lnTo>
                  <a:pt x="1722632" y="3760414"/>
                </a:lnTo>
                <a:lnTo>
                  <a:pt x="1815265" y="3798992"/>
                </a:lnTo>
                <a:lnTo>
                  <a:pt x="1912348" y="3833887"/>
                </a:lnTo>
                <a:lnTo>
                  <a:pt x="2009864" y="3864674"/>
                </a:lnTo>
                <a:lnTo>
                  <a:pt x="2107810" y="3891355"/>
                </a:lnTo>
                <a:lnTo>
                  <a:pt x="2206168" y="3914147"/>
                </a:lnTo>
                <a:lnTo>
                  <a:pt x="2308355" y="3937123"/>
                </a:lnTo>
                <a:lnTo>
                  <a:pt x="2518421" y="3971653"/>
                </a:lnTo>
                <a:lnTo>
                  <a:pt x="2736770" y="4002685"/>
                </a:lnTo>
                <a:lnTo>
                  <a:pt x="2963355" y="4030648"/>
                </a:lnTo>
                <a:lnTo>
                  <a:pt x="3201999" y="4059880"/>
                </a:lnTo>
                <a:lnTo>
                  <a:pt x="3451843" y="4098591"/>
                </a:lnTo>
                <a:lnTo>
                  <a:pt x="3713123" y="4142437"/>
                </a:lnTo>
                <a:lnTo>
                  <a:pt x="3847448" y="4169008"/>
                </a:lnTo>
                <a:lnTo>
                  <a:pt x="3985601" y="4195762"/>
                </a:lnTo>
                <a:lnTo>
                  <a:pt x="4122460" y="4234837"/>
                </a:lnTo>
                <a:lnTo>
                  <a:pt x="4251062" y="4277195"/>
                </a:lnTo>
                <a:lnTo>
                  <a:pt x="4374801" y="4327126"/>
                </a:lnTo>
                <a:lnTo>
                  <a:pt x="4385245" y="4332357"/>
                </a:lnTo>
                <a:lnTo>
                  <a:pt x="0" y="4332357"/>
                </a:lnTo>
                <a:close/>
              </a:path>
            </a:pathLst>
          </a:custGeom>
          <a:gradFill flip="none" rotWithShape="1">
            <a:gsLst>
              <a:gs pos="0">
                <a:srgbClr val="221F20">
                  <a:alpha val="15000"/>
                </a:srgbClr>
              </a:gs>
              <a:gs pos="48000">
                <a:srgbClr val="2F372F">
                  <a:alpha val="5000"/>
                </a:srgbClr>
              </a:gs>
              <a:gs pos="100000">
                <a:srgbClr val="565557">
                  <a:alpha val="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0">
            <a:extLst>
              <a:ext uri="{FF2B5EF4-FFF2-40B4-BE49-F238E27FC236}">
                <a16:creationId xmlns:a16="http://schemas.microsoft.com/office/drawing/2014/main" id="{E2CC76F6-18D4-7C2D-4D74-5403DC541633}"/>
              </a:ext>
            </a:extLst>
          </p:cNvPr>
          <p:cNvSpPr/>
          <p:nvPr userDrawn="1"/>
        </p:nvSpPr>
        <p:spPr>
          <a:xfrm rot="10800000" flipH="1" flipV="1">
            <a:off x="0" y="2635625"/>
            <a:ext cx="6096000" cy="4222376"/>
          </a:xfrm>
          <a:custGeom>
            <a:avLst/>
            <a:gdLst>
              <a:gd name="connsiteX0" fmla="*/ 205979 w 3750760"/>
              <a:gd name="connsiteY0" fmla="*/ 0 h 2849969"/>
              <a:gd name="connsiteX1" fmla="*/ 240609 w 3750760"/>
              <a:gd name="connsiteY1" fmla="*/ 2100 h 2849969"/>
              <a:gd name="connsiteX2" fmla="*/ 275347 w 3750760"/>
              <a:gd name="connsiteY2" fmla="*/ 4200 h 2849969"/>
              <a:gd name="connsiteX3" fmla="*/ 332379 w 3750760"/>
              <a:gd name="connsiteY3" fmla="*/ 12491 h 2849969"/>
              <a:gd name="connsiteX4" fmla="*/ 358893 w 3750760"/>
              <a:gd name="connsiteY4" fmla="*/ 18792 h 2849969"/>
              <a:gd name="connsiteX5" fmla="*/ 385406 w 3750760"/>
              <a:gd name="connsiteY5" fmla="*/ 24983 h 2849969"/>
              <a:gd name="connsiteX6" fmla="*/ 409864 w 3750760"/>
              <a:gd name="connsiteY6" fmla="*/ 33384 h 2849969"/>
              <a:gd name="connsiteX7" fmla="*/ 432265 w 3750760"/>
              <a:gd name="connsiteY7" fmla="*/ 41675 h 2849969"/>
              <a:gd name="connsiteX8" fmla="*/ 452610 w 3750760"/>
              <a:gd name="connsiteY8" fmla="*/ 52066 h 2849969"/>
              <a:gd name="connsiteX9" fmla="*/ 473064 w 3750760"/>
              <a:gd name="connsiteY9" fmla="*/ 62568 h 2849969"/>
              <a:gd name="connsiteX10" fmla="*/ 493409 w 3750760"/>
              <a:gd name="connsiteY10" fmla="*/ 72959 h 2849969"/>
              <a:gd name="connsiteX11" fmla="*/ 511806 w 3750760"/>
              <a:gd name="connsiteY11" fmla="*/ 85451 h 2849969"/>
              <a:gd name="connsiteX12" fmla="*/ 528039 w 3750760"/>
              <a:gd name="connsiteY12" fmla="*/ 97943 h 2849969"/>
              <a:gd name="connsiteX13" fmla="*/ 544380 w 3750760"/>
              <a:gd name="connsiteY13" fmla="*/ 112534 h 2849969"/>
              <a:gd name="connsiteX14" fmla="*/ 575006 w 3750760"/>
              <a:gd name="connsiteY14" fmla="*/ 141608 h 2849969"/>
              <a:gd name="connsiteX15" fmla="*/ 601412 w 3750760"/>
              <a:gd name="connsiteY15" fmla="*/ 174992 h 2849969"/>
              <a:gd name="connsiteX16" fmla="*/ 625869 w 3750760"/>
              <a:gd name="connsiteY16" fmla="*/ 212467 h 2849969"/>
              <a:gd name="connsiteX17" fmla="*/ 646323 w 3750760"/>
              <a:gd name="connsiteY17" fmla="*/ 252042 h 2849969"/>
              <a:gd name="connsiteX18" fmla="*/ 664612 w 3750760"/>
              <a:gd name="connsiteY18" fmla="*/ 293607 h 2849969"/>
              <a:gd name="connsiteX19" fmla="*/ 680953 w 3750760"/>
              <a:gd name="connsiteY19" fmla="*/ 337383 h 2849969"/>
              <a:gd name="connsiteX20" fmla="*/ 695238 w 3750760"/>
              <a:gd name="connsiteY20" fmla="*/ 385249 h 2849969"/>
              <a:gd name="connsiteX21" fmla="*/ 709523 w 3750760"/>
              <a:gd name="connsiteY21" fmla="*/ 435215 h 2849969"/>
              <a:gd name="connsiteX22" fmla="*/ 721751 w 3750760"/>
              <a:gd name="connsiteY22" fmla="*/ 485182 h 2849969"/>
              <a:gd name="connsiteX23" fmla="*/ 733980 w 3750760"/>
              <a:gd name="connsiteY23" fmla="*/ 539349 h 2849969"/>
              <a:gd name="connsiteX24" fmla="*/ 778783 w 3750760"/>
              <a:gd name="connsiteY24" fmla="*/ 768398 h 2849969"/>
              <a:gd name="connsiteX25" fmla="*/ 805297 w 3750760"/>
              <a:gd name="connsiteY25" fmla="*/ 891214 h 2849969"/>
              <a:gd name="connsiteX26" fmla="*/ 821638 w 3750760"/>
              <a:gd name="connsiteY26" fmla="*/ 953672 h 2849969"/>
              <a:gd name="connsiteX27" fmla="*/ 839927 w 3750760"/>
              <a:gd name="connsiteY27" fmla="*/ 1016130 h 2849969"/>
              <a:gd name="connsiteX28" fmla="*/ 860380 w 3750760"/>
              <a:gd name="connsiteY28" fmla="*/ 1080688 h 2849969"/>
              <a:gd name="connsiteX29" fmla="*/ 882781 w 3750760"/>
              <a:gd name="connsiteY29" fmla="*/ 1143146 h 2849969"/>
              <a:gd name="connsiteX30" fmla="*/ 909295 w 3750760"/>
              <a:gd name="connsiteY30" fmla="*/ 1207704 h 2849969"/>
              <a:gd name="connsiteX31" fmla="*/ 937757 w 3750760"/>
              <a:gd name="connsiteY31" fmla="*/ 1272263 h 2849969"/>
              <a:gd name="connsiteX32" fmla="*/ 970439 w 3750760"/>
              <a:gd name="connsiteY32" fmla="*/ 1336821 h 2849969"/>
              <a:gd name="connsiteX33" fmla="*/ 1007125 w 3750760"/>
              <a:gd name="connsiteY33" fmla="*/ 1401379 h 2849969"/>
              <a:gd name="connsiteX34" fmla="*/ 1047816 w 3750760"/>
              <a:gd name="connsiteY34" fmla="*/ 1465937 h 2849969"/>
              <a:gd name="connsiteX35" fmla="*/ 1092727 w 3750760"/>
              <a:gd name="connsiteY35" fmla="*/ 1528395 h 2849969"/>
              <a:gd name="connsiteX36" fmla="*/ 1141642 w 3750760"/>
              <a:gd name="connsiteY36" fmla="*/ 1588753 h 2849969"/>
              <a:gd name="connsiteX37" fmla="*/ 1188501 w 3750760"/>
              <a:gd name="connsiteY37" fmla="*/ 1645020 h 2849969"/>
              <a:gd name="connsiteX38" fmla="*/ 1235360 w 3750760"/>
              <a:gd name="connsiteY38" fmla="*/ 1694987 h 2849969"/>
              <a:gd name="connsiteX39" fmla="*/ 1282327 w 3750760"/>
              <a:gd name="connsiteY39" fmla="*/ 1742853 h 2849969"/>
              <a:gd name="connsiteX40" fmla="*/ 1329186 w 3750760"/>
              <a:gd name="connsiteY40" fmla="*/ 1784528 h 2849969"/>
              <a:gd name="connsiteX41" fmla="*/ 1378101 w 3750760"/>
              <a:gd name="connsiteY41" fmla="*/ 1822003 h 2849969"/>
              <a:gd name="connsiteX42" fmla="*/ 1424960 w 3750760"/>
              <a:gd name="connsiteY42" fmla="*/ 1855277 h 2849969"/>
              <a:gd name="connsiteX43" fmla="*/ 1471818 w 3750760"/>
              <a:gd name="connsiteY43" fmla="*/ 1884461 h 2849969"/>
              <a:gd name="connsiteX44" fmla="*/ 1518786 w 3750760"/>
              <a:gd name="connsiteY44" fmla="*/ 1911544 h 2849969"/>
              <a:gd name="connsiteX45" fmla="*/ 1567701 w 3750760"/>
              <a:gd name="connsiteY45" fmla="*/ 1934427 h 2849969"/>
              <a:gd name="connsiteX46" fmla="*/ 1614559 w 3750760"/>
              <a:gd name="connsiteY46" fmla="*/ 1955210 h 2849969"/>
              <a:gd name="connsiteX47" fmla="*/ 1663475 w 3750760"/>
              <a:gd name="connsiteY47" fmla="*/ 1974002 h 2849969"/>
              <a:gd name="connsiteX48" fmla="*/ 1712390 w 3750760"/>
              <a:gd name="connsiteY48" fmla="*/ 1988594 h 2849969"/>
              <a:gd name="connsiteX49" fmla="*/ 1763361 w 3750760"/>
              <a:gd name="connsiteY49" fmla="*/ 2001086 h 2849969"/>
              <a:gd name="connsiteX50" fmla="*/ 1814332 w 3750760"/>
              <a:gd name="connsiteY50" fmla="*/ 2011477 h 2849969"/>
              <a:gd name="connsiteX51" fmla="*/ 1865303 w 3750760"/>
              <a:gd name="connsiteY51" fmla="*/ 2019768 h 2849969"/>
              <a:gd name="connsiteX52" fmla="*/ 1916275 w 3750760"/>
              <a:gd name="connsiteY52" fmla="*/ 2026069 h 2849969"/>
              <a:gd name="connsiteX53" fmla="*/ 1969194 w 3750760"/>
              <a:gd name="connsiteY53" fmla="*/ 2032260 h 2849969"/>
              <a:gd name="connsiteX54" fmla="*/ 2077305 w 3750760"/>
              <a:gd name="connsiteY54" fmla="*/ 2038561 h 2849969"/>
              <a:gd name="connsiteX55" fmla="*/ 2189420 w 3750760"/>
              <a:gd name="connsiteY55" fmla="*/ 2042651 h 2849969"/>
              <a:gd name="connsiteX56" fmla="*/ 2305539 w 3750760"/>
              <a:gd name="connsiteY56" fmla="*/ 2044751 h 2849969"/>
              <a:gd name="connsiteX57" fmla="*/ 2427826 w 3750760"/>
              <a:gd name="connsiteY57" fmla="*/ 2046852 h 2849969"/>
              <a:gd name="connsiteX58" fmla="*/ 2556283 w 3750760"/>
              <a:gd name="connsiteY58" fmla="*/ 2053153 h 2849969"/>
              <a:gd name="connsiteX59" fmla="*/ 2690799 w 3750760"/>
              <a:gd name="connsiteY59" fmla="*/ 2061444 h 2849969"/>
              <a:gd name="connsiteX60" fmla="*/ 2760168 w 3750760"/>
              <a:gd name="connsiteY60" fmla="*/ 2067745 h 2849969"/>
              <a:gd name="connsiteX61" fmla="*/ 2831484 w 3750760"/>
              <a:gd name="connsiteY61" fmla="*/ 2073935 h 2849969"/>
              <a:gd name="connsiteX62" fmla="*/ 2902800 w 3750760"/>
              <a:gd name="connsiteY62" fmla="*/ 2086427 h 2849969"/>
              <a:gd name="connsiteX63" fmla="*/ 2970113 w 3750760"/>
              <a:gd name="connsiteY63" fmla="*/ 2101019 h 2849969"/>
              <a:gd name="connsiteX64" fmla="*/ 3035369 w 3750760"/>
              <a:gd name="connsiteY64" fmla="*/ 2119701 h 2849969"/>
              <a:gd name="connsiteX65" fmla="*/ 3096513 w 3750760"/>
              <a:gd name="connsiteY65" fmla="*/ 2142694 h 2849969"/>
              <a:gd name="connsiteX66" fmla="*/ 3153544 w 3750760"/>
              <a:gd name="connsiteY66" fmla="*/ 2167677 h 2849969"/>
              <a:gd name="connsiteX67" fmla="*/ 3208628 w 3750760"/>
              <a:gd name="connsiteY67" fmla="*/ 2196751 h 2849969"/>
              <a:gd name="connsiteX68" fmla="*/ 3261547 w 3750760"/>
              <a:gd name="connsiteY68" fmla="*/ 2228035 h 2849969"/>
              <a:gd name="connsiteX69" fmla="*/ 3310462 w 3750760"/>
              <a:gd name="connsiteY69" fmla="*/ 2261309 h 2849969"/>
              <a:gd name="connsiteX70" fmla="*/ 3357429 w 3750760"/>
              <a:gd name="connsiteY70" fmla="*/ 2296683 h 2849969"/>
              <a:gd name="connsiteX71" fmla="*/ 3400176 w 3750760"/>
              <a:gd name="connsiteY71" fmla="*/ 2336259 h 2849969"/>
              <a:gd name="connsiteX72" fmla="*/ 3440974 w 3750760"/>
              <a:gd name="connsiteY72" fmla="*/ 2373733 h 2849969"/>
              <a:gd name="connsiteX73" fmla="*/ 3479717 w 3750760"/>
              <a:gd name="connsiteY73" fmla="*/ 2415409 h 2849969"/>
              <a:gd name="connsiteX74" fmla="*/ 3516403 w 3750760"/>
              <a:gd name="connsiteY74" fmla="*/ 2457084 h 2849969"/>
              <a:gd name="connsiteX75" fmla="*/ 3551033 w 3750760"/>
              <a:gd name="connsiteY75" fmla="*/ 2498760 h 2849969"/>
              <a:gd name="connsiteX76" fmla="*/ 3581659 w 3750760"/>
              <a:gd name="connsiteY76" fmla="*/ 2540325 h 2849969"/>
              <a:gd name="connsiteX77" fmla="*/ 3610121 w 3750760"/>
              <a:gd name="connsiteY77" fmla="*/ 2582000 h 2849969"/>
              <a:gd name="connsiteX78" fmla="*/ 3636635 w 3750760"/>
              <a:gd name="connsiteY78" fmla="*/ 2623676 h 2849969"/>
              <a:gd name="connsiteX79" fmla="*/ 3661092 w 3750760"/>
              <a:gd name="connsiteY79" fmla="*/ 2665241 h 2849969"/>
              <a:gd name="connsiteX80" fmla="*/ 3683494 w 3750760"/>
              <a:gd name="connsiteY80" fmla="*/ 2706916 h 2849969"/>
              <a:gd name="connsiteX81" fmla="*/ 3703947 w 3750760"/>
              <a:gd name="connsiteY81" fmla="*/ 2746491 h 2849969"/>
              <a:gd name="connsiteX82" fmla="*/ 3738577 w 3750760"/>
              <a:gd name="connsiteY82" fmla="*/ 2819340 h 2849969"/>
              <a:gd name="connsiteX83" fmla="*/ 3750760 w 3750760"/>
              <a:gd name="connsiteY83" fmla="*/ 2849969 h 2849969"/>
              <a:gd name="connsiteX84" fmla="*/ 0 w 3750760"/>
              <a:gd name="connsiteY84" fmla="*/ 2849969 h 2849969"/>
              <a:gd name="connsiteX85" fmla="*/ 0 w 3750760"/>
              <a:gd name="connsiteY85" fmla="*/ 39317 h 2849969"/>
              <a:gd name="connsiteX86" fmla="*/ 8262 w 3750760"/>
              <a:gd name="connsiteY86" fmla="*/ 35485 h 2849969"/>
              <a:gd name="connsiteX87" fmla="*/ 32720 w 3750760"/>
              <a:gd name="connsiteY87" fmla="*/ 27083 h 2849969"/>
              <a:gd name="connsiteX88" fmla="*/ 59234 w 3750760"/>
              <a:gd name="connsiteY88" fmla="*/ 18792 h 2849969"/>
              <a:gd name="connsiteX89" fmla="*/ 85747 w 3750760"/>
              <a:gd name="connsiteY89" fmla="*/ 12491 h 2849969"/>
              <a:gd name="connsiteX90" fmla="*/ 114317 w 3750760"/>
              <a:gd name="connsiteY90" fmla="*/ 6301 h 2849969"/>
              <a:gd name="connsiteX91" fmla="*/ 144835 w 3750760"/>
              <a:gd name="connsiteY91" fmla="*/ 4200 h 2849969"/>
              <a:gd name="connsiteX92" fmla="*/ 175461 w 3750760"/>
              <a:gd name="connsiteY92" fmla="*/ 2100 h 284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750760" h="2849969">
                <a:moveTo>
                  <a:pt x="205979" y="0"/>
                </a:moveTo>
                <a:lnTo>
                  <a:pt x="240609" y="2100"/>
                </a:lnTo>
                <a:lnTo>
                  <a:pt x="275347" y="4200"/>
                </a:lnTo>
                <a:lnTo>
                  <a:pt x="332379" y="12491"/>
                </a:lnTo>
                <a:lnTo>
                  <a:pt x="358893" y="18792"/>
                </a:lnTo>
                <a:lnTo>
                  <a:pt x="385406" y="24983"/>
                </a:lnTo>
                <a:lnTo>
                  <a:pt x="409864" y="33384"/>
                </a:lnTo>
                <a:lnTo>
                  <a:pt x="432265" y="41675"/>
                </a:lnTo>
                <a:lnTo>
                  <a:pt x="452610" y="52066"/>
                </a:lnTo>
                <a:lnTo>
                  <a:pt x="473064" y="62568"/>
                </a:lnTo>
                <a:lnTo>
                  <a:pt x="493409" y="72959"/>
                </a:lnTo>
                <a:lnTo>
                  <a:pt x="511806" y="85451"/>
                </a:lnTo>
                <a:lnTo>
                  <a:pt x="528039" y="97943"/>
                </a:lnTo>
                <a:lnTo>
                  <a:pt x="544380" y="112534"/>
                </a:lnTo>
                <a:lnTo>
                  <a:pt x="575006" y="141608"/>
                </a:lnTo>
                <a:lnTo>
                  <a:pt x="601412" y="174992"/>
                </a:lnTo>
                <a:lnTo>
                  <a:pt x="625869" y="212467"/>
                </a:lnTo>
                <a:lnTo>
                  <a:pt x="646323" y="252042"/>
                </a:lnTo>
                <a:lnTo>
                  <a:pt x="664612" y="293607"/>
                </a:lnTo>
                <a:lnTo>
                  <a:pt x="680953" y="337383"/>
                </a:lnTo>
                <a:lnTo>
                  <a:pt x="695238" y="385249"/>
                </a:lnTo>
                <a:lnTo>
                  <a:pt x="709523" y="435215"/>
                </a:lnTo>
                <a:lnTo>
                  <a:pt x="721751" y="485182"/>
                </a:lnTo>
                <a:lnTo>
                  <a:pt x="733980" y="539349"/>
                </a:lnTo>
                <a:lnTo>
                  <a:pt x="778783" y="768398"/>
                </a:lnTo>
                <a:lnTo>
                  <a:pt x="805297" y="891214"/>
                </a:lnTo>
                <a:lnTo>
                  <a:pt x="821638" y="953672"/>
                </a:lnTo>
                <a:lnTo>
                  <a:pt x="839927" y="1016130"/>
                </a:lnTo>
                <a:lnTo>
                  <a:pt x="860380" y="1080688"/>
                </a:lnTo>
                <a:lnTo>
                  <a:pt x="882781" y="1143146"/>
                </a:lnTo>
                <a:lnTo>
                  <a:pt x="909295" y="1207704"/>
                </a:lnTo>
                <a:lnTo>
                  <a:pt x="937757" y="1272263"/>
                </a:lnTo>
                <a:lnTo>
                  <a:pt x="970439" y="1336821"/>
                </a:lnTo>
                <a:lnTo>
                  <a:pt x="1007125" y="1401379"/>
                </a:lnTo>
                <a:lnTo>
                  <a:pt x="1047816" y="1465937"/>
                </a:lnTo>
                <a:lnTo>
                  <a:pt x="1092727" y="1528395"/>
                </a:lnTo>
                <a:lnTo>
                  <a:pt x="1141642" y="1588753"/>
                </a:lnTo>
                <a:lnTo>
                  <a:pt x="1188501" y="1645020"/>
                </a:lnTo>
                <a:lnTo>
                  <a:pt x="1235360" y="1694987"/>
                </a:lnTo>
                <a:lnTo>
                  <a:pt x="1282327" y="1742853"/>
                </a:lnTo>
                <a:lnTo>
                  <a:pt x="1329186" y="1784528"/>
                </a:lnTo>
                <a:lnTo>
                  <a:pt x="1378101" y="1822003"/>
                </a:lnTo>
                <a:lnTo>
                  <a:pt x="1424960" y="1855277"/>
                </a:lnTo>
                <a:lnTo>
                  <a:pt x="1471818" y="1884461"/>
                </a:lnTo>
                <a:lnTo>
                  <a:pt x="1518786" y="1911544"/>
                </a:lnTo>
                <a:lnTo>
                  <a:pt x="1567701" y="1934427"/>
                </a:lnTo>
                <a:lnTo>
                  <a:pt x="1614559" y="1955210"/>
                </a:lnTo>
                <a:lnTo>
                  <a:pt x="1663475" y="1974002"/>
                </a:lnTo>
                <a:lnTo>
                  <a:pt x="1712390" y="1988594"/>
                </a:lnTo>
                <a:lnTo>
                  <a:pt x="1763361" y="2001086"/>
                </a:lnTo>
                <a:lnTo>
                  <a:pt x="1814332" y="2011477"/>
                </a:lnTo>
                <a:lnTo>
                  <a:pt x="1865303" y="2019768"/>
                </a:lnTo>
                <a:lnTo>
                  <a:pt x="1916275" y="2026069"/>
                </a:lnTo>
                <a:lnTo>
                  <a:pt x="1969194" y="2032260"/>
                </a:lnTo>
                <a:lnTo>
                  <a:pt x="2077305" y="2038561"/>
                </a:lnTo>
                <a:lnTo>
                  <a:pt x="2189420" y="2042651"/>
                </a:lnTo>
                <a:lnTo>
                  <a:pt x="2305539" y="2044751"/>
                </a:lnTo>
                <a:lnTo>
                  <a:pt x="2427826" y="2046852"/>
                </a:lnTo>
                <a:lnTo>
                  <a:pt x="2556283" y="2053153"/>
                </a:lnTo>
                <a:lnTo>
                  <a:pt x="2690799" y="2061444"/>
                </a:lnTo>
                <a:lnTo>
                  <a:pt x="2760168" y="2067745"/>
                </a:lnTo>
                <a:lnTo>
                  <a:pt x="2831484" y="2073935"/>
                </a:lnTo>
                <a:lnTo>
                  <a:pt x="2902800" y="2086427"/>
                </a:lnTo>
                <a:lnTo>
                  <a:pt x="2970113" y="2101019"/>
                </a:lnTo>
                <a:lnTo>
                  <a:pt x="3035369" y="2119701"/>
                </a:lnTo>
                <a:lnTo>
                  <a:pt x="3096513" y="2142694"/>
                </a:lnTo>
                <a:lnTo>
                  <a:pt x="3153544" y="2167677"/>
                </a:lnTo>
                <a:lnTo>
                  <a:pt x="3208628" y="2196751"/>
                </a:lnTo>
                <a:lnTo>
                  <a:pt x="3261547" y="2228035"/>
                </a:lnTo>
                <a:lnTo>
                  <a:pt x="3310462" y="2261309"/>
                </a:lnTo>
                <a:lnTo>
                  <a:pt x="3357429" y="2296683"/>
                </a:lnTo>
                <a:lnTo>
                  <a:pt x="3400176" y="2336259"/>
                </a:lnTo>
                <a:lnTo>
                  <a:pt x="3440974" y="2373733"/>
                </a:lnTo>
                <a:lnTo>
                  <a:pt x="3479717" y="2415409"/>
                </a:lnTo>
                <a:lnTo>
                  <a:pt x="3516403" y="2457084"/>
                </a:lnTo>
                <a:lnTo>
                  <a:pt x="3551033" y="2498760"/>
                </a:lnTo>
                <a:lnTo>
                  <a:pt x="3581659" y="2540325"/>
                </a:lnTo>
                <a:lnTo>
                  <a:pt x="3610121" y="2582000"/>
                </a:lnTo>
                <a:lnTo>
                  <a:pt x="3636635" y="2623676"/>
                </a:lnTo>
                <a:lnTo>
                  <a:pt x="3661092" y="2665241"/>
                </a:lnTo>
                <a:lnTo>
                  <a:pt x="3683494" y="2706916"/>
                </a:lnTo>
                <a:lnTo>
                  <a:pt x="3703947" y="2746491"/>
                </a:lnTo>
                <a:lnTo>
                  <a:pt x="3738577" y="2819340"/>
                </a:lnTo>
                <a:lnTo>
                  <a:pt x="3750760" y="2849969"/>
                </a:lnTo>
                <a:lnTo>
                  <a:pt x="0" y="2849969"/>
                </a:lnTo>
                <a:lnTo>
                  <a:pt x="0" y="39317"/>
                </a:lnTo>
                <a:lnTo>
                  <a:pt x="8262" y="35485"/>
                </a:lnTo>
                <a:lnTo>
                  <a:pt x="32720" y="27083"/>
                </a:lnTo>
                <a:lnTo>
                  <a:pt x="59234" y="18792"/>
                </a:lnTo>
                <a:lnTo>
                  <a:pt x="85747" y="12491"/>
                </a:lnTo>
                <a:lnTo>
                  <a:pt x="114317" y="6301"/>
                </a:lnTo>
                <a:lnTo>
                  <a:pt x="144835" y="4200"/>
                </a:lnTo>
                <a:lnTo>
                  <a:pt x="175461" y="2100"/>
                </a:lnTo>
                <a:close/>
              </a:path>
            </a:pathLst>
          </a:custGeom>
          <a:gradFill flip="none" rotWithShape="1">
            <a:gsLst>
              <a:gs pos="0">
                <a:srgbClr val="727365">
                  <a:alpha val="15000"/>
                </a:srgbClr>
              </a:gs>
              <a:gs pos="48000">
                <a:srgbClr val="2F372F">
                  <a:alpha val="5000"/>
                </a:srgbClr>
              </a:gs>
              <a:gs pos="100000">
                <a:srgbClr val="221F2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3">
            <a:extLst>
              <a:ext uri="{FF2B5EF4-FFF2-40B4-BE49-F238E27FC236}">
                <a16:creationId xmlns:a16="http://schemas.microsoft.com/office/drawing/2014/main" id="{810F87BA-DAEB-2BC7-833A-22FD8E3684B1}"/>
              </a:ext>
            </a:extLst>
          </p:cNvPr>
          <p:cNvSpPr/>
          <p:nvPr userDrawn="1"/>
        </p:nvSpPr>
        <p:spPr>
          <a:xfrm>
            <a:off x="10786100" y="120878"/>
            <a:ext cx="1004208" cy="1004208"/>
          </a:xfrm>
          <a:prstGeom prst="ellipse">
            <a:avLst/>
          </a:prstGeom>
          <a:gradFill flip="none" rotWithShape="1">
            <a:gsLst>
              <a:gs pos="0">
                <a:schemeClr val="accent2">
                  <a:alpha val="25000"/>
                </a:schemeClr>
              </a:gs>
              <a:gs pos="59000">
                <a:schemeClr val="accent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30">
            <a:extLst>
              <a:ext uri="{FF2B5EF4-FFF2-40B4-BE49-F238E27FC236}">
                <a16:creationId xmlns:a16="http://schemas.microsoft.com/office/drawing/2014/main" id="{EDEDEC58-47FE-2389-503D-AD416C4074C3}"/>
              </a:ext>
            </a:extLst>
          </p:cNvPr>
          <p:cNvSpPr/>
          <p:nvPr userDrawn="1"/>
        </p:nvSpPr>
        <p:spPr>
          <a:xfrm>
            <a:off x="57944" y="6347155"/>
            <a:ext cx="431800" cy="431800"/>
          </a:xfrm>
          <a:prstGeom prst="ellipse">
            <a:avLst/>
          </a:prstGeom>
          <a:gradFill flip="none" rotWithShape="1">
            <a:gsLst>
              <a:gs pos="75000">
                <a:schemeClr val="accent2">
                  <a:alpha val="0"/>
                </a:schemeClr>
              </a:gs>
              <a:gs pos="20000">
                <a:schemeClr val="accent1">
                  <a:alpha val="15000"/>
                </a:schemeClr>
              </a:gs>
              <a:gs pos="0">
                <a:schemeClr val="accent1">
                  <a:alpha val="2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Group 11">
            <a:extLst>
              <a:ext uri="{FF2B5EF4-FFF2-40B4-BE49-F238E27FC236}">
                <a16:creationId xmlns:a16="http://schemas.microsoft.com/office/drawing/2014/main" id="{FF0650B8-D5D9-9FAD-B943-C6989ED564BC}"/>
              </a:ext>
            </a:extLst>
          </p:cNvPr>
          <p:cNvGrpSpPr/>
          <p:nvPr userDrawn="1"/>
        </p:nvGrpSpPr>
        <p:grpSpPr>
          <a:xfrm>
            <a:off x="-1320981" y="283065"/>
            <a:ext cx="4116183" cy="4734617"/>
            <a:chOff x="-1320981" y="283065"/>
            <a:chExt cx="4116183" cy="4734617"/>
          </a:xfrm>
          <a:solidFill>
            <a:srgbClr val="FFCC01">
              <a:alpha val="12000"/>
            </a:srgbClr>
          </a:solidFill>
        </p:grpSpPr>
        <p:sp>
          <p:nvSpPr>
            <p:cNvPr id="13" name="Oval 12">
              <a:extLst>
                <a:ext uri="{FF2B5EF4-FFF2-40B4-BE49-F238E27FC236}">
                  <a16:creationId xmlns:a16="http://schemas.microsoft.com/office/drawing/2014/main" id="{F825FCFA-8E7A-1160-E5DC-5E22978326A7}"/>
                </a:ext>
              </a:extLst>
            </p:cNvPr>
            <p:cNvSpPr/>
            <p:nvPr/>
          </p:nvSpPr>
          <p:spPr>
            <a:xfrm>
              <a:off x="-1320981" y="283065"/>
              <a:ext cx="3723712" cy="3771890"/>
            </a:xfrm>
            <a:prstGeom prst="ellipse">
              <a:avLst/>
            </a:prstGeom>
            <a:grp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64D844A-711F-57EA-E6B7-FD6AFA0E45DC}"/>
                </a:ext>
              </a:extLst>
            </p:cNvPr>
            <p:cNvSpPr/>
            <p:nvPr/>
          </p:nvSpPr>
          <p:spPr>
            <a:xfrm>
              <a:off x="-928510" y="1245792"/>
              <a:ext cx="3723712" cy="3771890"/>
            </a:xfrm>
            <a:prstGeom prst="ellipse">
              <a:avLst/>
            </a:prstGeom>
            <a:grp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Date Placeholder 2">
            <a:extLst>
              <a:ext uri="{FF2B5EF4-FFF2-40B4-BE49-F238E27FC236}">
                <a16:creationId xmlns:a16="http://schemas.microsoft.com/office/drawing/2014/main" id="{D4D7CC9F-EDC9-A6F7-DA66-4A306089A171}"/>
              </a:ext>
            </a:extLst>
          </p:cNvPr>
          <p:cNvSpPr>
            <a:spLocks noGrp="1"/>
          </p:cNvSpPr>
          <p:nvPr>
            <p:ph type="dt" sz="half" idx="10"/>
          </p:nvPr>
        </p:nvSpPr>
        <p:spPr/>
        <p:txBody>
          <a:bodyPr/>
          <a:lstStyle/>
          <a:p>
            <a:fld id="{18CAD6D7-B5CD-4AF7-A2A8-4B3455118D13}" type="datetime1">
              <a:rPr lang="en-US" smtClean="0"/>
              <a:t>8/6/2025</a:t>
            </a:fld>
            <a:endParaRPr lang="en-US"/>
          </a:p>
        </p:txBody>
      </p:sp>
      <p:sp>
        <p:nvSpPr>
          <p:cNvPr id="4" name="Slide Number Placeholder 3">
            <a:extLst>
              <a:ext uri="{FF2B5EF4-FFF2-40B4-BE49-F238E27FC236}">
                <a16:creationId xmlns:a16="http://schemas.microsoft.com/office/drawing/2014/main" id="{F09D9C3A-06B5-D7B7-AE0A-005090EAD783}"/>
              </a:ext>
            </a:extLst>
          </p:cNvPr>
          <p:cNvSpPr>
            <a:spLocks noGrp="1"/>
          </p:cNvSpPr>
          <p:nvPr>
            <p:ph type="sldNum" sz="quarter" idx="11"/>
          </p:nvPr>
        </p:nvSpPr>
        <p:spPr/>
        <p:txBody>
          <a:bodyPr/>
          <a:lstStyle/>
          <a:p>
            <a:fld id="{64E5BE4B-2FBF-4174-9E62-85FAD1CB43A6}" type="slidenum">
              <a:rPr lang="en-US" smtClean="0"/>
              <a:pPr/>
              <a:t>‹#›</a:t>
            </a:fld>
            <a:endParaRPr lang="en-US"/>
          </a:p>
        </p:txBody>
      </p:sp>
      <p:sp>
        <p:nvSpPr>
          <p:cNvPr id="8" name="Rectangle 7">
            <a:extLst>
              <a:ext uri="{FF2B5EF4-FFF2-40B4-BE49-F238E27FC236}">
                <a16:creationId xmlns:a16="http://schemas.microsoft.com/office/drawing/2014/main" id="{1188B23C-DCD3-9B42-97A1-F789727EBE53}"/>
              </a:ext>
            </a:extLst>
          </p:cNvPr>
          <p:cNvSpPr/>
          <p:nvPr userDrawn="1"/>
        </p:nvSpPr>
        <p:spPr>
          <a:xfrm>
            <a:off x="223569" y="187223"/>
            <a:ext cx="11754932" cy="6375832"/>
          </a:xfrm>
          <a:prstGeom prst="rect">
            <a:avLst/>
          </a:prstGeom>
          <a:noFill/>
          <a:ln w="25400">
            <a:solidFill>
              <a:srgbClr val="FFD5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a:extLst>
              <a:ext uri="{FF2B5EF4-FFF2-40B4-BE49-F238E27FC236}">
                <a16:creationId xmlns:a16="http://schemas.microsoft.com/office/drawing/2014/main" id="{8C957F54-5316-253B-C167-8F1738A92BC9}"/>
              </a:ext>
            </a:extLst>
          </p:cNvPr>
          <p:cNvGrpSpPr/>
          <p:nvPr userDrawn="1"/>
        </p:nvGrpSpPr>
        <p:grpSpPr>
          <a:xfrm rot="5400000">
            <a:off x="771082" y="-634131"/>
            <a:ext cx="316868" cy="1858177"/>
            <a:chOff x="195756" y="4999821"/>
            <a:chExt cx="316868" cy="1858177"/>
          </a:xfrm>
          <a:solidFill>
            <a:schemeClr val="bg1"/>
          </a:solidFill>
        </p:grpSpPr>
        <p:grpSp>
          <p:nvGrpSpPr>
            <p:cNvPr id="5" name="Group 4">
              <a:extLst>
                <a:ext uri="{FF2B5EF4-FFF2-40B4-BE49-F238E27FC236}">
                  <a16:creationId xmlns:a16="http://schemas.microsoft.com/office/drawing/2014/main" id="{33BC1788-B522-3D3B-5DF4-D55CFB5E8792}"/>
                </a:ext>
              </a:extLst>
            </p:cNvPr>
            <p:cNvGrpSpPr/>
            <p:nvPr/>
          </p:nvGrpSpPr>
          <p:grpSpPr>
            <a:xfrm rot="16200000">
              <a:off x="-435383" y="5681659"/>
              <a:ext cx="1579154" cy="215478"/>
              <a:chOff x="684935" y="6087595"/>
              <a:chExt cx="1579154" cy="215478"/>
            </a:xfrm>
            <a:grpFill/>
            <a:effectLst/>
          </p:grpSpPr>
          <p:sp>
            <p:nvSpPr>
              <p:cNvPr id="7" name="TextBox 6">
                <a:extLst>
                  <a:ext uri="{FF2B5EF4-FFF2-40B4-BE49-F238E27FC236}">
                    <a16:creationId xmlns:a16="http://schemas.microsoft.com/office/drawing/2014/main" id="{47FA98CE-1003-86AC-B52F-899606E23756}"/>
                  </a:ext>
                </a:extLst>
              </p:cNvPr>
              <p:cNvSpPr txBox="1"/>
              <p:nvPr/>
            </p:nvSpPr>
            <p:spPr>
              <a:xfrm>
                <a:off x="684935" y="6087595"/>
                <a:ext cx="543739" cy="215444"/>
              </a:xfrm>
              <a:prstGeom prst="rect">
                <a:avLst/>
              </a:prstGeom>
              <a:noFill/>
              <a:effectLst/>
            </p:spPr>
            <p:txBody>
              <a:bodyPr wrap="none" rtlCol="0">
                <a:spAutoFit/>
              </a:bodyPr>
              <a:lstStyle/>
              <a:p>
                <a:r>
                  <a:rPr lang="id-ID" sz="800" b="1" spc="300">
                    <a:solidFill>
                      <a:schemeClr val="tx1"/>
                    </a:solidFill>
                    <a:latin typeface="US Army" panose="020B0506030202020204" pitchFamily="34" charset="0"/>
                    <a:cs typeface="Poppins" panose="00000500000000000000" pitchFamily="2" charset="0"/>
                  </a:rPr>
                  <a:t>202</a:t>
                </a:r>
                <a:r>
                  <a:rPr lang="en-ID" sz="800" b="1" spc="300">
                    <a:solidFill>
                      <a:schemeClr val="tx1"/>
                    </a:solidFill>
                    <a:latin typeface="US Army" panose="020B0506030202020204" pitchFamily="34" charset="0"/>
                    <a:cs typeface="Poppins" panose="00000500000000000000" pitchFamily="2" charset="0"/>
                  </a:rPr>
                  <a:t>5</a:t>
                </a:r>
                <a:endParaRPr lang="id-ID" sz="800" b="1" spc="300">
                  <a:solidFill>
                    <a:schemeClr val="tx1"/>
                  </a:solidFill>
                  <a:latin typeface="US Army" panose="020B0506030202020204" pitchFamily="34" charset="0"/>
                  <a:cs typeface="Poppins" panose="00000500000000000000" pitchFamily="2" charset="0"/>
                </a:endParaRPr>
              </a:p>
            </p:txBody>
          </p:sp>
          <p:cxnSp>
            <p:nvCxnSpPr>
              <p:cNvPr id="9" name="Straight Connector 8">
                <a:extLst>
                  <a:ext uri="{FF2B5EF4-FFF2-40B4-BE49-F238E27FC236}">
                    <a16:creationId xmlns:a16="http://schemas.microsoft.com/office/drawing/2014/main" id="{9DB4EC05-8274-E655-BEA1-6707FEB938FC}"/>
                  </a:ext>
                </a:extLst>
              </p:cNvPr>
              <p:cNvCxnSpPr>
                <a:cxnSpLocks/>
              </p:cNvCxnSpPr>
              <p:nvPr/>
            </p:nvCxnSpPr>
            <p:spPr>
              <a:xfrm>
                <a:off x="1266620" y="6195317"/>
                <a:ext cx="258883" cy="0"/>
              </a:xfrm>
              <a:prstGeom prst="line">
                <a:avLst/>
              </a:prstGeom>
              <a:grp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5B13FA4-AC7C-6FA8-5C74-F268D3829C56}"/>
                  </a:ext>
                </a:extLst>
              </p:cNvPr>
              <p:cNvSpPr txBox="1"/>
              <p:nvPr/>
            </p:nvSpPr>
            <p:spPr>
              <a:xfrm>
                <a:off x="1734777" y="6087629"/>
                <a:ext cx="529312" cy="215444"/>
              </a:xfrm>
              <a:prstGeom prst="rect">
                <a:avLst/>
              </a:prstGeom>
              <a:noFill/>
              <a:effectLst/>
            </p:spPr>
            <p:txBody>
              <a:bodyPr wrap="none" rtlCol="0">
                <a:spAutoFit/>
              </a:bodyPr>
              <a:lstStyle/>
              <a:p>
                <a:r>
                  <a:rPr lang="en-US" sz="800" spc="300">
                    <a:solidFill>
                      <a:schemeClr val="tx1"/>
                    </a:solidFill>
                    <a:latin typeface="US Army" panose="020B0506030202020204" pitchFamily="34" charset="0"/>
                    <a:cs typeface="Poppins" panose="00000500000000000000" pitchFamily="2" charset="0"/>
                  </a:rPr>
                  <a:t>AI2C</a:t>
                </a:r>
                <a:endParaRPr lang="id-ID" sz="800" spc="300">
                  <a:solidFill>
                    <a:schemeClr val="tx1"/>
                  </a:solidFill>
                  <a:latin typeface="US Army" panose="020B0506030202020204" pitchFamily="34" charset="0"/>
                  <a:cs typeface="Poppins" panose="00000500000000000000" pitchFamily="2" charset="0"/>
                </a:endParaRPr>
              </a:p>
            </p:txBody>
          </p:sp>
        </p:grpSp>
        <p:sp>
          <p:nvSpPr>
            <p:cNvPr id="6" name="Freeform: Shape 5">
              <a:extLst>
                <a:ext uri="{FF2B5EF4-FFF2-40B4-BE49-F238E27FC236}">
                  <a16:creationId xmlns:a16="http://schemas.microsoft.com/office/drawing/2014/main" id="{3C01EA95-FD84-1191-32A5-ED55B42FA502}"/>
                </a:ext>
              </a:extLst>
            </p:cNvPr>
            <p:cNvSpPr/>
            <p:nvPr/>
          </p:nvSpPr>
          <p:spPr>
            <a:xfrm rot="10800000">
              <a:off x="195756" y="6699563"/>
              <a:ext cx="316868" cy="158435"/>
            </a:xfrm>
            <a:custGeom>
              <a:avLst/>
              <a:gdLst>
                <a:gd name="connsiteX0" fmla="*/ 0 w 388388"/>
                <a:gd name="connsiteY0" fmla="*/ 0 h 194195"/>
                <a:gd name="connsiteX1" fmla="*/ 388388 w 388388"/>
                <a:gd name="connsiteY1" fmla="*/ 0 h 194195"/>
                <a:gd name="connsiteX2" fmla="*/ 388388 w 388388"/>
                <a:gd name="connsiteY2" fmla="*/ 1 h 194195"/>
                <a:gd name="connsiteX3" fmla="*/ 194194 w 388388"/>
                <a:gd name="connsiteY3" fmla="*/ 194195 h 194195"/>
                <a:gd name="connsiteX4" fmla="*/ 0 w 388388"/>
                <a:gd name="connsiteY4" fmla="*/ 1 h 194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88" h="194195">
                  <a:moveTo>
                    <a:pt x="0" y="0"/>
                  </a:moveTo>
                  <a:lnTo>
                    <a:pt x="388388" y="0"/>
                  </a:lnTo>
                  <a:lnTo>
                    <a:pt x="388388" y="1"/>
                  </a:lnTo>
                  <a:cubicBezTo>
                    <a:pt x="388388" y="107251"/>
                    <a:pt x="301444" y="194195"/>
                    <a:pt x="194194" y="194195"/>
                  </a:cubicBezTo>
                  <a:cubicBezTo>
                    <a:pt x="86944" y="194195"/>
                    <a:pt x="0" y="107251"/>
                    <a:pt x="0" y="1"/>
                  </a:cubicBezTo>
                  <a:close/>
                </a:path>
              </a:pathLst>
            </a:custGeom>
            <a:solidFill>
              <a:srgbClr val="FFD52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Tree>
    <p:extLst>
      <p:ext uri="{BB962C8B-B14F-4D97-AF65-F5344CB8AC3E}">
        <p14:creationId xmlns:p14="http://schemas.microsoft.com/office/powerpoint/2010/main" val="31405671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888">
          <p15:clr>
            <a:srgbClr val="A4A3A4"/>
          </p15:clr>
        </p15:guide>
        <p15:guide id="2" orient="horz" pos="1008">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504553A3-E789-44A7-1B39-AC278E0B802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29000" y="5982359"/>
            <a:ext cx="553255" cy="718886"/>
          </a:xfrm>
          <a:prstGeom prst="rect">
            <a:avLst/>
          </a:prstGeom>
        </p:spPr>
      </p:pic>
      <p:pic>
        <p:nvPicPr>
          <p:cNvPr id="4" name="Picture 3">
            <a:extLst>
              <a:ext uri="{FF2B5EF4-FFF2-40B4-BE49-F238E27FC236}">
                <a16:creationId xmlns:a16="http://schemas.microsoft.com/office/drawing/2014/main" id="{BE282E0E-0DDB-2EA1-807D-46232EBFAFE9}"/>
              </a:ext>
            </a:extLst>
          </p:cNvPr>
          <p:cNvPicPr>
            <a:picLocks noChangeAspect="1"/>
          </p:cNvPicPr>
          <p:nvPr userDrawn="1"/>
        </p:nvPicPr>
        <p:blipFill>
          <a:blip r:embed="rId3"/>
          <a:srcRect/>
          <a:stretch/>
        </p:blipFill>
        <p:spPr>
          <a:xfrm>
            <a:off x="69898" y="70336"/>
            <a:ext cx="755617" cy="718886"/>
          </a:xfrm>
          <a:prstGeom prst="rect">
            <a:avLst/>
          </a:prstGeom>
          <a:noFill/>
        </p:spPr>
      </p:pic>
    </p:spTree>
    <p:extLst>
      <p:ext uri="{BB962C8B-B14F-4D97-AF65-F5344CB8AC3E}">
        <p14:creationId xmlns:p14="http://schemas.microsoft.com/office/powerpoint/2010/main" val="1446487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9AA0458-BDC2-42A0-9E97-649BF28FEBD2}"/>
              </a:ext>
            </a:extLst>
          </p:cNvPr>
          <p:cNvGrpSpPr/>
          <p:nvPr userDrawn="1"/>
        </p:nvGrpSpPr>
        <p:grpSpPr>
          <a:xfrm>
            <a:off x="0" y="-7846"/>
            <a:ext cx="12192000" cy="572687"/>
            <a:chOff x="0" y="-1"/>
            <a:chExt cx="12192000" cy="693248"/>
          </a:xfrm>
        </p:grpSpPr>
        <p:sp>
          <p:nvSpPr>
            <p:cNvPr id="7" name="Rectangle 6">
              <a:extLst>
                <a:ext uri="{FF2B5EF4-FFF2-40B4-BE49-F238E27FC236}">
                  <a16:creationId xmlns:a16="http://schemas.microsoft.com/office/drawing/2014/main" id="{F99F0DC5-E0CA-41C5-A69D-C1E8BCA66C56}"/>
                </a:ext>
              </a:extLst>
            </p:cNvPr>
            <p:cNvSpPr/>
            <p:nvPr/>
          </p:nvSpPr>
          <p:spPr>
            <a:xfrm>
              <a:off x="0" y="-1"/>
              <a:ext cx="12192000" cy="6932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1">
                <a:solidFill>
                  <a:prstClr val="white"/>
                </a:solidFill>
                <a:latin typeface="Franklin Gothic Medium" panose="020B0603020102020204" pitchFamily="34" charset="0"/>
              </a:endParaRPr>
            </a:p>
          </p:txBody>
        </p:sp>
        <p:pic>
          <p:nvPicPr>
            <p:cNvPr id="8" name="Picture 7">
              <a:extLst>
                <a:ext uri="{FF2B5EF4-FFF2-40B4-BE49-F238E27FC236}">
                  <a16:creationId xmlns:a16="http://schemas.microsoft.com/office/drawing/2014/main" id="{97253EDA-C6A4-4F8F-83D1-FC8C38D846BF}"/>
                </a:ext>
              </a:extLst>
            </p:cNvPr>
            <p:cNvPicPr>
              <a:picLocks/>
            </p:cNvPicPr>
            <p:nvPr/>
          </p:nvPicPr>
          <p:blipFill>
            <a:blip r:embed="rId2"/>
            <a:srcRect/>
            <a:stretch/>
          </p:blipFill>
          <p:spPr>
            <a:xfrm>
              <a:off x="104665" y="108537"/>
              <a:ext cx="414528" cy="501794"/>
            </a:xfrm>
            <a:prstGeom prst="rect">
              <a:avLst/>
            </a:prstGeom>
          </p:spPr>
        </p:pic>
      </p:grpSp>
      <p:sp>
        <p:nvSpPr>
          <p:cNvPr id="12" name="Title 3">
            <a:extLst>
              <a:ext uri="{FF2B5EF4-FFF2-40B4-BE49-F238E27FC236}">
                <a16:creationId xmlns:a16="http://schemas.microsoft.com/office/drawing/2014/main" id="{F827D882-D6D9-413B-A161-F6A7D717912C}"/>
              </a:ext>
            </a:extLst>
          </p:cNvPr>
          <p:cNvSpPr>
            <a:spLocks noGrp="1"/>
          </p:cNvSpPr>
          <p:nvPr>
            <p:ph type="title"/>
          </p:nvPr>
        </p:nvSpPr>
        <p:spPr>
          <a:xfrm>
            <a:off x="845132" y="2"/>
            <a:ext cx="10508673" cy="568601"/>
          </a:xfrm>
        </p:spPr>
        <p:txBody>
          <a:bodyPr>
            <a:normAutofit/>
          </a:bodyPr>
          <a:lstStyle>
            <a:lvl1pPr algn="ctr">
              <a:defRPr sz="3200">
                <a:solidFill>
                  <a:schemeClr val="bg1"/>
                </a:solidFill>
                <a:latin typeface="Franklin Gothic Medium" panose="020B0603020102020204" pitchFamily="34" charset="0"/>
              </a:defRPr>
            </a:lvl1pPr>
          </a:lstStyle>
          <a:p>
            <a:r>
              <a:rPr lang="en-US"/>
              <a:t>Click to edit Master title style</a:t>
            </a:r>
          </a:p>
        </p:txBody>
      </p:sp>
      <p:pic>
        <p:nvPicPr>
          <p:cNvPr id="2" name="Picture 1" descr="A picture containing logo&#10;&#10;Description automatically generated">
            <a:extLst>
              <a:ext uri="{FF2B5EF4-FFF2-40B4-BE49-F238E27FC236}">
                <a16:creationId xmlns:a16="http://schemas.microsoft.com/office/drawing/2014/main" id="{207F3E87-BD45-7527-0921-F6323B368B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948" y="-4854"/>
            <a:ext cx="587936" cy="560149"/>
          </a:xfrm>
          <a:prstGeom prst="rect">
            <a:avLst/>
          </a:prstGeom>
        </p:spPr>
      </p:pic>
    </p:spTree>
    <p:extLst>
      <p:ext uri="{BB962C8B-B14F-4D97-AF65-F5344CB8AC3E}">
        <p14:creationId xmlns:p14="http://schemas.microsoft.com/office/powerpoint/2010/main" val="42761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Std Bulleted Txt)">
    <p:spTree>
      <p:nvGrpSpPr>
        <p:cNvPr id="1" name=""/>
        <p:cNvGrpSpPr/>
        <p:nvPr/>
      </p:nvGrpSpPr>
      <p:grpSpPr>
        <a:xfrm>
          <a:off x="0" y="0"/>
          <a:ext cx="0" cy="0"/>
          <a:chOff x="0" y="0"/>
          <a:chExt cx="0" cy="0"/>
        </a:xfrm>
      </p:grpSpPr>
      <p:sp>
        <p:nvSpPr>
          <p:cNvPr id="5" name="Slide Number Placeholder 5"/>
          <p:cNvSpPr>
            <a:spLocks noGrp="1"/>
          </p:cNvSpPr>
          <p:nvPr>
            <p:ph type="sldNum" sz="quarter" idx="11"/>
          </p:nvPr>
        </p:nvSpPr>
        <p:spPr/>
        <p:txBody>
          <a:bodyPr/>
          <a:lstStyle>
            <a:lvl1pPr algn="r" fontAlgn="auto">
              <a:spcBef>
                <a:spcPts val="0"/>
              </a:spcBef>
              <a:spcAft>
                <a:spcPts val="0"/>
              </a:spcAft>
              <a:defRPr sz="900" dirty="0" smtClean="0">
                <a:solidFill>
                  <a:schemeClr val="tx1">
                    <a:tint val="75000"/>
                  </a:schemeClr>
                </a:solidFill>
                <a:latin typeface="+mn-lt"/>
                <a:cs typeface="+mn-cs"/>
              </a:defRPr>
            </a:lvl1pPr>
          </a:lstStyle>
          <a:p>
            <a:pPr>
              <a:defRPr/>
            </a:pPr>
            <a:r>
              <a:rPr lang="en-US">
                <a:solidFill>
                  <a:prstClr val="black">
                    <a:tint val="75000"/>
                  </a:prstClr>
                </a:solidFill>
              </a:rPr>
              <a:t>Slide </a:t>
            </a:r>
            <a:fld id="{9F0E6DBA-91C1-4D59-B199-6D4D079A93B9}" type="slidenum">
              <a:rPr lang="en-US">
                <a:solidFill>
                  <a:prstClr val="black">
                    <a:tint val="75000"/>
                  </a:prstClr>
                </a:solidFill>
              </a:rPr>
              <a:pPr>
                <a:defRPr/>
              </a:pPr>
              <a:t>‹#›</a:t>
            </a:fld>
            <a:endParaRPr lang="en-US">
              <a:solidFill>
                <a:prstClr val="black">
                  <a:tint val="75000"/>
                </a:prstClr>
              </a:solidFill>
            </a:endParaRPr>
          </a:p>
        </p:txBody>
      </p:sp>
      <p:grpSp>
        <p:nvGrpSpPr>
          <p:cNvPr id="7" name="Group 6"/>
          <p:cNvGrpSpPr/>
          <p:nvPr userDrawn="1"/>
        </p:nvGrpSpPr>
        <p:grpSpPr>
          <a:xfrm>
            <a:off x="449712" y="6338409"/>
            <a:ext cx="11217963" cy="323851"/>
            <a:chOff x="426335" y="6531584"/>
            <a:chExt cx="8413472" cy="323850"/>
          </a:xfrm>
        </p:grpSpPr>
        <p:grpSp>
          <p:nvGrpSpPr>
            <p:cNvPr id="8" name="Group 7"/>
            <p:cNvGrpSpPr/>
            <p:nvPr/>
          </p:nvGrpSpPr>
          <p:grpSpPr>
            <a:xfrm>
              <a:off x="426335" y="6531584"/>
              <a:ext cx="8413472" cy="323850"/>
              <a:chOff x="431993" y="6153150"/>
              <a:chExt cx="8413472" cy="323850"/>
            </a:xfrm>
          </p:grpSpPr>
          <p:sp>
            <p:nvSpPr>
              <p:cNvPr id="11" name="Rectangle 10"/>
              <p:cNvSpPr/>
              <p:nvPr/>
            </p:nvSpPr>
            <p:spPr>
              <a:xfrm>
                <a:off x="431993" y="6153150"/>
                <a:ext cx="8331008" cy="323850"/>
              </a:xfrm>
              <a:prstGeom prst="rect">
                <a:avLst/>
              </a:prstGeom>
              <a:solidFill>
                <a:sysClr val="window" lastClr="FFFFFF">
                  <a:lumMod val="95000"/>
                </a:sysClr>
              </a:solidFill>
              <a:ln w="12700" cap="flat" cmpd="sng" algn="ctr">
                <a:solidFill>
                  <a:sysClr val="windowText" lastClr="000000"/>
                </a:solidFill>
                <a:prstDash val="solid"/>
              </a:ln>
              <a:effectLst/>
            </p:spPr>
            <p:txBody>
              <a:bodyPr lIns="45720" tIns="45720" rIns="45720" bIns="45720" rtlCol="0" anchor="ctr"/>
              <a:lstStyle/>
              <a:p>
                <a:pPr defTabSz="914377" fontAlgn="base">
                  <a:spcBef>
                    <a:spcPct val="0"/>
                  </a:spcBef>
                  <a:spcAft>
                    <a:spcPct val="0"/>
                  </a:spcAft>
                  <a:defRPr/>
                </a:pPr>
                <a:r>
                  <a:rPr lang="en-US" sz="1051" b="1" kern="0">
                    <a:solidFill>
                      <a:prstClr val="black"/>
                    </a:solidFill>
                    <a:latin typeface="Arial"/>
                  </a:rPr>
                  <a:t>Legend:</a:t>
                </a:r>
              </a:p>
            </p:txBody>
          </p:sp>
          <p:sp>
            <p:nvSpPr>
              <p:cNvPr id="12" name="Rectangle 11"/>
              <p:cNvSpPr/>
              <p:nvPr/>
            </p:nvSpPr>
            <p:spPr>
              <a:xfrm>
                <a:off x="1631843" y="6232236"/>
                <a:ext cx="274320" cy="182880"/>
              </a:xfrm>
              <a:prstGeom prst="rect">
                <a:avLst/>
              </a:prstGeom>
              <a:solidFill>
                <a:srgbClr val="FFC000"/>
              </a:solidFill>
              <a:ln w="6350" cap="flat" cmpd="sng" algn="ctr">
                <a:solidFill>
                  <a:sysClr val="windowText" lastClr="000000"/>
                </a:solidFill>
                <a:prstDash val="solid"/>
              </a:ln>
              <a:effectLst/>
            </p:spPr>
            <p:txBody>
              <a:bodyPr lIns="0" tIns="18288" rIns="0" bIns="0" rtlCol="0" anchor="ctr">
                <a:noAutofit/>
              </a:bodyPr>
              <a:lstStyle/>
              <a:p>
                <a:pPr algn="ctr" defTabSz="914377">
                  <a:lnSpc>
                    <a:spcPct val="80000"/>
                  </a:lnSpc>
                  <a:defRPr/>
                </a:pPr>
                <a:r>
                  <a:rPr lang="en-US" sz="1000" b="1" kern="0">
                    <a:solidFill>
                      <a:prstClr val="black"/>
                    </a:solidFill>
                    <a:latin typeface="Arial"/>
                    <a:cs typeface="Arial" pitchFamily="34" charset="0"/>
                  </a:rPr>
                  <a:t>6.3</a:t>
                </a:r>
              </a:p>
            </p:txBody>
          </p:sp>
          <p:grpSp>
            <p:nvGrpSpPr>
              <p:cNvPr id="13" name="Group 12"/>
              <p:cNvGrpSpPr/>
              <p:nvPr/>
            </p:nvGrpSpPr>
            <p:grpSpPr>
              <a:xfrm>
                <a:off x="4038600" y="6176576"/>
                <a:ext cx="4806865" cy="276998"/>
                <a:chOff x="3149408" y="6121371"/>
                <a:chExt cx="4806865" cy="276998"/>
              </a:xfrm>
            </p:grpSpPr>
            <p:grpSp>
              <p:nvGrpSpPr>
                <p:cNvPr id="16" name="Group 15"/>
                <p:cNvGrpSpPr/>
                <p:nvPr/>
              </p:nvGrpSpPr>
              <p:grpSpPr>
                <a:xfrm>
                  <a:off x="5157385" y="6121371"/>
                  <a:ext cx="487680" cy="276998"/>
                  <a:chOff x="5157385" y="6114717"/>
                  <a:chExt cx="487680" cy="276998"/>
                </a:xfrm>
              </p:grpSpPr>
              <p:sp>
                <p:nvSpPr>
                  <p:cNvPr id="29" name="Diamond 8"/>
                  <p:cNvSpPr/>
                  <p:nvPr/>
                </p:nvSpPr>
                <p:spPr>
                  <a:xfrm>
                    <a:off x="5157385" y="6121267"/>
                    <a:ext cx="182880" cy="263898"/>
                  </a:xfrm>
                  <a:prstGeom prst="diamond">
                    <a:avLst/>
                  </a:prstGeom>
                  <a:solidFill>
                    <a:srgbClr val="FFFF66"/>
                  </a:solidFill>
                  <a:ln w="6350" cap="flat" cmpd="sng" algn="ctr">
                    <a:solidFill>
                      <a:sysClr val="windowText" lastClr="000000"/>
                    </a:solidFill>
                    <a:prstDash val="solid"/>
                  </a:ln>
                  <a:effectLst/>
                </p:spPr>
                <p:txBody>
                  <a:bodyPr lIns="0" tIns="0" rIns="0" bIns="0" rtlCol="0" anchor="ctr"/>
                  <a:lstStyle/>
                  <a:p>
                    <a:pPr algn="ctr" defTabSz="914377">
                      <a:defRPr/>
                    </a:pPr>
                    <a:r>
                      <a:rPr lang="en-US" sz="1000" b="1" kern="0">
                        <a:solidFill>
                          <a:prstClr val="black"/>
                        </a:solidFill>
                        <a:latin typeface="Arial"/>
                        <a:cs typeface="Arial" pitchFamily="34" charset="0"/>
                      </a:rPr>
                      <a:t>#</a:t>
                    </a:r>
                  </a:p>
                </p:txBody>
              </p:sp>
              <p:sp>
                <p:nvSpPr>
                  <p:cNvPr id="30" name="Rectangle 9"/>
                  <p:cNvSpPr/>
                  <p:nvPr/>
                </p:nvSpPr>
                <p:spPr>
                  <a:xfrm>
                    <a:off x="5382726" y="6114717"/>
                    <a:ext cx="262339" cy="276998"/>
                  </a:xfrm>
                  <a:prstGeom prst="rect">
                    <a:avLst/>
                  </a:prstGeom>
                  <a:noFill/>
                  <a:ln w="6350" cap="flat" cmpd="sng" algn="ctr">
                    <a:noFill/>
                    <a:prstDash val="solid"/>
                  </a:ln>
                  <a:effectLst/>
                </p:spPr>
                <p:txBody>
                  <a:bodyPr wrap="square" lIns="0" tIns="0" rIns="0" bIns="0" rtlCol="0" anchor="ctr">
                    <a:spAutoFit/>
                  </a:bodyPr>
                  <a:lstStyle/>
                  <a:p>
                    <a:pPr defTabSz="914377" fontAlgn="base">
                      <a:spcBef>
                        <a:spcPct val="0"/>
                      </a:spcBef>
                      <a:spcAft>
                        <a:spcPct val="0"/>
                      </a:spcAft>
                      <a:defRPr/>
                    </a:pPr>
                    <a:r>
                      <a:rPr lang="en-US" sz="900" b="1" kern="0">
                        <a:solidFill>
                          <a:prstClr val="black"/>
                        </a:solidFill>
                        <a:latin typeface="Arial"/>
                        <a:cs typeface="Arial" pitchFamily="34" charset="0"/>
                      </a:rPr>
                      <a:t>TRL/MRL</a:t>
                    </a:r>
                    <a:endParaRPr lang="en-US" sz="1000" b="1" kern="0">
                      <a:solidFill>
                        <a:prstClr val="black"/>
                      </a:solidFill>
                      <a:latin typeface="Arial"/>
                      <a:cs typeface="Arial" pitchFamily="34" charset="0"/>
                    </a:endParaRPr>
                  </a:p>
                </p:txBody>
              </p:sp>
            </p:grpSp>
            <p:grpSp>
              <p:nvGrpSpPr>
                <p:cNvPr id="17" name="Group 16"/>
                <p:cNvGrpSpPr/>
                <p:nvPr/>
              </p:nvGrpSpPr>
              <p:grpSpPr>
                <a:xfrm>
                  <a:off x="4214009" y="6168430"/>
                  <a:ext cx="897656" cy="182880"/>
                  <a:chOff x="4214009" y="6161776"/>
                  <a:chExt cx="897656" cy="182880"/>
                </a:xfrm>
              </p:grpSpPr>
              <p:sp>
                <p:nvSpPr>
                  <p:cNvPr id="27" name="Isosceles Triangle 26"/>
                  <p:cNvSpPr/>
                  <p:nvPr/>
                </p:nvSpPr>
                <p:spPr>
                  <a:xfrm>
                    <a:off x="4214009" y="6161776"/>
                    <a:ext cx="182880" cy="182880"/>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28" name="Rectangle 27"/>
                  <p:cNvSpPr/>
                  <p:nvPr/>
                </p:nvSpPr>
                <p:spPr>
                  <a:xfrm>
                    <a:off x="4396889" y="6191661"/>
                    <a:ext cx="714776" cy="123111"/>
                  </a:xfrm>
                  <a:prstGeom prst="rect">
                    <a:avLst/>
                  </a:prstGeom>
                  <a:noFill/>
                  <a:ln w="6350" cap="flat" cmpd="sng" algn="ctr">
                    <a:noFill/>
                    <a:prstDash val="solid"/>
                  </a:ln>
                  <a:effectLst/>
                </p:spPr>
                <p:txBody>
                  <a:bodyPr wrap="square" lIns="0" tIns="0" rIns="0" bIns="0" rtlCol="0" anchor="ctr">
                    <a:noAutofit/>
                  </a:bodyPr>
                  <a:lstStyle/>
                  <a:p>
                    <a:pPr defTabSz="914377" fontAlgn="base">
                      <a:spcBef>
                        <a:spcPct val="0"/>
                      </a:spcBef>
                      <a:spcAft>
                        <a:spcPct val="0"/>
                      </a:spcAft>
                      <a:defRPr/>
                    </a:pPr>
                    <a:r>
                      <a:rPr lang="en-US" sz="900" b="1" kern="0">
                        <a:solidFill>
                          <a:prstClr val="black"/>
                        </a:solidFill>
                        <a:latin typeface="Arial"/>
                        <a:cs typeface="Arial" pitchFamily="34" charset="0"/>
                      </a:rPr>
                      <a:t>Key Events</a:t>
                    </a:r>
                  </a:p>
                </p:txBody>
              </p:sp>
            </p:grpSp>
            <p:grpSp>
              <p:nvGrpSpPr>
                <p:cNvPr id="18" name="Group 17"/>
                <p:cNvGrpSpPr/>
                <p:nvPr/>
              </p:nvGrpSpPr>
              <p:grpSpPr>
                <a:xfrm>
                  <a:off x="3149408" y="6134520"/>
                  <a:ext cx="1079755" cy="250700"/>
                  <a:chOff x="3149408" y="6147773"/>
                  <a:chExt cx="1079755" cy="250700"/>
                </a:xfrm>
              </p:grpSpPr>
              <p:sp>
                <p:nvSpPr>
                  <p:cNvPr id="25" name="Rectangle 24"/>
                  <p:cNvSpPr/>
                  <p:nvPr/>
                </p:nvSpPr>
                <p:spPr>
                  <a:xfrm>
                    <a:off x="3380498" y="6147773"/>
                    <a:ext cx="848665" cy="250700"/>
                  </a:xfrm>
                  <a:prstGeom prst="rect">
                    <a:avLst/>
                  </a:prstGeom>
                  <a:noFill/>
                  <a:ln w="6350" cap="flat" cmpd="sng" algn="ctr">
                    <a:noFill/>
                    <a:prstDash val="solid"/>
                  </a:ln>
                  <a:effectLst/>
                </p:spPr>
                <p:txBody>
                  <a:bodyPr wrap="square" lIns="0" tIns="0" rIns="0" bIns="0" rtlCol="0" anchor="ctr">
                    <a:noAutofit/>
                  </a:bodyPr>
                  <a:lstStyle/>
                  <a:p>
                    <a:pPr defTabSz="914377" fontAlgn="base">
                      <a:spcBef>
                        <a:spcPct val="0"/>
                      </a:spcBef>
                      <a:spcAft>
                        <a:spcPct val="0"/>
                      </a:spcAft>
                      <a:defRPr/>
                    </a:pPr>
                    <a:r>
                      <a:rPr lang="en-US" sz="900" b="1" kern="0">
                        <a:solidFill>
                          <a:prstClr val="black"/>
                        </a:solidFill>
                        <a:latin typeface="Arial"/>
                        <a:cs typeface="Arial" pitchFamily="34" charset="0"/>
                      </a:rPr>
                      <a:t>S&amp;T Insertion Point</a:t>
                    </a:r>
                  </a:p>
                </p:txBody>
              </p:sp>
              <p:sp>
                <p:nvSpPr>
                  <p:cNvPr id="26" name="7-Point Star 25"/>
                  <p:cNvSpPr/>
                  <p:nvPr/>
                </p:nvSpPr>
                <p:spPr>
                  <a:xfrm>
                    <a:off x="3149408" y="6176141"/>
                    <a:ext cx="193964" cy="193964"/>
                  </a:xfrm>
                  <a:prstGeom prst="star7">
                    <a:avLst/>
                  </a:prstGeom>
                  <a:solidFill>
                    <a:srgbClr val="4F81BD"/>
                  </a:solidFill>
                  <a:ln w="9525" cap="flat" cmpd="sng" algn="ctr">
                    <a:solidFill>
                      <a:sysClr val="windowText" lastClr="000000"/>
                    </a:solidFill>
                    <a:prstDash val="solid"/>
                  </a:ln>
                  <a:effectLst/>
                </p:spPr>
                <p:txBody>
                  <a:bodyPr rtlCol="0" anchor="ctr"/>
                  <a:lstStyle/>
                  <a:p>
                    <a:pPr algn="ctr" defTabSz="914377" fontAlgn="base">
                      <a:spcBef>
                        <a:spcPct val="0"/>
                      </a:spcBef>
                      <a:spcAft>
                        <a:spcPct val="0"/>
                      </a:spcAft>
                      <a:defRPr/>
                    </a:pPr>
                    <a:endParaRPr lang="en-US" sz="1800" kern="0">
                      <a:solidFill>
                        <a:prstClr val="white"/>
                      </a:solidFill>
                      <a:latin typeface="Arial"/>
                    </a:endParaRPr>
                  </a:p>
                </p:txBody>
              </p:sp>
            </p:grpSp>
            <p:grpSp>
              <p:nvGrpSpPr>
                <p:cNvPr id="19" name="Group 18"/>
                <p:cNvGrpSpPr/>
                <p:nvPr/>
              </p:nvGrpSpPr>
              <p:grpSpPr>
                <a:xfrm>
                  <a:off x="5715432" y="6134520"/>
                  <a:ext cx="910516" cy="250700"/>
                  <a:chOff x="5715432" y="6127866"/>
                  <a:chExt cx="910516" cy="250700"/>
                </a:xfrm>
              </p:grpSpPr>
              <p:sp>
                <p:nvSpPr>
                  <p:cNvPr id="23" name="5-Point Star 22"/>
                  <p:cNvSpPr/>
                  <p:nvPr/>
                </p:nvSpPr>
                <p:spPr>
                  <a:xfrm>
                    <a:off x="5715432" y="6138916"/>
                    <a:ext cx="234433" cy="228600"/>
                  </a:xfrm>
                  <a:prstGeom prst="star5">
                    <a:avLst/>
                  </a:prstGeom>
                  <a:solidFill>
                    <a:srgbClr val="FFFF00"/>
                  </a:solidFill>
                  <a:ln w="9525" cap="flat" cmpd="sng" algn="ctr">
                    <a:solidFill>
                      <a:srgbClr val="4F81BD">
                        <a:shade val="50000"/>
                      </a:srgbClr>
                    </a:solidFill>
                    <a:prstDash val="solid"/>
                  </a:ln>
                  <a:effectLst/>
                </p:spPr>
                <p:txBody>
                  <a:bodyPr rtlCol="0" anchor="ctr"/>
                  <a:lstStyle/>
                  <a:p>
                    <a:pPr algn="ctr" defTabSz="914377" fontAlgn="base">
                      <a:spcBef>
                        <a:spcPct val="0"/>
                      </a:spcBef>
                      <a:spcAft>
                        <a:spcPct val="0"/>
                      </a:spcAft>
                      <a:defRPr/>
                    </a:pPr>
                    <a:endParaRPr lang="en-US" sz="1800" kern="0">
                      <a:solidFill>
                        <a:prstClr val="white"/>
                      </a:solidFill>
                      <a:latin typeface="Arial"/>
                    </a:endParaRPr>
                  </a:p>
                </p:txBody>
              </p:sp>
              <p:sp>
                <p:nvSpPr>
                  <p:cNvPr id="24" name="Rectangle 23"/>
                  <p:cNvSpPr/>
                  <p:nvPr/>
                </p:nvSpPr>
                <p:spPr>
                  <a:xfrm>
                    <a:off x="5994440" y="6127866"/>
                    <a:ext cx="631508" cy="250700"/>
                  </a:xfrm>
                  <a:prstGeom prst="rect">
                    <a:avLst/>
                  </a:prstGeom>
                  <a:noFill/>
                  <a:ln w="6350" cap="flat" cmpd="sng" algn="ctr">
                    <a:noFill/>
                    <a:prstDash val="solid"/>
                  </a:ln>
                  <a:effectLst/>
                </p:spPr>
                <p:txBody>
                  <a:bodyPr wrap="square" lIns="0" tIns="0" rIns="0" bIns="0" rtlCol="0" anchor="ctr">
                    <a:noAutofit/>
                  </a:bodyPr>
                  <a:lstStyle/>
                  <a:p>
                    <a:pPr defTabSz="914377" fontAlgn="base">
                      <a:spcBef>
                        <a:spcPct val="0"/>
                      </a:spcBef>
                      <a:spcAft>
                        <a:spcPct val="0"/>
                      </a:spcAft>
                      <a:defRPr/>
                    </a:pPr>
                    <a:r>
                      <a:rPr lang="en-US" sz="900" b="1" kern="0">
                        <a:solidFill>
                          <a:prstClr val="black"/>
                        </a:solidFill>
                        <a:latin typeface="Arial"/>
                        <a:cs typeface="Arial" pitchFamily="34" charset="0"/>
                      </a:rPr>
                      <a:t>Decision Point</a:t>
                    </a:r>
                  </a:p>
                </p:txBody>
              </p:sp>
            </p:grpSp>
            <p:grpSp>
              <p:nvGrpSpPr>
                <p:cNvPr id="20" name="Group 19"/>
                <p:cNvGrpSpPr/>
                <p:nvPr/>
              </p:nvGrpSpPr>
              <p:grpSpPr>
                <a:xfrm>
                  <a:off x="6635665" y="6134520"/>
                  <a:ext cx="1320608" cy="250700"/>
                  <a:chOff x="6585013" y="6127866"/>
                  <a:chExt cx="1320608" cy="250700"/>
                </a:xfrm>
              </p:grpSpPr>
              <p:sp>
                <p:nvSpPr>
                  <p:cNvPr id="21" name="Cross 20"/>
                  <p:cNvSpPr/>
                  <p:nvPr/>
                </p:nvSpPr>
                <p:spPr>
                  <a:xfrm>
                    <a:off x="6585013" y="6138916"/>
                    <a:ext cx="214810" cy="228600"/>
                  </a:xfrm>
                  <a:prstGeom prst="plus">
                    <a:avLst/>
                  </a:prstGeom>
                  <a:solidFill>
                    <a:srgbClr val="8064A2">
                      <a:lumMod val="60000"/>
                      <a:lumOff val="40000"/>
                    </a:srgbClr>
                  </a:solidFill>
                  <a:ln w="9525" cap="flat" cmpd="sng" algn="ctr">
                    <a:solidFill>
                      <a:srgbClr val="4F81BD"/>
                    </a:solidFill>
                    <a:prstDash val="solid"/>
                  </a:ln>
                  <a:effectLst/>
                </p:spPr>
                <p:txBody>
                  <a:bodyPr rtlCol="0" anchor="ctr"/>
                  <a:lstStyle/>
                  <a:p>
                    <a:pPr algn="ctr" defTabSz="914377" fontAlgn="base">
                      <a:spcBef>
                        <a:spcPct val="0"/>
                      </a:spcBef>
                      <a:spcAft>
                        <a:spcPct val="0"/>
                      </a:spcAft>
                      <a:defRPr/>
                    </a:pPr>
                    <a:endParaRPr lang="en-US" sz="1800" kern="0">
                      <a:solidFill>
                        <a:prstClr val="white"/>
                      </a:solidFill>
                      <a:latin typeface="Arial"/>
                    </a:endParaRPr>
                  </a:p>
                </p:txBody>
              </p:sp>
              <p:sp>
                <p:nvSpPr>
                  <p:cNvPr id="22" name="Rectangle 21"/>
                  <p:cNvSpPr/>
                  <p:nvPr/>
                </p:nvSpPr>
                <p:spPr>
                  <a:xfrm>
                    <a:off x="6880095" y="6127866"/>
                    <a:ext cx="1025526" cy="250700"/>
                  </a:xfrm>
                  <a:prstGeom prst="rect">
                    <a:avLst/>
                  </a:prstGeom>
                  <a:noFill/>
                  <a:ln w="6350" cap="flat" cmpd="sng" algn="ctr">
                    <a:noFill/>
                    <a:prstDash val="solid"/>
                  </a:ln>
                  <a:effectLst/>
                </p:spPr>
                <p:txBody>
                  <a:bodyPr wrap="square" lIns="0" tIns="0" rIns="0" bIns="0" rtlCol="0" anchor="ctr">
                    <a:noAutofit/>
                  </a:bodyPr>
                  <a:lstStyle/>
                  <a:p>
                    <a:pPr defTabSz="914377" fontAlgn="base">
                      <a:spcBef>
                        <a:spcPct val="0"/>
                      </a:spcBef>
                      <a:spcAft>
                        <a:spcPct val="0"/>
                      </a:spcAft>
                      <a:defRPr/>
                    </a:pPr>
                    <a:r>
                      <a:rPr lang="en-US" sz="900" b="1" kern="0">
                        <a:solidFill>
                          <a:prstClr val="black"/>
                        </a:solidFill>
                        <a:latin typeface="Arial"/>
                        <a:cs typeface="Arial" pitchFamily="34" charset="0"/>
                      </a:rPr>
                      <a:t>Demonstrations</a:t>
                    </a:r>
                  </a:p>
                </p:txBody>
              </p:sp>
            </p:grpSp>
          </p:grpSp>
          <p:sp>
            <p:nvSpPr>
              <p:cNvPr id="14" name="Rectangle 13"/>
              <p:cNvSpPr/>
              <p:nvPr/>
            </p:nvSpPr>
            <p:spPr>
              <a:xfrm>
                <a:off x="1176750" y="6229177"/>
                <a:ext cx="274320" cy="182880"/>
              </a:xfrm>
              <a:prstGeom prst="rect">
                <a:avLst/>
              </a:prstGeom>
              <a:solidFill>
                <a:srgbClr val="4F81BD">
                  <a:lumMod val="60000"/>
                  <a:lumOff val="40000"/>
                </a:srgbClr>
              </a:solidFill>
              <a:ln w="6350" cap="flat" cmpd="sng" algn="ctr">
                <a:solidFill>
                  <a:sysClr val="windowText" lastClr="000000"/>
                </a:solidFill>
                <a:prstDash val="solid"/>
              </a:ln>
              <a:effectLst/>
            </p:spPr>
            <p:txBody>
              <a:bodyPr lIns="0" tIns="18288" rIns="0" bIns="0" rtlCol="0" anchor="ctr">
                <a:noAutofit/>
              </a:bodyPr>
              <a:lstStyle/>
              <a:p>
                <a:pPr algn="ctr" defTabSz="914377">
                  <a:lnSpc>
                    <a:spcPct val="80000"/>
                  </a:lnSpc>
                  <a:defRPr/>
                </a:pPr>
                <a:r>
                  <a:rPr lang="en-US" sz="1000" b="1" kern="0">
                    <a:solidFill>
                      <a:prstClr val="black"/>
                    </a:solidFill>
                    <a:latin typeface="Arial"/>
                    <a:cs typeface="Arial" pitchFamily="34" charset="0"/>
                  </a:rPr>
                  <a:t>6.2</a:t>
                </a:r>
              </a:p>
            </p:txBody>
          </p:sp>
          <p:sp>
            <p:nvSpPr>
              <p:cNvPr id="15" name="Rectangle 14"/>
              <p:cNvSpPr/>
              <p:nvPr/>
            </p:nvSpPr>
            <p:spPr>
              <a:xfrm>
                <a:off x="3074929" y="6229177"/>
                <a:ext cx="820410" cy="182880"/>
              </a:xfrm>
              <a:prstGeom prst="rect">
                <a:avLst/>
              </a:prstGeom>
              <a:noFill/>
              <a:ln w="12700" cap="flat" cmpd="sng" algn="ctr">
                <a:solidFill>
                  <a:sysClr val="windowText" lastClr="000000"/>
                </a:solidFill>
                <a:prstDash val="dash"/>
              </a:ln>
              <a:effectLst/>
            </p:spPr>
            <p:txBody>
              <a:bodyPr lIns="0" tIns="18288" rIns="0" bIns="0" rtlCol="0" anchor="ctr">
                <a:noAutofit/>
              </a:bodyPr>
              <a:lstStyle/>
              <a:p>
                <a:pPr algn="ctr" defTabSz="914377">
                  <a:lnSpc>
                    <a:spcPct val="80000"/>
                  </a:lnSpc>
                  <a:defRPr/>
                </a:pPr>
                <a:r>
                  <a:rPr lang="en-US" sz="1000" b="1" kern="0">
                    <a:solidFill>
                      <a:prstClr val="black"/>
                    </a:solidFill>
                    <a:latin typeface="Arial"/>
                    <a:cs typeface="Arial" pitchFamily="34" charset="0"/>
                  </a:rPr>
                  <a:t>Emerging</a:t>
                </a:r>
              </a:p>
            </p:txBody>
          </p:sp>
        </p:grpSp>
        <p:sp>
          <p:nvSpPr>
            <p:cNvPr id="9" name="Rectangle 8"/>
            <p:cNvSpPr/>
            <p:nvPr/>
          </p:nvSpPr>
          <p:spPr>
            <a:xfrm>
              <a:off x="2079963" y="6614319"/>
              <a:ext cx="274320" cy="182880"/>
            </a:xfrm>
            <a:prstGeom prst="rect">
              <a:avLst/>
            </a:prstGeom>
            <a:solidFill>
              <a:srgbClr val="00B050"/>
            </a:solidFill>
            <a:ln w="6350" cap="flat" cmpd="sng" algn="ctr">
              <a:solidFill>
                <a:sysClr val="windowText" lastClr="000000"/>
              </a:solidFill>
              <a:prstDash val="solid"/>
            </a:ln>
            <a:effectLst/>
          </p:spPr>
          <p:txBody>
            <a:bodyPr lIns="0" tIns="18288" rIns="0" bIns="0" rtlCol="0" anchor="ctr">
              <a:noAutofit/>
            </a:bodyPr>
            <a:lstStyle/>
            <a:p>
              <a:pPr algn="ctr" defTabSz="914377">
                <a:lnSpc>
                  <a:spcPct val="80000"/>
                </a:lnSpc>
                <a:defRPr/>
              </a:pPr>
              <a:r>
                <a:rPr lang="en-US" sz="1000" b="1" kern="0">
                  <a:solidFill>
                    <a:prstClr val="black"/>
                  </a:solidFill>
                  <a:cs typeface="Arial" pitchFamily="34" charset="0"/>
                </a:rPr>
                <a:t>6.4</a:t>
              </a:r>
            </a:p>
          </p:txBody>
        </p:sp>
        <p:sp>
          <p:nvSpPr>
            <p:cNvPr id="10" name="Rectangle 117"/>
            <p:cNvSpPr/>
            <p:nvPr/>
          </p:nvSpPr>
          <p:spPr>
            <a:xfrm>
              <a:off x="2535056" y="6602780"/>
              <a:ext cx="274320" cy="182880"/>
            </a:xfrm>
            <a:prstGeom prst="rect">
              <a:avLst/>
            </a:prstGeom>
            <a:solidFill>
              <a:srgbClr val="7030A0"/>
            </a:solidFill>
            <a:ln w="6350" cap="flat" cmpd="sng" algn="ctr">
              <a:solidFill>
                <a:sysClr val="windowText" lastClr="000000"/>
              </a:solidFill>
              <a:prstDash val="solid"/>
            </a:ln>
            <a:effectLst/>
          </p:spPr>
          <p:txBody>
            <a:bodyPr lIns="0" tIns="18288" rIns="0" bIns="0" rtlCol="0" anchor="ctr">
              <a:noAutofit/>
            </a:bodyPr>
            <a:lstStyle/>
            <a:p>
              <a:pPr algn="ctr" defTabSz="914377">
                <a:lnSpc>
                  <a:spcPct val="80000"/>
                </a:lnSpc>
                <a:defRPr/>
              </a:pPr>
              <a:r>
                <a:rPr lang="en-US" sz="1000" b="1" kern="0">
                  <a:solidFill>
                    <a:prstClr val="white"/>
                  </a:solidFill>
                  <a:cs typeface="Arial" pitchFamily="34" charset="0"/>
                </a:rPr>
                <a:t>6.7</a:t>
              </a:r>
            </a:p>
          </p:txBody>
        </p:sp>
      </p:grpSp>
      <p:sp>
        <p:nvSpPr>
          <p:cNvPr id="31" name="Rectangle 30">
            <a:extLst>
              <a:ext uri="{FF2B5EF4-FFF2-40B4-BE49-F238E27FC236}">
                <a16:creationId xmlns:a16="http://schemas.microsoft.com/office/drawing/2014/main" id="{BD33D2B9-1D25-4457-933C-C77B7073372D}"/>
              </a:ext>
            </a:extLst>
          </p:cNvPr>
          <p:cNvSpPr/>
          <p:nvPr userDrawn="1"/>
        </p:nvSpPr>
        <p:spPr>
          <a:xfrm>
            <a:off x="3029409" y="2608577"/>
            <a:ext cx="8037767" cy="178880"/>
          </a:xfrm>
          <a:prstGeom prst="rect">
            <a:avLst/>
          </a:prstGeom>
          <a:solidFill>
            <a:srgbClr val="92D050">
              <a:alpha val="90000"/>
            </a:srgbClr>
          </a:solidFill>
          <a:ln w="6350" cap="flat" cmpd="sng" algn="ctr">
            <a:solidFill>
              <a:sysClr val="windowText" lastClr="000000"/>
            </a:solidFill>
            <a:prstDash val="solid"/>
            <a:miter lim="800000"/>
          </a:ln>
          <a:effectLst/>
        </p:spPr>
        <p:txBody>
          <a:bodyPr lIns="0" tIns="18288" rIns="0" bIns="0" rtlCol="0" anchor="ctr">
            <a:noAutofit/>
          </a:bodyPr>
          <a:lstStyle/>
          <a:p>
            <a:pPr algn="ctr" defTabSz="914377">
              <a:defRPr/>
            </a:pPr>
            <a:endParaRPr lang="en-US" sz="1000" b="1" kern="0">
              <a:solidFill>
                <a:prstClr val="black"/>
              </a:solidFill>
            </a:endParaRPr>
          </a:p>
        </p:txBody>
      </p:sp>
      <p:sp>
        <p:nvSpPr>
          <p:cNvPr id="32" name="TextBox 244">
            <a:extLst>
              <a:ext uri="{FF2B5EF4-FFF2-40B4-BE49-F238E27FC236}">
                <a16:creationId xmlns:a16="http://schemas.microsoft.com/office/drawing/2014/main" id="{3B9D8038-8272-446B-932E-53A1C7F7347D}"/>
              </a:ext>
            </a:extLst>
          </p:cNvPr>
          <p:cNvSpPr txBox="1">
            <a:spLocks noChangeArrowheads="1"/>
          </p:cNvSpPr>
          <p:nvPr userDrawn="1"/>
        </p:nvSpPr>
        <p:spPr bwMode="auto">
          <a:xfrm>
            <a:off x="477735" y="1750643"/>
            <a:ext cx="1123124"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sz="800" b="1" kern="0">
                <a:solidFill>
                  <a:srgbClr val="000000"/>
                </a:solidFill>
              </a:rPr>
              <a:t>POR Name 1</a:t>
            </a:r>
          </a:p>
        </p:txBody>
      </p:sp>
      <p:sp>
        <p:nvSpPr>
          <p:cNvPr id="33" name="Rectangle 32">
            <a:extLst>
              <a:ext uri="{FF2B5EF4-FFF2-40B4-BE49-F238E27FC236}">
                <a16:creationId xmlns:a16="http://schemas.microsoft.com/office/drawing/2014/main" id="{76C32791-670C-4A32-BB61-B633A66D109C}"/>
              </a:ext>
            </a:extLst>
          </p:cNvPr>
          <p:cNvSpPr/>
          <p:nvPr userDrawn="1"/>
        </p:nvSpPr>
        <p:spPr>
          <a:xfrm>
            <a:off x="3020308" y="1752837"/>
            <a:ext cx="8037765" cy="124427"/>
          </a:xfrm>
          <a:prstGeom prst="rect">
            <a:avLst/>
          </a:prstGeom>
          <a:solidFill>
            <a:srgbClr val="92D050">
              <a:alpha val="90000"/>
            </a:srgbClr>
          </a:solidFill>
          <a:ln w="6350" cap="flat" cmpd="sng" algn="ctr">
            <a:solidFill>
              <a:sysClr val="windowText" lastClr="000000"/>
            </a:solidFill>
            <a:prstDash val="solid"/>
            <a:miter lim="800000"/>
          </a:ln>
          <a:effectLst/>
        </p:spPr>
        <p:txBody>
          <a:bodyPr lIns="0" tIns="18288" rIns="0" bIns="0" rtlCol="0" anchor="ctr">
            <a:noAutofit/>
          </a:bodyPr>
          <a:lstStyle/>
          <a:p>
            <a:pPr algn="ctr" defTabSz="914377">
              <a:defRPr/>
            </a:pPr>
            <a:endParaRPr lang="en-US" sz="1000" b="1" kern="0">
              <a:solidFill>
                <a:prstClr val="black"/>
              </a:solidFill>
            </a:endParaRPr>
          </a:p>
        </p:txBody>
      </p:sp>
      <p:sp>
        <p:nvSpPr>
          <p:cNvPr id="34" name="Rectangle 33">
            <a:extLst>
              <a:ext uri="{FF2B5EF4-FFF2-40B4-BE49-F238E27FC236}">
                <a16:creationId xmlns:a16="http://schemas.microsoft.com/office/drawing/2014/main" id="{09F1F733-7115-4EC3-983E-4CFD70C3D83C}"/>
              </a:ext>
            </a:extLst>
          </p:cNvPr>
          <p:cNvSpPr/>
          <p:nvPr userDrawn="1"/>
        </p:nvSpPr>
        <p:spPr>
          <a:xfrm>
            <a:off x="2402829" y="2061885"/>
            <a:ext cx="8655252" cy="130097"/>
          </a:xfrm>
          <a:prstGeom prst="rect">
            <a:avLst/>
          </a:prstGeom>
          <a:solidFill>
            <a:srgbClr val="92D050">
              <a:alpha val="90000"/>
            </a:srgbClr>
          </a:solidFill>
          <a:ln w="6350" cap="flat" cmpd="sng" algn="ctr">
            <a:solidFill>
              <a:sysClr val="windowText" lastClr="000000"/>
            </a:solidFill>
            <a:prstDash val="solid"/>
            <a:miter lim="800000"/>
          </a:ln>
          <a:effectLst/>
        </p:spPr>
        <p:txBody>
          <a:bodyPr lIns="0" tIns="18288" rIns="0" bIns="0" rtlCol="0" anchor="ctr">
            <a:noAutofit/>
          </a:bodyPr>
          <a:lstStyle/>
          <a:p>
            <a:pPr algn="ctr" defTabSz="914377">
              <a:defRPr/>
            </a:pPr>
            <a:endParaRPr lang="en-US" sz="1000" b="1" kern="0">
              <a:solidFill>
                <a:prstClr val="black"/>
              </a:solidFill>
            </a:endParaRPr>
          </a:p>
        </p:txBody>
      </p:sp>
      <p:sp>
        <p:nvSpPr>
          <p:cNvPr id="35" name="TextBox 244">
            <a:extLst>
              <a:ext uri="{FF2B5EF4-FFF2-40B4-BE49-F238E27FC236}">
                <a16:creationId xmlns:a16="http://schemas.microsoft.com/office/drawing/2014/main" id="{F7BA94D2-CF6D-4105-A3A4-240CA633397D}"/>
              </a:ext>
            </a:extLst>
          </p:cNvPr>
          <p:cNvSpPr txBox="1">
            <a:spLocks noChangeArrowheads="1"/>
          </p:cNvSpPr>
          <p:nvPr userDrawn="1"/>
        </p:nvSpPr>
        <p:spPr bwMode="auto">
          <a:xfrm>
            <a:off x="496492" y="2072650"/>
            <a:ext cx="1397905"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sz="800" b="1" kern="0">
                <a:solidFill>
                  <a:srgbClr val="000000"/>
                </a:solidFill>
              </a:rPr>
              <a:t>POR Name 2</a:t>
            </a:r>
          </a:p>
        </p:txBody>
      </p:sp>
      <p:sp>
        <p:nvSpPr>
          <p:cNvPr id="36" name="TextBox 244">
            <a:extLst>
              <a:ext uri="{FF2B5EF4-FFF2-40B4-BE49-F238E27FC236}">
                <a16:creationId xmlns:a16="http://schemas.microsoft.com/office/drawing/2014/main" id="{E9821DAB-81B4-4D45-B61A-F135F0682B3B}"/>
              </a:ext>
            </a:extLst>
          </p:cNvPr>
          <p:cNvSpPr txBox="1">
            <a:spLocks noChangeArrowheads="1"/>
          </p:cNvSpPr>
          <p:nvPr userDrawn="1"/>
        </p:nvSpPr>
        <p:spPr bwMode="auto">
          <a:xfrm>
            <a:off x="501789" y="2352655"/>
            <a:ext cx="1167860"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defRPr/>
            </a:pPr>
            <a:r>
              <a:rPr lang="en-US" altLang="en-US" sz="800" b="1" kern="0">
                <a:solidFill>
                  <a:srgbClr val="000000"/>
                </a:solidFill>
              </a:rPr>
              <a:t>POR Name 3</a:t>
            </a:r>
          </a:p>
        </p:txBody>
      </p:sp>
      <p:sp>
        <p:nvSpPr>
          <p:cNvPr id="37" name="TextBox 1"/>
          <p:cNvSpPr txBox="1"/>
          <p:nvPr userDrawn="1"/>
        </p:nvSpPr>
        <p:spPr>
          <a:xfrm>
            <a:off x="8057551" y="2450737"/>
            <a:ext cx="353840" cy="175460"/>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IOC</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38" name="TextBox 244">
            <a:extLst>
              <a:ext uri="{FF2B5EF4-FFF2-40B4-BE49-F238E27FC236}">
                <a16:creationId xmlns:a16="http://schemas.microsoft.com/office/drawing/2014/main" id="{0D7195C6-5719-4795-8E5E-B25BE39C9948}"/>
              </a:ext>
            </a:extLst>
          </p:cNvPr>
          <p:cNvSpPr txBox="1">
            <a:spLocks noChangeArrowheads="1"/>
          </p:cNvSpPr>
          <p:nvPr userDrawn="1"/>
        </p:nvSpPr>
        <p:spPr bwMode="auto">
          <a:xfrm>
            <a:off x="510683" y="2629063"/>
            <a:ext cx="2509625"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77">
              <a:lnSpc>
                <a:spcPct val="90000"/>
              </a:lnSpc>
              <a:defRPr/>
            </a:pPr>
            <a:r>
              <a:rPr lang="en-US" altLang="en-US" sz="800" b="1" kern="0">
                <a:solidFill>
                  <a:srgbClr val="000000"/>
                </a:solidFill>
              </a:rPr>
              <a:t>POR Name 4</a:t>
            </a:r>
          </a:p>
        </p:txBody>
      </p:sp>
      <p:sp>
        <p:nvSpPr>
          <p:cNvPr id="39" name="Isosceles Triangle 38"/>
          <p:cNvSpPr/>
          <p:nvPr userDrawn="1"/>
        </p:nvSpPr>
        <p:spPr>
          <a:xfrm>
            <a:off x="8122357" y="2598209"/>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40" name="Rectangle 39">
            <a:extLst>
              <a:ext uri="{FF2B5EF4-FFF2-40B4-BE49-F238E27FC236}">
                <a16:creationId xmlns:a16="http://schemas.microsoft.com/office/drawing/2014/main" id="{DBE75309-47CA-43CF-9BB7-F3A2EC887726}"/>
              </a:ext>
            </a:extLst>
          </p:cNvPr>
          <p:cNvSpPr/>
          <p:nvPr userDrawn="1"/>
        </p:nvSpPr>
        <p:spPr>
          <a:xfrm>
            <a:off x="2387393" y="2324165"/>
            <a:ext cx="3599431" cy="153617"/>
          </a:xfrm>
          <a:prstGeom prst="rect">
            <a:avLst/>
          </a:prstGeom>
          <a:solidFill>
            <a:srgbClr val="92D050">
              <a:alpha val="90000"/>
            </a:srgbClr>
          </a:solidFill>
          <a:ln w="6350" cap="flat" cmpd="sng" algn="ctr">
            <a:solidFill>
              <a:sysClr val="windowText" lastClr="000000"/>
            </a:solidFill>
            <a:prstDash val="solid"/>
            <a:miter lim="800000"/>
          </a:ln>
          <a:effectLst/>
        </p:spPr>
        <p:txBody>
          <a:bodyPr lIns="0" tIns="18288" rIns="0" bIns="0" rtlCol="0" anchor="ctr">
            <a:noAutofit/>
          </a:bodyPr>
          <a:lstStyle/>
          <a:p>
            <a:pPr defTabSz="914377">
              <a:defRPr/>
            </a:pPr>
            <a:r>
              <a:rPr lang="en-US" sz="700" b="1" kern="0">
                <a:solidFill>
                  <a:prstClr val="black"/>
                </a:solidFill>
              </a:rPr>
              <a:t>  Future UAS Tactical Demo</a:t>
            </a:r>
          </a:p>
        </p:txBody>
      </p:sp>
      <p:sp>
        <p:nvSpPr>
          <p:cNvPr id="41" name="Rectangle 40">
            <a:extLst>
              <a:ext uri="{FF2B5EF4-FFF2-40B4-BE49-F238E27FC236}">
                <a16:creationId xmlns:a16="http://schemas.microsoft.com/office/drawing/2014/main" id="{DBE75309-47CA-43CF-9BB7-F3A2EC887726}"/>
              </a:ext>
            </a:extLst>
          </p:cNvPr>
          <p:cNvSpPr/>
          <p:nvPr userDrawn="1"/>
        </p:nvSpPr>
        <p:spPr>
          <a:xfrm>
            <a:off x="6088898" y="2327982"/>
            <a:ext cx="4969183" cy="144975"/>
          </a:xfrm>
          <a:prstGeom prst="rect">
            <a:avLst/>
          </a:prstGeom>
          <a:solidFill>
            <a:srgbClr val="92D050">
              <a:alpha val="90000"/>
            </a:srgbClr>
          </a:solidFill>
          <a:ln w="6350" cap="flat" cmpd="sng" algn="ctr">
            <a:solidFill>
              <a:sysClr val="windowText" lastClr="000000"/>
            </a:solidFill>
            <a:prstDash val="solid"/>
            <a:miter lim="800000"/>
          </a:ln>
          <a:effectLst/>
        </p:spPr>
        <p:txBody>
          <a:bodyPr lIns="0" tIns="18288" rIns="0" bIns="0" rtlCol="0" anchor="ctr">
            <a:noAutofit/>
          </a:bodyPr>
          <a:lstStyle/>
          <a:p>
            <a:pPr algn="ctr" defTabSz="914377">
              <a:defRPr/>
            </a:pPr>
            <a:r>
              <a:rPr lang="en-US" sz="700" b="1" kern="0">
                <a:solidFill>
                  <a:prstClr val="black"/>
                </a:solidFill>
              </a:rPr>
              <a:t>Advanced UAS</a:t>
            </a:r>
          </a:p>
        </p:txBody>
      </p:sp>
      <p:sp>
        <p:nvSpPr>
          <p:cNvPr id="42" name="TextBox 244">
            <a:extLst>
              <a:ext uri="{FF2B5EF4-FFF2-40B4-BE49-F238E27FC236}">
                <a16:creationId xmlns:a16="http://schemas.microsoft.com/office/drawing/2014/main" id="{F9D12CF7-0678-4812-BE0A-C11BC1CC7968}"/>
              </a:ext>
            </a:extLst>
          </p:cNvPr>
          <p:cNvSpPr txBox="1">
            <a:spLocks noChangeArrowheads="1"/>
          </p:cNvSpPr>
          <p:nvPr userDrawn="1"/>
        </p:nvSpPr>
        <p:spPr bwMode="auto">
          <a:xfrm>
            <a:off x="465437" y="1436788"/>
            <a:ext cx="3920159" cy="1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77">
              <a:lnSpc>
                <a:spcPct val="90000"/>
              </a:lnSpc>
              <a:defRPr/>
            </a:pPr>
            <a:r>
              <a:rPr lang="en-US" altLang="en-US" sz="800" b="1" kern="0">
                <a:solidFill>
                  <a:srgbClr val="000000"/>
                </a:solidFill>
              </a:rPr>
              <a:t>Emerging PORs</a:t>
            </a:r>
          </a:p>
        </p:txBody>
      </p:sp>
      <p:sp>
        <p:nvSpPr>
          <p:cNvPr id="43" name="Rectangle 42">
            <a:extLst>
              <a:ext uri="{FF2B5EF4-FFF2-40B4-BE49-F238E27FC236}">
                <a16:creationId xmlns:a16="http://schemas.microsoft.com/office/drawing/2014/main" id="{F9F84069-B8CF-4478-8B90-9A841CCCC4EC}"/>
              </a:ext>
            </a:extLst>
          </p:cNvPr>
          <p:cNvSpPr/>
          <p:nvPr userDrawn="1"/>
        </p:nvSpPr>
        <p:spPr>
          <a:xfrm>
            <a:off x="4203510" y="1424701"/>
            <a:ext cx="6854572" cy="139697"/>
          </a:xfrm>
          <a:prstGeom prst="rect">
            <a:avLst/>
          </a:prstGeom>
          <a:solidFill>
            <a:srgbClr val="92D050">
              <a:alpha val="90000"/>
            </a:srgbClr>
          </a:solidFill>
          <a:ln w="9525" cap="flat" cmpd="sng" algn="ctr">
            <a:solidFill>
              <a:sysClr val="windowText" lastClr="000000"/>
            </a:solidFill>
            <a:prstDash val="lgDash"/>
            <a:miter lim="800000"/>
          </a:ln>
          <a:effectLst/>
        </p:spPr>
        <p:txBody>
          <a:bodyPr lIns="0" tIns="18288" rIns="0" bIns="0" rtlCol="0" anchor="ctr">
            <a:noAutofit/>
          </a:bodyPr>
          <a:lstStyle/>
          <a:p>
            <a:pPr algn="ctr" defTabSz="914377">
              <a:defRPr/>
            </a:pPr>
            <a:endParaRPr lang="en-US" sz="1000" b="1" kern="0">
              <a:solidFill>
                <a:prstClr val="black"/>
              </a:solidFill>
            </a:endParaRPr>
          </a:p>
        </p:txBody>
      </p:sp>
      <p:sp>
        <p:nvSpPr>
          <p:cNvPr id="44" name="TextBox 43">
            <a:extLst>
              <a:ext uri="{FF2B5EF4-FFF2-40B4-BE49-F238E27FC236}">
                <a16:creationId xmlns:a16="http://schemas.microsoft.com/office/drawing/2014/main" id="{8D23D8C5-EE85-420B-BBB7-CF848A265866}"/>
              </a:ext>
            </a:extLst>
          </p:cNvPr>
          <p:cNvSpPr txBox="1"/>
          <p:nvPr userDrawn="1"/>
        </p:nvSpPr>
        <p:spPr>
          <a:xfrm rot="16200000">
            <a:off x="-437273" y="1955097"/>
            <a:ext cx="1454471" cy="175433"/>
          </a:xfrm>
          <a:prstGeom prst="rect">
            <a:avLst/>
          </a:prstGeom>
          <a:solidFill>
            <a:srgbClr val="92D050"/>
          </a:solidFill>
          <a:ln w="3175">
            <a:solidFill>
              <a:sysClr val="windowText" lastClr="000000"/>
            </a:solidFill>
          </a:ln>
        </p:spPr>
        <p:txBody>
          <a:bodyPr wrap="square" lIns="45720" tIns="18288" rIns="45720" bIns="18288">
            <a:spAutoFit/>
          </a:bodyPr>
          <a:lstStyle/>
          <a:p>
            <a:pPr algn="ctr" defTabSz="914377">
              <a:lnSpc>
                <a:spcPct val="90000"/>
              </a:lnSpc>
              <a:defRPr/>
            </a:pPr>
            <a:r>
              <a:rPr lang="en-US" sz="1000" b="1" kern="0">
                <a:solidFill>
                  <a:prstClr val="black"/>
                </a:solidFill>
                <a:latin typeface="Arial"/>
              </a:rPr>
              <a:t>Transition Partners</a:t>
            </a:r>
          </a:p>
        </p:txBody>
      </p:sp>
      <p:sp>
        <p:nvSpPr>
          <p:cNvPr id="45" name="TextBox 44">
            <a:extLst>
              <a:ext uri="{FF2B5EF4-FFF2-40B4-BE49-F238E27FC236}">
                <a16:creationId xmlns:a16="http://schemas.microsoft.com/office/drawing/2014/main" id="{A0209719-E5B1-4029-9723-C5EA9FF4EC19}"/>
              </a:ext>
            </a:extLst>
          </p:cNvPr>
          <p:cNvSpPr txBox="1"/>
          <p:nvPr userDrawn="1"/>
        </p:nvSpPr>
        <p:spPr bwMode="auto">
          <a:xfrm rot="16200000">
            <a:off x="-1252620" y="4514320"/>
            <a:ext cx="3082893" cy="175433"/>
          </a:xfrm>
          <a:prstGeom prst="rect">
            <a:avLst/>
          </a:prstGeom>
          <a:solidFill>
            <a:schemeClr val="bg1">
              <a:lumMod val="75000"/>
            </a:schemeClr>
          </a:solidFill>
          <a:ln w="3175">
            <a:solidFill>
              <a:sysClr val="windowText" lastClr="000000"/>
            </a:solidFill>
          </a:ln>
        </p:spPr>
        <p:txBody>
          <a:bodyPr wrap="square" lIns="45720" tIns="18288" rIns="45720" bIns="18288">
            <a:spAutoFit/>
          </a:bodyPr>
          <a:lstStyle/>
          <a:p>
            <a:pPr algn="ctr" defTabSz="914377">
              <a:lnSpc>
                <a:spcPct val="90000"/>
              </a:lnSpc>
              <a:defRPr/>
            </a:pPr>
            <a:r>
              <a:rPr lang="en-US" sz="1000" b="1" kern="0">
                <a:solidFill>
                  <a:prstClr val="black"/>
                </a:solidFill>
                <a:latin typeface="Arial"/>
              </a:rPr>
              <a:t>S&amp;T Projects</a:t>
            </a:r>
          </a:p>
        </p:txBody>
      </p:sp>
      <p:cxnSp>
        <p:nvCxnSpPr>
          <p:cNvPr id="46" name="Straight Connector 242">
            <a:extLst>
              <a:ext uri="{FF2B5EF4-FFF2-40B4-BE49-F238E27FC236}">
                <a16:creationId xmlns:a16="http://schemas.microsoft.com/office/drawing/2014/main" id="{B3DEF43B-39A2-45B5-93D3-E83A6A52290F}"/>
              </a:ext>
            </a:extLst>
          </p:cNvPr>
          <p:cNvCxnSpPr>
            <a:cxnSpLocks noChangeShapeType="1"/>
          </p:cNvCxnSpPr>
          <p:nvPr userDrawn="1"/>
        </p:nvCxnSpPr>
        <p:spPr bwMode="auto">
          <a:xfrm>
            <a:off x="24389" y="2910652"/>
            <a:ext cx="11049129" cy="9331"/>
          </a:xfrm>
          <a:prstGeom prst="line">
            <a:avLst/>
          </a:prstGeom>
          <a:noFill/>
          <a:ln w="57150" algn="ctr">
            <a:solidFill>
              <a:srgbClr val="A6A6A6"/>
            </a:solidFill>
            <a:prstDash val="sysDash"/>
            <a:round/>
            <a:headEnd/>
            <a:tailEnd/>
          </a:ln>
          <a:extLst>
            <a:ext uri="{909E8E84-426E-40DD-AFC4-6F175D3DCCD1}">
              <a14:hiddenFill xmlns:a14="http://schemas.microsoft.com/office/drawing/2010/main">
                <a:noFill/>
              </a14:hiddenFill>
            </a:ext>
          </a:extLst>
        </p:spPr>
      </p:cxnSp>
      <p:sp>
        <p:nvSpPr>
          <p:cNvPr id="47" name="TextBox 1"/>
          <p:cNvSpPr txBox="1"/>
          <p:nvPr userDrawn="1"/>
        </p:nvSpPr>
        <p:spPr>
          <a:xfrm>
            <a:off x="8045279" y="1886287"/>
            <a:ext cx="353840" cy="174887"/>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MS C</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48" name="Isosceles Triangle 47"/>
          <p:cNvSpPr/>
          <p:nvPr userDrawn="1"/>
        </p:nvSpPr>
        <p:spPr>
          <a:xfrm>
            <a:off x="8110535" y="2031640"/>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49" name="TextBox 1"/>
          <p:cNvSpPr txBox="1"/>
          <p:nvPr userDrawn="1"/>
        </p:nvSpPr>
        <p:spPr>
          <a:xfrm>
            <a:off x="5448527" y="1581566"/>
            <a:ext cx="353840" cy="175460"/>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MS B</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50" name="Isosceles Triangle 49"/>
          <p:cNvSpPr/>
          <p:nvPr userDrawn="1"/>
        </p:nvSpPr>
        <p:spPr>
          <a:xfrm>
            <a:off x="5498645" y="1713087"/>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51" name="TextBox 1"/>
          <p:cNvSpPr txBox="1"/>
          <p:nvPr userDrawn="1"/>
        </p:nvSpPr>
        <p:spPr>
          <a:xfrm>
            <a:off x="8467871" y="1572177"/>
            <a:ext cx="353840" cy="175460"/>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MS C</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52" name="Isosceles Triangle 51"/>
          <p:cNvSpPr/>
          <p:nvPr userDrawn="1"/>
        </p:nvSpPr>
        <p:spPr>
          <a:xfrm>
            <a:off x="8533124" y="1722932"/>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53" name="Isosceles Triangle 52"/>
          <p:cNvSpPr/>
          <p:nvPr userDrawn="1"/>
        </p:nvSpPr>
        <p:spPr>
          <a:xfrm>
            <a:off x="9745051" y="1714495"/>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54" name="TextBox 1"/>
          <p:cNvSpPr txBox="1"/>
          <p:nvPr userDrawn="1"/>
        </p:nvSpPr>
        <p:spPr>
          <a:xfrm>
            <a:off x="9679796" y="1571031"/>
            <a:ext cx="353840" cy="175460"/>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FUE</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55" name="Isosceles Triangle 54"/>
          <p:cNvSpPr/>
          <p:nvPr userDrawn="1"/>
        </p:nvSpPr>
        <p:spPr>
          <a:xfrm>
            <a:off x="9745051" y="2026060"/>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56" name="TextBox 1"/>
          <p:cNvSpPr txBox="1"/>
          <p:nvPr userDrawn="1"/>
        </p:nvSpPr>
        <p:spPr>
          <a:xfrm>
            <a:off x="9665865" y="1887586"/>
            <a:ext cx="353840" cy="175460"/>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FUE</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57" name="TextBox 1"/>
          <p:cNvSpPr txBox="1"/>
          <p:nvPr userDrawn="1"/>
        </p:nvSpPr>
        <p:spPr>
          <a:xfrm>
            <a:off x="5441673" y="1887838"/>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MS B</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58" name="Isosceles Triangle 57"/>
          <p:cNvSpPr/>
          <p:nvPr userDrawn="1"/>
        </p:nvSpPr>
        <p:spPr>
          <a:xfrm>
            <a:off x="5480868" y="2024107"/>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59" name="TextBox 1"/>
          <p:cNvSpPr txBox="1"/>
          <p:nvPr userDrawn="1"/>
        </p:nvSpPr>
        <p:spPr>
          <a:xfrm>
            <a:off x="4002116" y="1906231"/>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MS A</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60" name="Isosceles Triangle 59"/>
          <p:cNvSpPr/>
          <p:nvPr userDrawn="1"/>
        </p:nvSpPr>
        <p:spPr>
          <a:xfrm>
            <a:off x="4041311" y="2042492"/>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61" name="TextBox 1"/>
          <p:cNvSpPr txBox="1"/>
          <p:nvPr userDrawn="1"/>
        </p:nvSpPr>
        <p:spPr>
          <a:xfrm>
            <a:off x="2905316" y="1897443"/>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err="1">
                <a:solidFill>
                  <a:prstClr val="black"/>
                </a:solidFill>
                <a:latin typeface="Arial" charset="0"/>
                <a:ea typeface="ＭＳ Ｐゴシック" charset="-128"/>
                <a:cs typeface="Arial" panose="020B0604020202020204" pitchFamily="34" charset="0"/>
              </a:rPr>
              <a:t>AoA</a:t>
            </a:r>
            <a:endParaRPr lang="en-US" sz="751" b="1">
              <a:solidFill>
                <a:prstClr val="black"/>
              </a:solidFill>
              <a:latin typeface="Arial" charset="0"/>
              <a:ea typeface="ＭＳ Ｐゴシック" charset="-128"/>
              <a:cs typeface="Arial" panose="020B0604020202020204" pitchFamily="34" charset="0"/>
            </a:endParaRPr>
          </a:p>
        </p:txBody>
      </p:sp>
      <p:sp>
        <p:nvSpPr>
          <p:cNvPr id="62" name="Isosceles Triangle 61"/>
          <p:cNvSpPr/>
          <p:nvPr userDrawn="1"/>
        </p:nvSpPr>
        <p:spPr>
          <a:xfrm>
            <a:off x="2944511" y="2033704"/>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63" name="TextBox 1"/>
          <p:cNvSpPr txBox="1"/>
          <p:nvPr userDrawn="1"/>
        </p:nvSpPr>
        <p:spPr>
          <a:xfrm>
            <a:off x="3460500" y="1894663"/>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LRIP</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64" name="Isosceles Triangle 63"/>
          <p:cNvSpPr/>
          <p:nvPr userDrawn="1"/>
        </p:nvSpPr>
        <p:spPr>
          <a:xfrm>
            <a:off x="3499696" y="2030928"/>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65" name="TextBox 1"/>
          <p:cNvSpPr txBox="1"/>
          <p:nvPr userDrawn="1"/>
        </p:nvSpPr>
        <p:spPr>
          <a:xfrm>
            <a:off x="2288020" y="1907413"/>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RFI</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66" name="Isosceles Triangle 65"/>
          <p:cNvSpPr/>
          <p:nvPr userDrawn="1"/>
        </p:nvSpPr>
        <p:spPr>
          <a:xfrm>
            <a:off x="2327215" y="2043673"/>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67" name="TextBox 1"/>
          <p:cNvSpPr txBox="1"/>
          <p:nvPr userDrawn="1"/>
        </p:nvSpPr>
        <p:spPr>
          <a:xfrm>
            <a:off x="7181348" y="2182830"/>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LRIP</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68" name="Isosceles Triangle 67"/>
          <p:cNvSpPr/>
          <p:nvPr userDrawn="1"/>
        </p:nvSpPr>
        <p:spPr>
          <a:xfrm>
            <a:off x="7220540" y="2319091"/>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69" name="TextBox 1"/>
          <p:cNvSpPr txBox="1"/>
          <p:nvPr userDrawn="1"/>
        </p:nvSpPr>
        <p:spPr>
          <a:xfrm>
            <a:off x="7518836" y="1894663"/>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LRIP</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70" name="Isosceles Triangle 69"/>
          <p:cNvSpPr/>
          <p:nvPr userDrawn="1"/>
        </p:nvSpPr>
        <p:spPr>
          <a:xfrm>
            <a:off x="7558028" y="2030928"/>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sp>
        <p:nvSpPr>
          <p:cNvPr id="71" name="TextBox 1"/>
          <p:cNvSpPr txBox="1"/>
          <p:nvPr userDrawn="1"/>
        </p:nvSpPr>
        <p:spPr>
          <a:xfrm>
            <a:off x="6905935" y="1572682"/>
            <a:ext cx="353840" cy="207823"/>
          </a:xfrm>
          <a:prstGeom prst="rect">
            <a:avLst/>
          </a:prstGeom>
          <a:noFill/>
        </p:spPr>
        <p:txBody>
          <a:bodyPr wrap="none" lIns="13716" tIns="13716" rIns="13716" bIns="13716"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defRPr/>
            </a:pPr>
            <a:r>
              <a:rPr lang="en-US" sz="751" b="1">
                <a:solidFill>
                  <a:prstClr val="black"/>
                </a:solidFill>
                <a:latin typeface="Arial" charset="0"/>
                <a:ea typeface="ＭＳ Ｐゴシック" charset="-128"/>
                <a:cs typeface="Arial" panose="020B0604020202020204" pitchFamily="34" charset="0"/>
              </a:rPr>
              <a:t>LRIP</a:t>
            </a:r>
          </a:p>
          <a:p>
            <a:pPr algn="ctr" fontAlgn="base">
              <a:spcBef>
                <a:spcPct val="0"/>
              </a:spcBef>
              <a:spcAft>
                <a:spcPct val="0"/>
              </a:spcAft>
              <a:defRPr/>
            </a:pPr>
            <a:endParaRPr lang="en-US" sz="751" b="1">
              <a:solidFill>
                <a:prstClr val="black"/>
              </a:solidFill>
              <a:latin typeface="Arial" charset="0"/>
              <a:ea typeface="ＭＳ Ｐゴシック" charset="-128"/>
              <a:cs typeface="Arial" panose="020B0604020202020204" pitchFamily="34" charset="0"/>
            </a:endParaRPr>
          </a:p>
        </p:txBody>
      </p:sp>
      <p:sp>
        <p:nvSpPr>
          <p:cNvPr id="72" name="Isosceles Triangle 71"/>
          <p:cNvSpPr/>
          <p:nvPr userDrawn="1"/>
        </p:nvSpPr>
        <p:spPr>
          <a:xfrm>
            <a:off x="6945131" y="1708941"/>
            <a:ext cx="223328" cy="155339"/>
          </a:xfrm>
          <a:prstGeom prst="triangle">
            <a:avLst/>
          </a:prstGeom>
          <a:solidFill>
            <a:srgbClr val="F79646"/>
          </a:solidFill>
          <a:ln w="6350" cap="flat" cmpd="sng" algn="ctr">
            <a:solidFill>
              <a:sysClr val="windowText" lastClr="000000"/>
            </a:solidFill>
            <a:prstDash val="solid"/>
          </a:ln>
          <a:effectLst/>
        </p:spPr>
        <p:txBody>
          <a:bodyPr rtlCol="0" anchor="ctr"/>
          <a:lstStyle/>
          <a:p>
            <a:pPr algn="ctr" defTabSz="914377">
              <a:defRPr/>
            </a:pPr>
            <a:endParaRPr lang="en-US" sz="1800" kern="0">
              <a:solidFill>
                <a:prstClr val="white"/>
              </a:solidFill>
              <a:latin typeface="Arial"/>
              <a:cs typeface="Arial" pitchFamily="34" charset="0"/>
            </a:endParaRPr>
          </a:p>
        </p:txBody>
      </p:sp>
      <p:graphicFrame>
        <p:nvGraphicFramePr>
          <p:cNvPr id="73" name="Table 72">
            <a:extLst>
              <a:ext uri="{FF2B5EF4-FFF2-40B4-BE49-F238E27FC236}">
                <a16:creationId xmlns:a16="http://schemas.microsoft.com/office/drawing/2014/main" id="{5102335F-504C-465F-9808-6F027CADEDC5}"/>
              </a:ext>
            </a:extLst>
          </p:cNvPr>
          <p:cNvGraphicFramePr>
            <a:graphicFrameLocks noGrp="1"/>
          </p:cNvGraphicFramePr>
          <p:nvPr userDrawn="1"/>
        </p:nvGraphicFramePr>
        <p:xfrm>
          <a:off x="2402830" y="1056859"/>
          <a:ext cx="8655253" cy="5381912"/>
        </p:xfrm>
        <a:graphic>
          <a:graphicData uri="http://schemas.openxmlformats.org/drawingml/2006/table">
            <a:tbl>
              <a:tblPr firstRow="1" bandRow="1"/>
              <a:tblGrid>
                <a:gridCol w="585913">
                  <a:extLst>
                    <a:ext uri="{9D8B030D-6E8A-4147-A177-3AD203B41FA5}">
                      <a16:colId xmlns:a16="http://schemas.microsoft.com/office/drawing/2014/main" val="20000"/>
                    </a:ext>
                  </a:extLst>
                </a:gridCol>
                <a:gridCol w="585913">
                  <a:extLst>
                    <a:ext uri="{9D8B030D-6E8A-4147-A177-3AD203B41FA5}">
                      <a16:colId xmlns:a16="http://schemas.microsoft.com/office/drawing/2014/main" val="20001"/>
                    </a:ext>
                  </a:extLst>
                </a:gridCol>
                <a:gridCol w="585913">
                  <a:extLst>
                    <a:ext uri="{9D8B030D-6E8A-4147-A177-3AD203B41FA5}">
                      <a16:colId xmlns:a16="http://schemas.microsoft.com/office/drawing/2014/main" val="20002"/>
                    </a:ext>
                  </a:extLst>
                </a:gridCol>
                <a:gridCol w="585913">
                  <a:extLst>
                    <a:ext uri="{9D8B030D-6E8A-4147-A177-3AD203B41FA5}">
                      <a16:colId xmlns:a16="http://schemas.microsoft.com/office/drawing/2014/main" val="20003"/>
                    </a:ext>
                  </a:extLst>
                </a:gridCol>
                <a:gridCol w="633179">
                  <a:extLst>
                    <a:ext uri="{9D8B030D-6E8A-4147-A177-3AD203B41FA5}">
                      <a16:colId xmlns:a16="http://schemas.microsoft.com/office/drawing/2014/main" val="20004"/>
                    </a:ext>
                  </a:extLst>
                </a:gridCol>
                <a:gridCol w="624335">
                  <a:extLst>
                    <a:ext uri="{9D8B030D-6E8A-4147-A177-3AD203B41FA5}">
                      <a16:colId xmlns:a16="http://schemas.microsoft.com/office/drawing/2014/main" val="20005"/>
                    </a:ext>
                  </a:extLst>
                </a:gridCol>
                <a:gridCol w="624335">
                  <a:extLst>
                    <a:ext uri="{9D8B030D-6E8A-4147-A177-3AD203B41FA5}">
                      <a16:colId xmlns:a16="http://schemas.microsoft.com/office/drawing/2014/main" val="20006"/>
                    </a:ext>
                  </a:extLst>
                </a:gridCol>
                <a:gridCol w="624335">
                  <a:extLst>
                    <a:ext uri="{9D8B030D-6E8A-4147-A177-3AD203B41FA5}">
                      <a16:colId xmlns:a16="http://schemas.microsoft.com/office/drawing/2014/main" val="20007"/>
                    </a:ext>
                  </a:extLst>
                </a:gridCol>
                <a:gridCol w="624335">
                  <a:extLst>
                    <a:ext uri="{9D8B030D-6E8A-4147-A177-3AD203B41FA5}">
                      <a16:colId xmlns:a16="http://schemas.microsoft.com/office/drawing/2014/main" val="20008"/>
                    </a:ext>
                  </a:extLst>
                </a:gridCol>
                <a:gridCol w="713524">
                  <a:extLst>
                    <a:ext uri="{9D8B030D-6E8A-4147-A177-3AD203B41FA5}">
                      <a16:colId xmlns:a16="http://schemas.microsoft.com/office/drawing/2014/main" val="20009"/>
                    </a:ext>
                  </a:extLst>
                </a:gridCol>
                <a:gridCol w="624335">
                  <a:extLst>
                    <a:ext uri="{9D8B030D-6E8A-4147-A177-3AD203B41FA5}">
                      <a16:colId xmlns:a16="http://schemas.microsoft.com/office/drawing/2014/main" val="20010"/>
                    </a:ext>
                  </a:extLst>
                </a:gridCol>
                <a:gridCol w="624335">
                  <a:extLst>
                    <a:ext uri="{9D8B030D-6E8A-4147-A177-3AD203B41FA5}">
                      <a16:colId xmlns:a16="http://schemas.microsoft.com/office/drawing/2014/main" val="20011"/>
                    </a:ext>
                  </a:extLst>
                </a:gridCol>
                <a:gridCol w="624335">
                  <a:extLst>
                    <a:ext uri="{9D8B030D-6E8A-4147-A177-3AD203B41FA5}">
                      <a16:colId xmlns:a16="http://schemas.microsoft.com/office/drawing/2014/main" val="1653235678"/>
                    </a:ext>
                  </a:extLst>
                </a:gridCol>
                <a:gridCol w="594553">
                  <a:extLst>
                    <a:ext uri="{9D8B030D-6E8A-4147-A177-3AD203B41FA5}">
                      <a16:colId xmlns:a16="http://schemas.microsoft.com/office/drawing/2014/main" val="443682744"/>
                    </a:ext>
                  </a:extLst>
                </a:gridCol>
              </a:tblGrid>
              <a:tr h="207124">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FY20</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FY21</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a:t>FY22</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FY23</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FY24</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FY25</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FY26</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a:t>FY27</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a:t>FY28</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t>FY29</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t>FY30</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FY31</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900" b="1"/>
                        <a:t>FY32</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a:t>FY33</a:t>
                      </a: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lumMod val="75000"/>
                      </a:srgbClr>
                    </a:solidFill>
                  </a:tcPr>
                </a:tc>
                <a:extLst>
                  <a:ext uri="{0D108BD9-81ED-4DB2-BD59-A6C34878D82A}">
                    <a16:rowId xmlns:a16="http://schemas.microsoft.com/office/drawing/2014/main" val="10000"/>
                  </a:ext>
                </a:extLst>
              </a:tr>
              <a:tr h="5174788">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900"/>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900"/>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100" b="1"/>
                    </a:p>
                  </a:txBody>
                  <a:tcPr marL="0" marR="0" marT="0" marB="0" anchor="ctr">
                    <a:lnL w="12700" cap="flat" cmpd="sng" algn="ctr">
                      <a:solidFill>
                        <a:sysClr val="window" lastClr="FFFFFF">
                          <a:lumMod val="75000"/>
                        </a:sysClr>
                      </a:solidFill>
                      <a:prstDash val="solid"/>
                      <a:round/>
                      <a:headEnd type="none" w="med" len="med"/>
                      <a:tailEnd type="none" w="med" len="med"/>
                    </a:lnL>
                    <a:lnR w="12700"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06523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E0784D12-C3B4-4260-9F9A-3524E3450CDE}"/>
              </a:ext>
            </a:extLst>
          </p:cNvPr>
          <p:cNvSpPr>
            <a:spLocks noGrp="1"/>
          </p:cNvSpPr>
          <p:nvPr>
            <p:ph type="pic" sz="quarter" idx="18"/>
          </p:nvPr>
        </p:nvSpPr>
        <p:spPr>
          <a:xfrm>
            <a:off x="5465030" y="853845"/>
            <a:ext cx="6516028" cy="2611227"/>
          </a:xfrm>
          <a:pattFill prst="ltDnDiag">
            <a:fgClr>
              <a:schemeClr val="bg2">
                <a:lumMod val="90000"/>
              </a:schemeClr>
            </a:fgClr>
            <a:bgClr>
              <a:schemeClr val="bg1"/>
            </a:bgClr>
          </a:pattFill>
        </p:spPr>
        <p:txBody>
          <a:bodyPr>
            <a:normAutofit/>
          </a:bodyPr>
          <a:lstStyle>
            <a:lvl1pPr>
              <a:defRPr sz="1100"/>
            </a:lvl1pPr>
          </a:lstStyle>
          <a:p>
            <a:endParaRPr lang="id-ID"/>
          </a:p>
        </p:txBody>
      </p:sp>
      <p:sp>
        <p:nvSpPr>
          <p:cNvPr id="8" name="Picture Placeholder 3">
            <a:extLst>
              <a:ext uri="{FF2B5EF4-FFF2-40B4-BE49-F238E27FC236}">
                <a16:creationId xmlns:a16="http://schemas.microsoft.com/office/drawing/2014/main" id="{C3D7A7D1-5CD2-4C1A-8019-BB37B0B5A291}"/>
              </a:ext>
            </a:extLst>
          </p:cNvPr>
          <p:cNvSpPr>
            <a:spLocks noGrp="1"/>
          </p:cNvSpPr>
          <p:nvPr>
            <p:ph type="pic" sz="quarter" idx="19"/>
          </p:nvPr>
        </p:nvSpPr>
        <p:spPr>
          <a:xfrm>
            <a:off x="5465030" y="3630767"/>
            <a:ext cx="2611225" cy="3227236"/>
          </a:xfrm>
          <a:pattFill prst="ltDnDiag">
            <a:fgClr>
              <a:schemeClr val="bg2">
                <a:lumMod val="90000"/>
              </a:schemeClr>
            </a:fgClr>
            <a:bgClr>
              <a:schemeClr val="bg1"/>
            </a:bgClr>
          </a:pattFill>
        </p:spPr>
        <p:txBody>
          <a:bodyPr>
            <a:normAutofit/>
          </a:bodyPr>
          <a:lstStyle>
            <a:lvl1pPr>
              <a:defRPr sz="1100"/>
            </a:lvl1pPr>
          </a:lstStyle>
          <a:p>
            <a:endParaRPr lang="id-ID"/>
          </a:p>
        </p:txBody>
      </p:sp>
      <p:sp>
        <p:nvSpPr>
          <p:cNvPr id="9" name="Picture Placeholder 3">
            <a:extLst>
              <a:ext uri="{FF2B5EF4-FFF2-40B4-BE49-F238E27FC236}">
                <a16:creationId xmlns:a16="http://schemas.microsoft.com/office/drawing/2014/main" id="{8A543FF0-7EDE-4EC9-A08F-B11AAC74635E}"/>
              </a:ext>
            </a:extLst>
          </p:cNvPr>
          <p:cNvSpPr>
            <a:spLocks noGrp="1"/>
          </p:cNvSpPr>
          <p:nvPr>
            <p:ph type="pic" sz="quarter" idx="20"/>
          </p:nvPr>
        </p:nvSpPr>
        <p:spPr>
          <a:xfrm>
            <a:off x="8229054" y="3630768"/>
            <a:ext cx="2532069" cy="2611225"/>
          </a:xfrm>
          <a:pattFill prst="ltDnDiag">
            <a:fgClr>
              <a:schemeClr val="bg2">
                <a:lumMod val="90000"/>
              </a:schemeClr>
            </a:fgClr>
            <a:bgClr>
              <a:schemeClr val="bg1"/>
            </a:bgClr>
          </a:pattFill>
        </p:spPr>
        <p:txBody>
          <a:bodyPr>
            <a:normAutofit/>
          </a:bodyPr>
          <a:lstStyle>
            <a:lvl1pPr>
              <a:defRPr sz="1100"/>
            </a:lvl1pPr>
          </a:lstStyle>
          <a:p>
            <a:endParaRPr lang="id-ID"/>
          </a:p>
        </p:txBody>
      </p:sp>
      <p:sp>
        <p:nvSpPr>
          <p:cNvPr id="10" name="Freeform: Shape 9">
            <a:extLst>
              <a:ext uri="{FF2B5EF4-FFF2-40B4-BE49-F238E27FC236}">
                <a16:creationId xmlns:a16="http://schemas.microsoft.com/office/drawing/2014/main" id="{62C4AADB-482C-82D8-E877-75D63E256318}"/>
              </a:ext>
            </a:extLst>
          </p:cNvPr>
          <p:cNvSpPr/>
          <p:nvPr/>
        </p:nvSpPr>
        <p:spPr>
          <a:xfrm rot="10800000">
            <a:off x="197517" y="6699561"/>
            <a:ext cx="316868" cy="158435"/>
          </a:xfrm>
          <a:custGeom>
            <a:avLst/>
            <a:gdLst>
              <a:gd name="connsiteX0" fmla="*/ 0 w 388388"/>
              <a:gd name="connsiteY0" fmla="*/ 0 h 194195"/>
              <a:gd name="connsiteX1" fmla="*/ 388388 w 388388"/>
              <a:gd name="connsiteY1" fmla="*/ 0 h 194195"/>
              <a:gd name="connsiteX2" fmla="*/ 388388 w 388388"/>
              <a:gd name="connsiteY2" fmla="*/ 1 h 194195"/>
              <a:gd name="connsiteX3" fmla="*/ 194194 w 388388"/>
              <a:gd name="connsiteY3" fmla="*/ 194195 h 194195"/>
              <a:gd name="connsiteX4" fmla="*/ 0 w 388388"/>
              <a:gd name="connsiteY4" fmla="*/ 1 h 194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88" h="194195">
                <a:moveTo>
                  <a:pt x="0" y="0"/>
                </a:moveTo>
                <a:lnTo>
                  <a:pt x="388388" y="0"/>
                </a:lnTo>
                <a:lnTo>
                  <a:pt x="388388" y="1"/>
                </a:lnTo>
                <a:cubicBezTo>
                  <a:pt x="388388" y="107251"/>
                  <a:pt x="301444" y="194195"/>
                  <a:pt x="194194" y="194195"/>
                </a:cubicBezTo>
                <a:cubicBezTo>
                  <a:pt x="86944" y="194195"/>
                  <a:pt x="0" y="107251"/>
                  <a:pt x="0" y="1"/>
                </a:cubicBezTo>
                <a:close/>
              </a:path>
            </a:pathLst>
          </a:cu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1351"/>
          </a:p>
        </p:txBody>
      </p:sp>
      <p:pic>
        <p:nvPicPr>
          <p:cNvPr id="14" name="Picture 13" descr="Logo, icon&#10;&#10;Description automatically generated">
            <a:extLst>
              <a:ext uri="{FF2B5EF4-FFF2-40B4-BE49-F238E27FC236}">
                <a16:creationId xmlns:a16="http://schemas.microsoft.com/office/drawing/2014/main" id="{BEE9857B-2AAC-2D46-6A93-1D712EAD43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975" y="144810"/>
            <a:ext cx="499500" cy="457105"/>
          </a:xfrm>
          <a:prstGeom prst="rect">
            <a:avLst/>
          </a:prstGeom>
        </p:spPr>
      </p:pic>
    </p:spTree>
    <p:extLst>
      <p:ext uri="{BB962C8B-B14F-4D97-AF65-F5344CB8AC3E}">
        <p14:creationId xmlns:p14="http://schemas.microsoft.com/office/powerpoint/2010/main" val="180298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9095-3634-FCC1-CD68-3C9CE1D646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75477-62B7-76D7-38C1-21396C0998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A1EE7-5C7A-E968-C6F0-E70E219301A3}"/>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5" name="Footer Placeholder 4">
            <a:extLst>
              <a:ext uri="{FF2B5EF4-FFF2-40B4-BE49-F238E27FC236}">
                <a16:creationId xmlns:a16="http://schemas.microsoft.com/office/drawing/2014/main" id="{E078EF47-0BD0-F699-411D-B2A0560D5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C7005-BE1A-2B97-3DE4-29A2405C970D}"/>
              </a:ext>
            </a:extLst>
          </p:cNvPr>
          <p:cNvSpPr>
            <a:spLocks noGrp="1"/>
          </p:cNvSpPr>
          <p:nvPr>
            <p:ph type="sldNum" sz="quarter" idx="12"/>
          </p:nvPr>
        </p:nvSpPr>
        <p:spPr/>
        <p:txBody>
          <a:bodyPr/>
          <a:lstStyle/>
          <a:p>
            <a:fld id="{3DFC8E38-E454-47DC-8E57-EA7C113E253C}" type="slidenum">
              <a:rPr lang="en-US" smtClean="0"/>
              <a:t>‹#›</a:t>
            </a:fld>
            <a:endParaRPr lang="en-US"/>
          </a:p>
        </p:txBody>
      </p:sp>
      <p:pic>
        <p:nvPicPr>
          <p:cNvPr id="7" name="Picture 6" descr="Logo, icon&#10;&#10;Description automatically generated">
            <a:extLst>
              <a:ext uri="{FF2B5EF4-FFF2-40B4-BE49-F238E27FC236}">
                <a16:creationId xmlns:a16="http://schemas.microsoft.com/office/drawing/2014/main" id="{AE5D26D6-5C20-FD89-3252-B782AA057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973" y="144806"/>
            <a:ext cx="499500" cy="457105"/>
          </a:xfrm>
          <a:prstGeom prst="rect">
            <a:avLst/>
          </a:prstGeom>
        </p:spPr>
      </p:pic>
    </p:spTree>
    <p:extLst>
      <p:ext uri="{BB962C8B-B14F-4D97-AF65-F5344CB8AC3E}">
        <p14:creationId xmlns:p14="http://schemas.microsoft.com/office/powerpoint/2010/main" val="18347530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60DC4-E10E-4171-9AAD-EDBF74882DFC}"/>
              </a:ext>
            </a:extLst>
          </p:cNvPr>
          <p:cNvSpPr/>
          <p:nvPr userDrawn="1"/>
        </p:nvSpPr>
        <p:spPr>
          <a:xfrm>
            <a:off x="377374" y="310243"/>
            <a:ext cx="11437257" cy="623751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p>
        </p:txBody>
      </p:sp>
      <p:sp>
        <p:nvSpPr>
          <p:cNvPr id="19" name="Rectangle 18">
            <a:extLst>
              <a:ext uri="{FF2B5EF4-FFF2-40B4-BE49-F238E27FC236}">
                <a16:creationId xmlns:a16="http://schemas.microsoft.com/office/drawing/2014/main" id="{4576BD17-B0D3-C02C-9A5E-6872416385A8}"/>
              </a:ext>
            </a:extLst>
          </p:cNvPr>
          <p:cNvSpPr/>
          <p:nvPr userDrawn="1"/>
        </p:nvSpPr>
        <p:spPr>
          <a:xfrm>
            <a:off x="219223" y="5578821"/>
            <a:ext cx="215444" cy="488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nvGrpSpPr>
          <p:cNvPr id="12" name="Group 11">
            <a:extLst>
              <a:ext uri="{FF2B5EF4-FFF2-40B4-BE49-F238E27FC236}">
                <a16:creationId xmlns:a16="http://schemas.microsoft.com/office/drawing/2014/main" id="{31B458F4-35C7-AD5F-5AA7-BDC4F4EDC30A}"/>
              </a:ext>
            </a:extLst>
          </p:cNvPr>
          <p:cNvGrpSpPr/>
          <p:nvPr userDrawn="1"/>
        </p:nvGrpSpPr>
        <p:grpSpPr>
          <a:xfrm>
            <a:off x="364694" y="5567204"/>
            <a:ext cx="371689" cy="1557856"/>
            <a:chOff x="140936" y="5300142"/>
            <a:chExt cx="371688" cy="1557856"/>
          </a:xfrm>
          <a:solidFill>
            <a:schemeClr val="bg1"/>
          </a:solidFill>
        </p:grpSpPr>
        <p:cxnSp>
          <p:nvCxnSpPr>
            <p:cNvPr id="17" name="Straight Connector 16">
              <a:extLst>
                <a:ext uri="{FF2B5EF4-FFF2-40B4-BE49-F238E27FC236}">
                  <a16:creationId xmlns:a16="http://schemas.microsoft.com/office/drawing/2014/main" id="{2F5E58FF-8EDC-065C-780F-EDECCB867BCF}"/>
                </a:ext>
              </a:extLst>
            </p:cNvPr>
            <p:cNvCxnSpPr>
              <a:cxnSpLocks/>
            </p:cNvCxnSpPr>
            <p:nvPr/>
          </p:nvCxnSpPr>
          <p:spPr>
            <a:xfrm flipV="1">
              <a:off x="140936" y="5300142"/>
              <a:ext cx="0" cy="586513"/>
            </a:xfrm>
            <a:prstGeom prst="line">
              <a:avLst/>
            </a:prstGeom>
            <a:grp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1E543493-3E76-C89E-5D7E-946DA02D0FA8}"/>
                </a:ext>
              </a:extLst>
            </p:cNvPr>
            <p:cNvSpPr/>
            <p:nvPr/>
          </p:nvSpPr>
          <p:spPr>
            <a:xfrm rot="10800000">
              <a:off x="195756" y="6699563"/>
              <a:ext cx="316868" cy="158435"/>
            </a:xfrm>
            <a:custGeom>
              <a:avLst/>
              <a:gdLst>
                <a:gd name="connsiteX0" fmla="*/ 0 w 388388"/>
                <a:gd name="connsiteY0" fmla="*/ 0 h 194195"/>
                <a:gd name="connsiteX1" fmla="*/ 388388 w 388388"/>
                <a:gd name="connsiteY1" fmla="*/ 0 h 194195"/>
                <a:gd name="connsiteX2" fmla="*/ 388388 w 388388"/>
                <a:gd name="connsiteY2" fmla="*/ 1 h 194195"/>
                <a:gd name="connsiteX3" fmla="*/ 194194 w 388388"/>
                <a:gd name="connsiteY3" fmla="*/ 194195 h 194195"/>
                <a:gd name="connsiteX4" fmla="*/ 0 w 388388"/>
                <a:gd name="connsiteY4" fmla="*/ 1 h 194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88" h="194195">
                  <a:moveTo>
                    <a:pt x="0" y="0"/>
                  </a:moveTo>
                  <a:lnTo>
                    <a:pt x="388388" y="0"/>
                  </a:lnTo>
                  <a:lnTo>
                    <a:pt x="388388" y="1"/>
                  </a:lnTo>
                  <a:cubicBezTo>
                    <a:pt x="388388" y="107251"/>
                    <a:pt x="301444" y="194195"/>
                    <a:pt x="194194" y="194195"/>
                  </a:cubicBezTo>
                  <a:cubicBezTo>
                    <a:pt x="86944" y="194195"/>
                    <a:pt x="0" y="107251"/>
                    <a:pt x="0" y="1"/>
                  </a:cubicBezTo>
                  <a:close/>
                </a:path>
              </a:pathLst>
            </a:cu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1351"/>
            </a:p>
          </p:txBody>
        </p:sp>
      </p:grpSp>
      <p:pic>
        <p:nvPicPr>
          <p:cNvPr id="20" name="Picture 19" descr="Logo, icon&#10;&#10;Description automatically generated">
            <a:extLst>
              <a:ext uri="{FF2B5EF4-FFF2-40B4-BE49-F238E27FC236}">
                <a16:creationId xmlns:a16="http://schemas.microsoft.com/office/drawing/2014/main" id="{32E4D591-E381-1FE3-AAC6-5A02A242C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975" y="144810"/>
            <a:ext cx="499500" cy="457105"/>
          </a:xfrm>
          <a:prstGeom prst="rect">
            <a:avLst/>
          </a:prstGeom>
          <a:solidFill>
            <a:schemeClr val="bg1"/>
          </a:solidFill>
        </p:spPr>
      </p:pic>
    </p:spTree>
    <p:extLst>
      <p:ext uri="{BB962C8B-B14F-4D97-AF65-F5344CB8AC3E}">
        <p14:creationId xmlns:p14="http://schemas.microsoft.com/office/powerpoint/2010/main" val="772085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lumMod val="85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B6175AF-B1D4-44F8-98F0-3E3D0F8404B9}"/>
              </a:ext>
            </a:extLst>
          </p:cNvPr>
          <p:cNvSpPr>
            <a:spLocks noGrp="1"/>
          </p:cNvSpPr>
          <p:nvPr>
            <p:ph type="pic" sz="quarter" idx="10"/>
          </p:nvPr>
        </p:nvSpPr>
        <p:spPr>
          <a:xfrm>
            <a:off x="0" y="0"/>
            <a:ext cx="12192000" cy="6858000"/>
          </a:xfrm>
          <a:pattFill prst="ltDnDiag">
            <a:fgClr>
              <a:schemeClr val="bg2">
                <a:lumMod val="90000"/>
              </a:schemeClr>
            </a:fgClr>
            <a:bgClr>
              <a:schemeClr val="bg1"/>
            </a:bgClr>
          </a:pattFill>
        </p:spPr>
        <p:txBody>
          <a:bodyPr>
            <a:normAutofit/>
          </a:bodyPr>
          <a:lstStyle>
            <a:lvl1pPr>
              <a:defRPr sz="1200"/>
            </a:lvl1pPr>
          </a:lstStyle>
          <a:p>
            <a:endParaRPr lang="id-ID"/>
          </a:p>
        </p:txBody>
      </p:sp>
    </p:spTree>
    <p:extLst>
      <p:ext uri="{BB962C8B-B14F-4D97-AF65-F5344CB8AC3E}">
        <p14:creationId xmlns:p14="http://schemas.microsoft.com/office/powerpoint/2010/main" val="3662337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60DC4-E10E-4171-9AAD-EDBF74882DFC}"/>
              </a:ext>
            </a:extLst>
          </p:cNvPr>
          <p:cNvSpPr/>
          <p:nvPr userDrawn="1"/>
        </p:nvSpPr>
        <p:spPr>
          <a:xfrm>
            <a:off x="377374" y="310243"/>
            <a:ext cx="11437257" cy="623751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p>
        </p:txBody>
      </p:sp>
      <p:sp>
        <p:nvSpPr>
          <p:cNvPr id="19" name="Rectangle 18">
            <a:extLst>
              <a:ext uri="{FF2B5EF4-FFF2-40B4-BE49-F238E27FC236}">
                <a16:creationId xmlns:a16="http://schemas.microsoft.com/office/drawing/2014/main" id="{4576BD17-B0D3-C02C-9A5E-6872416385A8}"/>
              </a:ext>
            </a:extLst>
          </p:cNvPr>
          <p:cNvSpPr/>
          <p:nvPr userDrawn="1"/>
        </p:nvSpPr>
        <p:spPr>
          <a:xfrm>
            <a:off x="219223" y="5578821"/>
            <a:ext cx="215444" cy="4882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Rectangle 3">
            <a:extLst>
              <a:ext uri="{FF2B5EF4-FFF2-40B4-BE49-F238E27FC236}">
                <a16:creationId xmlns:a16="http://schemas.microsoft.com/office/drawing/2014/main" id="{2CAD8AC5-16B0-4D94-8D79-7579419628B4}"/>
              </a:ext>
            </a:extLst>
          </p:cNvPr>
          <p:cNvSpPr/>
          <p:nvPr userDrawn="1"/>
        </p:nvSpPr>
        <p:spPr>
          <a:xfrm>
            <a:off x="7489374" y="0"/>
            <a:ext cx="4702629" cy="6858000"/>
          </a:xfrm>
          <a:prstGeom prst="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p>
        </p:txBody>
      </p:sp>
      <p:grpSp>
        <p:nvGrpSpPr>
          <p:cNvPr id="5" name="Group 4">
            <a:extLst>
              <a:ext uri="{FF2B5EF4-FFF2-40B4-BE49-F238E27FC236}">
                <a16:creationId xmlns:a16="http://schemas.microsoft.com/office/drawing/2014/main" id="{87E51795-4080-4E8D-86EA-0483D4B886CC}"/>
              </a:ext>
            </a:extLst>
          </p:cNvPr>
          <p:cNvGrpSpPr/>
          <p:nvPr userDrawn="1"/>
        </p:nvGrpSpPr>
        <p:grpSpPr>
          <a:xfrm>
            <a:off x="11368728" y="283845"/>
            <a:ext cx="520955" cy="570531"/>
            <a:chOff x="10799817" y="1959612"/>
            <a:chExt cx="520954" cy="570531"/>
          </a:xfrm>
        </p:grpSpPr>
        <p:cxnSp>
          <p:nvCxnSpPr>
            <p:cNvPr id="6" name="Straight Connector 5">
              <a:extLst>
                <a:ext uri="{FF2B5EF4-FFF2-40B4-BE49-F238E27FC236}">
                  <a16:creationId xmlns:a16="http://schemas.microsoft.com/office/drawing/2014/main" id="{0B16935C-BC81-4F19-BDE4-07329A0E095E}"/>
                </a:ext>
              </a:extLst>
            </p:cNvPr>
            <p:cNvCxnSpPr>
              <a:cxnSpLocks/>
            </p:cNvCxnSpPr>
            <p:nvPr/>
          </p:nvCxnSpPr>
          <p:spPr>
            <a:xfrm>
              <a:off x="10799817" y="1970232"/>
              <a:ext cx="520954"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95A2D74-E188-406E-9A34-BE094BAF3965}"/>
                </a:ext>
              </a:extLst>
            </p:cNvPr>
            <p:cNvCxnSpPr>
              <a:cxnSpLocks/>
            </p:cNvCxnSpPr>
            <p:nvPr/>
          </p:nvCxnSpPr>
          <p:spPr>
            <a:xfrm>
              <a:off x="11319497" y="1959612"/>
              <a:ext cx="0" cy="57053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5D7E786-79E7-4A58-B5C6-C075548DD471}"/>
              </a:ext>
            </a:extLst>
          </p:cNvPr>
          <p:cNvGrpSpPr/>
          <p:nvPr userDrawn="1"/>
        </p:nvGrpSpPr>
        <p:grpSpPr>
          <a:xfrm flipH="1" flipV="1">
            <a:off x="7836143" y="6015404"/>
            <a:ext cx="520955" cy="570531"/>
            <a:chOff x="10799817" y="1959612"/>
            <a:chExt cx="520954" cy="570531"/>
          </a:xfrm>
        </p:grpSpPr>
        <p:cxnSp>
          <p:nvCxnSpPr>
            <p:cNvPr id="9" name="Straight Connector 8">
              <a:extLst>
                <a:ext uri="{FF2B5EF4-FFF2-40B4-BE49-F238E27FC236}">
                  <a16:creationId xmlns:a16="http://schemas.microsoft.com/office/drawing/2014/main" id="{26F66521-24E8-4AC6-A4A4-1B33791DAAB0}"/>
                </a:ext>
              </a:extLst>
            </p:cNvPr>
            <p:cNvCxnSpPr>
              <a:cxnSpLocks/>
            </p:cNvCxnSpPr>
            <p:nvPr/>
          </p:nvCxnSpPr>
          <p:spPr>
            <a:xfrm>
              <a:off x="10799817" y="1970232"/>
              <a:ext cx="520954"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39864A-9FB4-44BB-8ADD-4F7729835669}"/>
                </a:ext>
              </a:extLst>
            </p:cNvPr>
            <p:cNvCxnSpPr>
              <a:cxnSpLocks/>
            </p:cNvCxnSpPr>
            <p:nvPr/>
          </p:nvCxnSpPr>
          <p:spPr>
            <a:xfrm>
              <a:off x="11319497" y="1959612"/>
              <a:ext cx="0" cy="570531"/>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 name="Freeform: Shape 10">
            <a:extLst>
              <a:ext uri="{FF2B5EF4-FFF2-40B4-BE49-F238E27FC236}">
                <a16:creationId xmlns:a16="http://schemas.microsoft.com/office/drawing/2014/main" id="{8BEBD0BB-36AE-4875-9B08-5968B57902B3}"/>
              </a:ext>
            </a:extLst>
          </p:cNvPr>
          <p:cNvSpPr/>
          <p:nvPr userDrawn="1"/>
        </p:nvSpPr>
        <p:spPr>
          <a:xfrm>
            <a:off x="10725328" y="5375628"/>
            <a:ext cx="1163081" cy="1210307"/>
          </a:xfrm>
          <a:custGeom>
            <a:avLst/>
            <a:gdLst>
              <a:gd name="connsiteX0" fmla="*/ 1550109 w 1576226"/>
              <a:gd name="connsiteY0" fmla="*/ 1588006 h 1640228"/>
              <a:gd name="connsiteX1" fmla="*/ 1576220 w 1576226"/>
              <a:gd name="connsiteY1" fmla="*/ 1614117 h 1640228"/>
              <a:gd name="connsiteX2" fmla="*/ 1550109 w 1576226"/>
              <a:gd name="connsiteY2" fmla="*/ 1640228 h 1640228"/>
              <a:gd name="connsiteX3" fmla="*/ 1523998 w 1576226"/>
              <a:gd name="connsiteY3" fmla="*/ 1614117 h 1640228"/>
              <a:gd name="connsiteX4" fmla="*/ 1550109 w 1576226"/>
              <a:gd name="connsiteY4" fmla="*/ 1588006 h 1640228"/>
              <a:gd name="connsiteX5" fmla="*/ 1332395 w 1576226"/>
              <a:gd name="connsiteY5" fmla="*/ 1588006 h 1640228"/>
              <a:gd name="connsiteX6" fmla="*/ 1358506 w 1576226"/>
              <a:gd name="connsiteY6" fmla="*/ 1614117 h 1640228"/>
              <a:gd name="connsiteX7" fmla="*/ 1332395 w 1576226"/>
              <a:gd name="connsiteY7" fmla="*/ 1640228 h 1640228"/>
              <a:gd name="connsiteX8" fmla="*/ 1306284 w 1576226"/>
              <a:gd name="connsiteY8" fmla="*/ 1614117 h 1640228"/>
              <a:gd name="connsiteX9" fmla="*/ 1332395 w 1576226"/>
              <a:gd name="connsiteY9" fmla="*/ 1588006 h 1640228"/>
              <a:gd name="connsiteX10" fmla="*/ 1114682 w 1576226"/>
              <a:gd name="connsiteY10" fmla="*/ 1588006 h 1640228"/>
              <a:gd name="connsiteX11" fmla="*/ 1140793 w 1576226"/>
              <a:gd name="connsiteY11" fmla="*/ 1614117 h 1640228"/>
              <a:gd name="connsiteX12" fmla="*/ 1114682 w 1576226"/>
              <a:gd name="connsiteY12" fmla="*/ 1640228 h 1640228"/>
              <a:gd name="connsiteX13" fmla="*/ 1088571 w 1576226"/>
              <a:gd name="connsiteY13" fmla="*/ 1614117 h 1640228"/>
              <a:gd name="connsiteX14" fmla="*/ 1114682 w 1576226"/>
              <a:gd name="connsiteY14" fmla="*/ 1588006 h 1640228"/>
              <a:gd name="connsiteX15" fmla="*/ 896968 w 1576226"/>
              <a:gd name="connsiteY15" fmla="*/ 1588006 h 1640228"/>
              <a:gd name="connsiteX16" fmla="*/ 923079 w 1576226"/>
              <a:gd name="connsiteY16" fmla="*/ 1614117 h 1640228"/>
              <a:gd name="connsiteX17" fmla="*/ 896968 w 1576226"/>
              <a:gd name="connsiteY17" fmla="*/ 1640228 h 1640228"/>
              <a:gd name="connsiteX18" fmla="*/ 870857 w 1576226"/>
              <a:gd name="connsiteY18" fmla="*/ 1614117 h 1640228"/>
              <a:gd name="connsiteX19" fmla="*/ 896968 w 1576226"/>
              <a:gd name="connsiteY19" fmla="*/ 1588006 h 1640228"/>
              <a:gd name="connsiteX20" fmla="*/ 679253 w 1576226"/>
              <a:gd name="connsiteY20" fmla="*/ 1588006 h 1640228"/>
              <a:gd name="connsiteX21" fmla="*/ 705364 w 1576226"/>
              <a:gd name="connsiteY21" fmla="*/ 1614117 h 1640228"/>
              <a:gd name="connsiteX22" fmla="*/ 679253 w 1576226"/>
              <a:gd name="connsiteY22" fmla="*/ 1640228 h 1640228"/>
              <a:gd name="connsiteX23" fmla="*/ 653142 w 1576226"/>
              <a:gd name="connsiteY23" fmla="*/ 1614117 h 1640228"/>
              <a:gd name="connsiteX24" fmla="*/ 679253 w 1576226"/>
              <a:gd name="connsiteY24" fmla="*/ 1588006 h 1640228"/>
              <a:gd name="connsiteX25" fmla="*/ 461539 w 1576226"/>
              <a:gd name="connsiteY25" fmla="*/ 1588006 h 1640228"/>
              <a:gd name="connsiteX26" fmla="*/ 487650 w 1576226"/>
              <a:gd name="connsiteY26" fmla="*/ 1614117 h 1640228"/>
              <a:gd name="connsiteX27" fmla="*/ 461539 w 1576226"/>
              <a:gd name="connsiteY27" fmla="*/ 1640228 h 1640228"/>
              <a:gd name="connsiteX28" fmla="*/ 435428 w 1576226"/>
              <a:gd name="connsiteY28" fmla="*/ 1614117 h 1640228"/>
              <a:gd name="connsiteX29" fmla="*/ 461539 w 1576226"/>
              <a:gd name="connsiteY29" fmla="*/ 1588006 h 1640228"/>
              <a:gd name="connsiteX30" fmla="*/ 243825 w 1576226"/>
              <a:gd name="connsiteY30" fmla="*/ 1588006 h 1640228"/>
              <a:gd name="connsiteX31" fmla="*/ 269936 w 1576226"/>
              <a:gd name="connsiteY31" fmla="*/ 1614117 h 1640228"/>
              <a:gd name="connsiteX32" fmla="*/ 243825 w 1576226"/>
              <a:gd name="connsiteY32" fmla="*/ 1640228 h 1640228"/>
              <a:gd name="connsiteX33" fmla="*/ 217714 w 1576226"/>
              <a:gd name="connsiteY33" fmla="*/ 1614117 h 1640228"/>
              <a:gd name="connsiteX34" fmla="*/ 243825 w 1576226"/>
              <a:gd name="connsiteY34" fmla="*/ 1588006 h 1640228"/>
              <a:gd name="connsiteX35" fmla="*/ 26111 w 1576226"/>
              <a:gd name="connsiteY35" fmla="*/ 1588006 h 1640228"/>
              <a:gd name="connsiteX36" fmla="*/ 52222 w 1576226"/>
              <a:gd name="connsiteY36" fmla="*/ 1614117 h 1640228"/>
              <a:gd name="connsiteX37" fmla="*/ 26111 w 1576226"/>
              <a:gd name="connsiteY37" fmla="*/ 1640228 h 1640228"/>
              <a:gd name="connsiteX38" fmla="*/ 0 w 1576226"/>
              <a:gd name="connsiteY38" fmla="*/ 1614117 h 1640228"/>
              <a:gd name="connsiteX39" fmla="*/ 26111 w 1576226"/>
              <a:gd name="connsiteY39" fmla="*/ 1588006 h 1640228"/>
              <a:gd name="connsiteX40" fmla="*/ 1550110 w 1576226"/>
              <a:gd name="connsiteY40" fmla="*/ 1361148 h 1640228"/>
              <a:gd name="connsiteX41" fmla="*/ 1576221 w 1576226"/>
              <a:gd name="connsiteY41" fmla="*/ 1387259 h 1640228"/>
              <a:gd name="connsiteX42" fmla="*/ 1550110 w 1576226"/>
              <a:gd name="connsiteY42" fmla="*/ 1413370 h 1640228"/>
              <a:gd name="connsiteX43" fmla="*/ 1523999 w 1576226"/>
              <a:gd name="connsiteY43" fmla="*/ 1387259 h 1640228"/>
              <a:gd name="connsiteX44" fmla="*/ 1550110 w 1576226"/>
              <a:gd name="connsiteY44" fmla="*/ 1361148 h 1640228"/>
              <a:gd name="connsiteX45" fmla="*/ 1332396 w 1576226"/>
              <a:gd name="connsiteY45" fmla="*/ 1361148 h 1640228"/>
              <a:gd name="connsiteX46" fmla="*/ 1358507 w 1576226"/>
              <a:gd name="connsiteY46" fmla="*/ 1387259 h 1640228"/>
              <a:gd name="connsiteX47" fmla="*/ 1332396 w 1576226"/>
              <a:gd name="connsiteY47" fmla="*/ 1413370 h 1640228"/>
              <a:gd name="connsiteX48" fmla="*/ 1306285 w 1576226"/>
              <a:gd name="connsiteY48" fmla="*/ 1387259 h 1640228"/>
              <a:gd name="connsiteX49" fmla="*/ 1332396 w 1576226"/>
              <a:gd name="connsiteY49" fmla="*/ 1361148 h 1640228"/>
              <a:gd name="connsiteX50" fmla="*/ 1114683 w 1576226"/>
              <a:gd name="connsiteY50" fmla="*/ 1361148 h 1640228"/>
              <a:gd name="connsiteX51" fmla="*/ 1140794 w 1576226"/>
              <a:gd name="connsiteY51" fmla="*/ 1387259 h 1640228"/>
              <a:gd name="connsiteX52" fmla="*/ 1114683 w 1576226"/>
              <a:gd name="connsiteY52" fmla="*/ 1413370 h 1640228"/>
              <a:gd name="connsiteX53" fmla="*/ 1088572 w 1576226"/>
              <a:gd name="connsiteY53" fmla="*/ 1387259 h 1640228"/>
              <a:gd name="connsiteX54" fmla="*/ 1114683 w 1576226"/>
              <a:gd name="connsiteY54" fmla="*/ 1361148 h 1640228"/>
              <a:gd name="connsiteX55" fmla="*/ 896969 w 1576226"/>
              <a:gd name="connsiteY55" fmla="*/ 1361148 h 1640228"/>
              <a:gd name="connsiteX56" fmla="*/ 923080 w 1576226"/>
              <a:gd name="connsiteY56" fmla="*/ 1387259 h 1640228"/>
              <a:gd name="connsiteX57" fmla="*/ 896969 w 1576226"/>
              <a:gd name="connsiteY57" fmla="*/ 1413370 h 1640228"/>
              <a:gd name="connsiteX58" fmla="*/ 870858 w 1576226"/>
              <a:gd name="connsiteY58" fmla="*/ 1387259 h 1640228"/>
              <a:gd name="connsiteX59" fmla="*/ 896969 w 1576226"/>
              <a:gd name="connsiteY59" fmla="*/ 1361148 h 1640228"/>
              <a:gd name="connsiteX60" fmla="*/ 679254 w 1576226"/>
              <a:gd name="connsiteY60" fmla="*/ 1361148 h 1640228"/>
              <a:gd name="connsiteX61" fmla="*/ 705365 w 1576226"/>
              <a:gd name="connsiteY61" fmla="*/ 1387259 h 1640228"/>
              <a:gd name="connsiteX62" fmla="*/ 679254 w 1576226"/>
              <a:gd name="connsiteY62" fmla="*/ 1413370 h 1640228"/>
              <a:gd name="connsiteX63" fmla="*/ 653143 w 1576226"/>
              <a:gd name="connsiteY63" fmla="*/ 1387259 h 1640228"/>
              <a:gd name="connsiteX64" fmla="*/ 679254 w 1576226"/>
              <a:gd name="connsiteY64" fmla="*/ 1361148 h 1640228"/>
              <a:gd name="connsiteX65" fmla="*/ 461540 w 1576226"/>
              <a:gd name="connsiteY65" fmla="*/ 1361148 h 1640228"/>
              <a:gd name="connsiteX66" fmla="*/ 487651 w 1576226"/>
              <a:gd name="connsiteY66" fmla="*/ 1387259 h 1640228"/>
              <a:gd name="connsiteX67" fmla="*/ 461540 w 1576226"/>
              <a:gd name="connsiteY67" fmla="*/ 1413370 h 1640228"/>
              <a:gd name="connsiteX68" fmla="*/ 435429 w 1576226"/>
              <a:gd name="connsiteY68" fmla="*/ 1387259 h 1640228"/>
              <a:gd name="connsiteX69" fmla="*/ 461540 w 1576226"/>
              <a:gd name="connsiteY69" fmla="*/ 1361148 h 1640228"/>
              <a:gd name="connsiteX70" fmla="*/ 243826 w 1576226"/>
              <a:gd name="connsiteY70" fmla="*/ 1361148 h 1640228"/>
              <a:gd name="connsiteX71" fmla="*/ 269937 w 1576226"/>
              <a:gd name="connsiteY71" fmla="*/ 1387259 h 1640228"/>
              <a:gd name="connsiteX72" fmla="*/ 243826 w 1576226"/>
              <a:gd name="connsiteY72" fmla="*/ 1413370 h 1640228"/>
              <a:gd name="connsiteX73" fmla="*/ 217715 w 1576226"/>
              <a:gd name="connsiteY73" fmla="*/ 1387259 h 1640228"/>
              <a:gd name="connsiteX74" fmla="*/ 243826 w 1576226"/>
              <a:gd name="connsiteY74" fmla="*/ 1361148 h 1640228"/>
              <a:gd name="connsiteX75" fmla="*/ 26112 w 1576226"/>
              <a:gd name="connsiteY75" fmla="*/ 1361148 h 1640228"/>
              <a:gd name="connsiteX76" fmla="*/ 52223 w 1576226"/>
              <a:gd name="connsiteY76" fmla="*/ 1387259 h 1640228"/>
              <a:gd name="connsiteX77" fmla="*/ 26112 w 1576226"/>
              <a:gd name="connsiteY77" fmla="*/ 1413370 h 1640228"/>
              <a:gd name="connsiteX78" fmla="*/ 1 w 1576226"/>
              <a:gd name="connsiteY78" fmla="*/ 1387259 h 1640228"/>
              <a:gd name="connsiteX79" fmla="*/ 26112 w 1576226"/>
              <a:gd name="connsiteY79" fmla="*/ 1361148 h 1640228"/>
              <a:gd name="connsiteX80" fmla="*/ 1550111 w 1576226"/>
              <a:gd name="connsiteY80" fmla="*/ 1134290 h 1640228"/>
              <a:gd name="connsiteX81" fmla="*/ 1576222 w 1576226"/>
              <a:gd name="connsiteY81" fmla="*/ 1160401 h 1640228"/>
              <a:gd name="connsiteX82" fmla="*/ 1550111 w 1576226"/>
              <a:gd name="connsiteY82" fmla="*/ 1186512 h 1640228"/>
              <a:gd name="connsiteX83" fmla="*/ 1524000 w 1576226"/>
              <a:gd name="connsiteY83" fmla="*/ 1160401 h 1640228"/>
              <a:gd name="connsiteX84" fmla="*/ 1550111 w 1576226"/>
              <a:gd name="connsiteY84" fmla="*/ 1134290 h 1640228"/>
              <a:gd name="connsiteX85" fmla="*/ 1332397 w 1576226"/>
              <a:gd name="connsiteY85" fmla="*/ 1134290 h 1640228"/>
              <a:gd name="connsiteX86" fmla="*/ 1358508 w 1576226"/>
              <a:gd name="connsiteY86" fmla="*/ 1160401 h 1640228"/>
              <a:gd name="connsiteX87" fmla="*/ 1332397 w 1576226"/>
              <a:gd name="connsiteY87" fmla="*/ 1186512 h 1640228"/>
              <a:gd name="connsiteX88" fmla="*/ 1306286 w 1576226"/>
              <a:gd name="connsiteY88" fmla="*/ 1160401 h 1640228"/>
              <a:gd name="connsiteX89" fmla="*/ 1332397 w 1576226"/>
              <a:gd name="connsiteY89" fmla="*/ 1134290 h 1640228"/>
              <a:gd name="connsiteX90" fmla="*/ 1114684 w 1576226"/>
              <a:gd name="connsiteY90" fmla="*/ 1134290 h 1640228"/>
              <a:gd name="connsiteX91" fmla="*/ 1140795 w 1576226"/>
              <a:gd name="connsiteY91" fmla="*/ 1160401 h 1640228"/>
              <a:gd name="connsiteX92" fmla="*/ 1114684 w 1576226"/>
              <a:gd name="connsiteY92" fmla="*/ 1186512 h 1640228"/>
              <a:gd name="connsiteX93" fmla="*/ 1088573 w 1576226"/>
              <a:gd name="connsiteY93" fmla="*/ 1160401 h 1640228"/>
              <a:gd name="connsiteX94" fmla="*/ 1114684 w 1576226"/>
              <a:gd name="connsiteY94" fmla="*/ 1134290 h 1640228"/>
              <a:gd name="connsiteX95" fmla="*/ 896970 w 1576226"/>
              <a:gd name="connsiteY95" fmla="*/ 1134290 h 1640228"/>
              <a:gd name="connsiteX96" fmla="*/ 923081 w 1576226"/>
              <a:gd name="connsiteY96" fmla="*/ 1160401 h 1640228"/>
              <a:gd name="connsiteX97" fmla="*/ 896970 w 1576226"/>
              <a:gd name="connsiteY97" fmla="*/ 1186512 h 1640228"/>
              <a:gd name="connsiteX98" fmla="*/ 870859 w 1576226"/>
              <a:gd name="connsiteY98" fmla="*/ 1160401 h 1640228"/>
              <a:gd name="connsiteX99" fmla="*/ 896970 w 1576226"/>
              <a:gd name="connsiteY99" fmla="*/ 1134290 h 1640228"/>
              <a:gd name="connsiteX100" fmla="*/ 679255 w 1576226"/>
              <a:gd name="connsiteY100" fmla="*/ 1134290 h 1640228"/>
              <a:gd name="connsiteX101" fmla="*/ 705366 w 1576226"/>
              <a:gd name="connsiteY101" fmla="*/ 1160401 h 1640228"/>
              <a:gd name="connsiteX102" fmla="*/ 679255 w 1576226"/>
              <a:gd name="connsiteY102" fmla="*/ 1186512 h 1640228"/>
              <a:gd name="connsiteX103" fmla="*/ 653144 w 1576226"/>
              <a:gd name="connsiteY103" fmla="*/ 1160401 h 1640228"/>
              <a:gd name="connsiteX104" fmla="*/ 679255 w 1576226"/>
              <a:gd name="connsiteY104" fmla="*/ 1134290 h 1640228"/>
              <a:gd name="connsiteX105" fmla="*/ 461541 w 1576226"/>
              <a:gd name="connsiteY105" fmla="*/ 1134290 h 1640228"/>
              <a:gd name="connsiteX106" fmla="*/ 487652 w 1576226"/>
              <a:gd name="connsiteY106" fmla="*/ 1160401 h 1640228"/>
              <a:gd name="connsiteX107" fmla="*/ 461541 w 1576226"/>
              <a:gd name="connsiteY107" fmla="*/ 1186512 h 1640228"/>
              <a:gd name="connsiteX108" fmla="*/ 435430 w 1576226"/>
              <a:gd name="connsiteY108" fmla="*/ 1160401 h 1640228"/>
              <a:gd name="connsiteX109" fmla="*/ 461541 w 1576226"/>
              <a:gd name="connsiteY109" fmla="*/ 1134290 h 1640228"/>
              <a:gd name="connsiteX110" fmla="*/ 243827 w 1576226"/>
              <a:gd name="connsiteY110" fmla="*/ 1134290 h 1640228"/>
              <a:gd name="connsiteX111" fmla="*/ 269938 w 1576226"/>
              <a:gd name="connsiteY111" fmla="*/ 1160401 h 1640228"/>
              <a:gd name="connsiteX112" fmla="*/ 243827 w 1576226"/>
              <a:gd name="connsiteY112" fmla="*/ 1186512 h 1640228"/>
              <a:gd name="connsiteX113" fmla="*/ 217716 w 1576226"/>
              <a:gd name="connsiteY113" fmla="*/ 1160401 h 1640228"/>
              <a:gd name="connsiteX114" fmla="*/ 243827 w 1576226"/>
              <a:gd name="connsiteY114" fmla="*/ 1134290 h 1640228"/>
              <a:gd name="connsiteX115" fmla="*/ 26113 w 1576226"/>
              <a:gd name="connsiteY115" fmla="*/ 1134290 h 1640228"/>
              <a:gd name="connsiteX116" fmla="*/ 52224 w 1576226"/>
              <a:gd name="connsiteY116" fmla="*/ 1160401 h 1640228"/>
              <a:gd name="connsiteX117" fmla="*/ 26113 w 1576226"/>
              <a:gd name="connsiteY117" fmla="*/ 1186512 h 1640228"/>
              <a:gd name="connsiteX118" fmla="*/ 2 w 1576226"/>
              <a:gd name="connsiteY118" fmla="*/ 1160401 h 1640228"/>
              <a:gd name="connsiteX119" fmla="*/ 26113 w 1576226"/>
              <a:gd name="connsiteY119" fmla="*/ 1134290 h 1640228"/>
              <a:gd name="connsiteX120" fmla="*/ 1550112 w 1576226"/>
              <a:gd name="connsiteY120" fmla="*/ 907432 h 1640228"/>
              <a:gd name="connsiteX121" fmla="*/ 1576223 w 1576226"/>
              <a:gd name="connsiteY121" fmla="*/ 933543 h 1640228"/>
              <a:gd name="connsiteX122" fmla="*/ 1550112 w 1576226"/>
              <a:gd name="connsiteY122" fmla="*/ 959654 h 1640228"/>
              <a:gd name="connsiteX123" fmla="*/ 1524001 w 1576226"/>
              <a:gd name="connsiteY123" fmla="*/ 933543 h 1640228"/>
              <a:gd name="connsiteX124" fmla="*/ 1550112 w 1576226"/>
              <a:gd name="connsiteY124" fmla="*/ 907432 h 1640228"/>
              <a:gd name="connsiteX125" fmla="*/ 1332398 w 1576226"/>
              <a:gd name="connsiteY125" fmla="*/ 907432 h 1640228"/>
              <a:gd name="connsiteX126" fmla="*/ 1358509 w 1576226"/>
              <a:gd name="connsiteY126" fmla="*/ 933543 h 1640228"/>
              <a:gd name="connsiteX127" fmla="*/ 1332398 w 1576226"/>
              <a:gd name="connsiteY127" fmla="*/ 959654 h 1640228"/>
              <a:gd name="connsiteX128" fmla="*/ 1306287 w 1576226"/>
              <a:gd name="connsiteY128" fmla="*/ 933543 h 1640228"/>
              <a:gd name="connsiteX129" fmla="*/ 1332398 w 1576226"/>
              <a:gd name="connsiteY129" fmla="*/ 907432 h 1640228"/>
              <a:gd name="connsiteX130" fmla="*/ 1114685 w 1576226"/>
              <a:gd name="connsiteY130" fmla="*/ 907432 h 1640228"/>
              <a:gd name="connsiteX131" fmla="*/ 1140796 w 1576226"/>
              <a:gd name="connsiteY131" fmla="*/ 933543 h 1640228"/>
              <a:gd name="connsiteX132" fmla="*/ 1114685 w 1576226"/>
              <a:gd name="connsiteY132" fmla="*/ 959654 h 1640228"/>
              <a:gd name="connsiteX133" fmla="*/ 1088574 w 1576226"/>
              <a:gd name="connsiteY133" fmla="*/ 933543 h 1640228"/>
              <a:gd name="connsiteX134" fmla="*/ 1114685 w 1576226"/>
              <a:gd name="connsiteY134" fmla="*/ 907432 h 1640228"/>
              <a:gd name="connsiteX135" fmla="*/ 896971 w 1576226"/>
              <a:gd name="connsiteY135" fmla="*/ 907432 h 1640228"/>
              <a:gd name="connsiteX136" fmla="*/ 923082 w 1576226"/>
              <a:gd name="connsiteY136" fmla="*/ 933543 h 1640228"/>
              <a:gd name="connsiteX137" fmla="*/ 896971 w 1576226"/>
              <a:gd name="connsiteY137" fmla="*/ 959654 h 1640228"/>
              <a:gd name="connsiteX138" fmla="*/ 870860 w 1576226"/>
              <a:gd name="connsiteY138" fmla="*/ 933543 h 1640228"/>
              <a:gd name="connsiteX139" fmla="*/ 896971 w 1576226"/>
              <a:gd name="connsiteY139" fmla="*/ 907432 h 1640228"/>
              <a:gd name="connsiteX140" fmla="*/ 679256 w 1576226"/>
              <a:gd name="connsiteY140" fmla="*/ 907432 h 1640228"/>
              <a:gd name="connsiteX141" fmla="*/ 705367 w 1576226"/>
              <a:gd name="connsiteY141" fmla="*/ 933543 h 1640228"/>
              <a:gd name="connsiteX142" fmla="*/ 679256 w 1576226"/>
              <a:gd name="connsiteY142" fmla="*/ 959654 h 1640228"/>
              <a:gd name="connsiteX143" fmla="*/ 653145 w 1576226"/>
              <a:gd name="connsiteY143" fmla="*/ 933543 h 1640228"/>
              <a:gd name="connsiteX144" fmla="*/ 679256 w 1576226"/>
              <a:gd name="connsiteY144" fmla="*/ 907432 h 1640228"/>
              <a:gd name="connsiteX145" fmla="*/ 461542 w 1576226"/>
              <a:gd name="connsiteY145" fmla="*/ 907432 h 1640228"/>
              <a:gd name="connsiteX146" fmla="*/ 487653 w 1576226"/>
              <a:gd name="connsiteY146" fmla="*/ 933543 h 1640228"/>
              <a:gd name="connsiteX147" fmla="*/ 461542 w 1576226"/>
              <a:gd name="connsiteY147" fmla="*/ 959654 h 1640228"/>
              <a:gd name="connsiteX148" fmla="*/ 435431 w 1576226"/>
              <a:gd name="connsiteY148" fmla="*/ 933543 h 1640228"/>
              <a:gd name="connsiteX149" fmla="*/ 461542 w 1576226"/>
              <a:gd name="connsiteY149" fmla="*/ 907432 h 1640228"/>
              <a:gd name="connsiteX150" fmla="*/ 243828 w 1576226"/>
              <a:gd name="connsiteY150" fmla="*/ 907432 h 1640228"/>
              <a:gd name="connsiteX151" fmla="*/ 269939 w 1576226"/>
              <a:gd name="connsiteY151" fmla="*/ 933543 h 1640228"/>
              <a:gd name="connsiteX152" fmla="*/ 243828 w 1576226"/>
              <a:gd name="connsiteY152" fmla="*/ 959654 h 1640228"/>
              <a:gd name="connsiteX153" fmla="*/ 217717 w 1576226"/>
              <a:gd name="connsiteY153" fmla="*/ 933543 h 1640228"/>
              <a:gd name="connsiteX154" fmla="*/ 243828 w 1576226"/>
              <a:gd name="connsiteY154" fmla="*/ 907432 h 1640228"/>
              <a:gd name="connsiteX155" fmla="*/ 26114 w 1576226"/>
              <a:gd name="connsiteY155" fmla="*/ 907432 h 1640228"/>
              <a:gd name="connsiteX156" fmla="*/ 52225 w 1576226"/>
              <a:gd name="connsiteY156" fmla="*/ 933543 h 1640228"/>
              <a:gd name="connsiteX157" fmla="*/ 26114 w 1576226"/>
              <a:gd name="connsiteY157" fmla="*/ 959654 h 1640228"/>
              <a:gd name="connsiteX158" fmla="*/ 3 w 1576226"/>
              <a:gd name="connsiteY158" fmla="*/ 933543 h 1640228"/>
              <a:gd name="connsiteX159" fmla="*/ 26114 w 1576226"/>
              <a:gd name="connsiteY159" fmla="*/ 907432 h 1640228"/>
              <a:gd name="connsiteX160" fmla="*/ 1550113 w 1576226"/>
              <a:gd name="connsiteY160" fmla="*/ 680574 h 1640228"/>
              <a:gd name="connsiteX161" fmla="*/ 1576224 w 1576226"/>
              <a:gd name="connsiteY161" fmla="*/ 706685 h 1640228"/>
              <a:gd name="connsiteX162" fmla="*/ 1550113 w 1576226"/>
              <a:gd name="connsiteY162" fmla="*/ 732796 h 1640228"/>
              <a:gd name="connsiteX163" fmla="*/ 1524002 w 1576226"/>
              <a:gd name="connsiteY163" fmla="*/ 706685 h 1640228"/>
              <a:gd name="connsiteX164" fmla="*/ 1550113 w 1576226"/>
              <a:gd name="connsiteY164" fmla="*/ 680574 h 1640228"/>
              <a:gd name="connsiteX165" fmla="*/ 1332399 w 1576226"/>
              <a:gd name="connsiteY165" fmla="*/ 680574 h 1640228"/>
              <a:gd name="connsiteX166" fmla="*/ 1358510 w 1576226"/>
              <a:gd name="connsiteY166" fmla="*/ 706685 h 1640228"/>
              <a:gd name="connsiteX167" fmla="*/ 1332399 w 1576226"/>
              <a:gd name="connsiteY167" fmla="*/ 732796 h 1640228"/>
              <a:gd name="connsiteX168" fmla="*/ 1306288 w 1576226"/>
              <a:gd name="connsiteY168" fmla="*/ 706685 h 1640228"/>
              <a:gd name="connsiteX169" fmla="*/ 1332399 w 1576226"/>
              <a:gd name="connsiteY169" fmla="*/ 680574 h 1640228"/>
              <a:gd name="connsiteX170" fmla="*/ 1114686 w 1576226"/>
              <a:gd name="connsiteY170" fmla="*/ 680574 h 1640228"/>
              <a:gd name="connsiteX171" fmla="*/ 1140797 w 1576226"/>
              <a:gd name="connsiteY171" fmla="*/ 706685 h 1640228"/>
              <a:gd name="connsiteX172" fmla="*/ 1114686 w 1576226"/>
              <a:gd name="connsiteY172" fmla="*/ 732796 h 1640228"/>
              <a:gd name="connsiteX173" fmla="*/ 1088575 w 1576226"/>
              <a:gd name="connsiteY173" fmla="*/ 706685 h 1640228"/>
              <a:gd name="connsiteX174" fmla="*/ 1114686 w 1576226"/>
              <a:gd name="connsiteY174" fmla="*/ 680574 h 1640228"/>
              <a:gd name="connsiteX175" fmla="*/ 896972 w 1576226"/>
              <a:gd name="connsiteY175" fmla="*/ 680574 h 1640228"/>
              <a:gd name="connsiteX176" fmla="*/ 923083 w 1576226"/>
              <a:gd name="connsiteY176" fmla="*/ 706685 h 1640228"/>
              <a:gd name="connsiteX177" fmla="*/ 896972 w 1576226"/>
              <a:gd name="connsiteY177" fmla="*/ 732796 h 1640228"/>
              <a:gd name="connsiteX178" fmla="*/ 870861 w 1576226"/>
              <a:gd name="connsiteY178" fmla="*/ 706685 h 1640228"/>
              <a:gd name="connsiteX179" fmla="*/ 896972 w 1576226"/>
              <a:gd name="connsiteY179" fmla="*/ 680574 h 1640228"/>
              <a:gd name="connsiteX180" fmla="*/ 679257 w 1576226"/>
              <a:gd name="connsiteY180" fmla="*/ 680574 h 1640228"/>
              <a:gd name="connsiteX181" fmla="*/ 705368 w 1576226"/>
              <a:gd name="connsiteY181" fmla="*/ 706685 h 1640228"/>
              <a:gd name="connsiteX182" fmla="*/ 679257 w 1576226"/>
              <a:gd name="connsiteY182" fmla="*/ 732796 h 1640228"/>
              <a:gd name="connsiteX183" fmla="*/ 653146 w 1576226"/>
              <a:gd name="connsiteY183" fmla="*/ 706685 h 1640228"/>
              <a:gd name="connsiteX184" fmla="*/ 679257 w 1576226"/>
              <a:gd name="connsiteY184" fmla="*/ 680574 h 1640228"/>
              <a:gd name="connsiteX185" fmla="*/ 461543 w 1576226"/>
              <a:gd name="connsiteY185" fmla="*/ 680574 h 1640228"/>
              <a:gd name="connsiteX186" fmla="*/ 487654 w 1576226"/>
              <a:gd name="connsiteY186" fmla="*/ 706685 h 1640228"/>
              <a:gd name="connsiteX187" fmla="*/ 461543 w 1576226"/>
              <a:gd name="connsiteY187" fmla="*/ 732796 h 1640228"/>
              <a:gd name="connsiteX188" fmla="*/ 435432 w 1576226"/>
              <a:gd name="connsiteY188" fmla="*/ 706685 h 1640228"/>
              <a:gd name="connsiteX189" fmla="*/ 461543 w 1576226"/>
              <a:gd name="connsiteY189" fmla="*/ 680574 h 1640228"/>
              <a:gd name="connsiteX190" fmla="*/ 243829 w 1576226"/>
              <a:gd name="connsiteY190" fmla="*/ 680574 h 1640228"/>
              <a:gd name="connsiteX191" fmla="*/ 269940 w 1576226"/>
              <a:gd name="connsiteY191" fmla="*/ 706685 h 1640228"/>
              <a:gd name="connsiteX192" fmla="*/ 243829 w 1576226"/>
              <a:gd name="connsiteY192" fmla="*/ 732796 h 1640228"/>
              <a:gd name="connsiteX193" fmla="*/ 217718 w 1576226"/>
              <a:gd name="connsiteY193" fmla="*/ 706685 h 1640228"/>
              <a:gd name="connsiteX194" fmla="*/ 243829 w 1576226"/>
              <a:gd name="connsiteY194" fmla="*/ 680574 h 1640228"/>
              <a:gd name="connsiteX195" fmla="*/ 26115 w 1576226"/>
              <a:gd name="connsiteY195" fmla="*/ 680574 h 1640228"/>
              <a:gd name="connsiteX196" fmla="*/ 52226 w 1576226"/>
              <a:gd name="connsiteY196" fmla="*/ 706685 h 1640228"/>
              <a:gd name="connsiteX197" fmla="*/ 26115 w 1576226"/>
              <a:gd name="connsiteY197" fmla="*/ 732796 h 1640228"/>
              <a:gd name="connsiteX198" fmla="*/ 4 w 1576226"/>
              <a:gd name="connsiteY198" fmla="*/ 706685 h 1640228"/>
              <a:gd name="connsiteX199" fmla="*/ 26115 w 1576226"/>
              <a:gd name="connsiteY199" fmla="*/ 680574 h 1640228"/>
              <a:gd name="connsiteX200" fmla="*/ 26116 w 1576226"/>
              <a:gd name="connsiteY200" fmla="*/ 453717 h 1640228"/>
              <a:gd name="connsiteX201" fmla="*/ 52227 w 1576226"/>
              <a:gd name="connsiteY201" fmla="*/ 479827 h 1640228"/>
              <a:gd name="connsiteX202" fmla="*/ 26116 w 1576226"/>
              <a:gd name="connsiteY202" fmla="*/ 505939 h 1640228"/>
              <a:gd name="connsiteX203" fmla="*/ 5 w 1576226"/>
              <a:gd name="connsiteY203" fmla="*/ 479827 h 1640228"/>
              <a:gd name="connsiteX204" fmla="*/ 26116 w 1576226"/>
              <a:gd name="connsiteY204" fmla="*/ 453717 h 1640228"/>
              <a:gd name="connsiteX205" fmla="*/ 243830 w 1576226"/>
              <a:gd name="connsiteY205" fmla="*/ 453717 h 1640228"/>
              <a:gd name="connsiteX206" fmla="*/ 269941 w 1576226"/>
              <a:gd name="connsiteY206" fmla="*/ 479827 h 1640228"/>
              <a:gd name="connsiteX207" fmla="*/ 243830 w 1576226"/>
              <a:gd name="connsiteY207" fmla="*/ 505939 h 1640228"/>
              <a:gd name="connsiteX208" fmla="*/ 217719 w 1576226"/>
              <a:gd name="connsiteY208" fmla="*/ 479827 h 1640228"/>
              <a:gd name="connsiteX209" fmla="*/ 243830 w 1576226"/>
              <a:gd name="connsiteY209" fmla="*/ 453717 h 1640228"/>
              <a:gd name="connsiteX210" fmla="*/ 461544 w 1576226"/>
              <a:gd name="connsiteY210" fmla="*/ 453717 h 1640228"/>
              <a:gd name="connsiteX211" fmla="*/ 487655 w 1576226"/>
              <a:gd name="connsiteY211" fmla="*/ 479827 h 1640228"/>
              <a:gd name="connsiteX212" fmla="*/ 461544 w 1576226"/>
              <a:gd name="connsiteY212" fmla="*/ 505939 h 1640228"/>
              <a:gd name="connsiteX213" fmla="*/ 435433 w 1576226"/>
              <a:gd name="connsiteY213" fmla="*/ 479827 h 1640228"/>
              <a:gd name="connsiteX214" fmla="*/ 461544 w 1576226"/>
              <a:gd name="connsiteY214" fmla="*/ 453717 h 1640228"/>
              <a:gd name="connsiteX215" fmla="*/ 679258 w 1576226"/>
              <a:gd name="connsiteY215" fmla="*/ 453717 h 1640228"/>
              <a:gd name="connsiteX216" fmla="*/ 705369 w 1576226"/>
              <a:gd name="connsiteY216" fmla="*/ 479827 h 1640228"/>
              <a:gd name="connsiteX217" fmla="*/ 679258 w 1576226"/>
              <a:gd name="connsiteY217" fmla="*/ 505939 h 1640228"/>
              <a:gd name="connsiteX218" fmla="*/ 653147 w 1576226"/>
              <a:gd name="connsiteY218" fmla="*/ 479827 h 1640228"/>
              <a:gd name="connsiteX219" fmla="*/ 679258 w 1576226"/>
              <a:gd name="connsiteY219" fmla="*/ 453717 h 1640228"/>
              <a:gd name="connsiteX220" fmla="*/ 896973 w 1576226"/>
              <a:gd name="connsiteY220" fmla="*/ 453717 h 1640228"/>
              <a:gd name="connsiteX221" fmla="*/ 923084 w 1576226"/>
              <a:gd name="connsiteY221" fmla="*/ 479827 h 1640228"/>
              <a:gd name="connsiteX222" fmla="*/ 896973 w 1576226"/>
              <a:gd name="connsiteY222" fmla="*/ 505939 h 1640228"/>
              <a:gd name="connsiteX223" fmla="*/ 870862 w 1576226"/>
              <a:gd name="connsiteY223" fmla="*/ 479827 h 1640228"/>
              <a:gd name="connsiteX224" fmla="*/ 896973 w 1576226"/>
              <a:gd name="connsiteY224" fmla="*/ 453717 h 1640228"/>
              <a:gd name="connsiteX225" fmla="*/ 1114687 w 1576226"/>
              <a:gd name="connsiteY225" fmla="*/ 453717 h 1640228"/>
              <a:gd name="connsiteX226" fmla="*/ 1140798 w 1576226"/>
              <a:gd name="connsiteY226" fmla="*/ 479827 h 1640228"/>
              <a:gd name="connsiteX227" fmla="*/ 1114687 w 1576226"/>
              <a:gd name="connsiteY227" fmla="*/ 505938 h 1640228"/>
              <a:gd name="connsiteX228" fmla="*/ 1088576 w 1576226"/>
              <a:gd name="connsiteY228" fmla="*/ 479827 h 1640228"/>
              <a:gd name="connsiteX229" fmla="*/ 1114687 w 1576226"/>
              <a:gd name="connsiteY229" fmla="*/ 453717 h 1640228"/>
              <a:gd name="connsiteX230" fmla="*/ 1332400 w 1576226"/>
              <a:gd name="connsiteY230" fmla="*/ 453716 h 1640228"/>
              <a:gd name="connsiteX231" fmla="*/ 1358511 w 1576226"/>
              <a:gd name="connsiteY231" fmla="*/ 479827 h 1640228"/>
              <a:gd name="connsiteX232" fmla="*/ 1332400 w 1576226"/>
              <a:gd name="connsiteY232" fmla="*/ 505938 h 1640228"/>
              <a:gd name="connsiteX233" fmla="*/ 1306289 w 1576226"/>
              <a:gd name="connsiteY233" fmla="*/ 479827 h 1640228"/>
              <a:gd name="connsiteX234" fmla="*/ 1332400 w 1576226"/>
              <a:gd name="connsiteY234" fmla="*/ 453716 h 1640228"/>
              <a:gd name="connsiteX235" fmla="*/ 1550114 w 1576226"/>
              <a:gd name="connsiteY235" fmla="*/ 453716 h 1640228"/>
              <a:gd name="connsiteX236" fmla="*/ 1576225 w 1576226"/>
              <a:gd name="connsiteY236" fmla="*/ 479827 h 1640228"/>
              <a:gd name="connsiteX237" fmla="*/ 1550114 w 1576226"/>
              <a:gd name="connsiteY237" fmla="*/ 505938 h 1640228"/>
              <a:gd name="connsiteX238" fmla="*/ 1524003 w 1576226"/>
              <a:gd name="connsiteY238" fmla="*/ 479827 h 1640228"/>
              <a:gd name="connsiteX239" fmla="*/ 1550114 w 1576226"/>
              <a:gd name="connsiteY239" fmla="*/ 453716 h 1640228"/>
              <a:gd name="connsiteX240" fmla="*/ 1114688 w 1576226"/>
              <a:gd name="connsiteY240" fmla="*/ 226858 h 1640228"/>
              <a:gd name="connsiteX241" fmla="*/ 1140799 w 1576226"/>
              <a:gd name="connsiteY241" fmla="*/ 252969 h 1640228"/>
              <a:gd name="connsiteX242" fmla="*/ 1114688 w 1576226"/>
              <a:gd name="connsiteY242" fmla="*/ 279080 h 1640228"/>
              <a:gd name="connsiteX243" fmla="*/ 1088577 w 1576226"/>
              <a:gd name="connsiteY243" fmla="*/ 252969 h 1640228"/>
              <a:gd name="connsiteX244" fmla="*/ 1114688 w 1576226"/>
              <a:gd name="connsiteY244" fmla="*/ 226858 h 1640228"/>
              <a:gd name="connsiteX245" fmla="*/ 896974 w 1576226"/>
              <a:gd name="connsiteY245" fmla="*/ 226858 h 1640228"/>
              <a:gd name="connsiteX246" fmla="*/ 923085 w 1576226"/>
              <a:gd name="connsiteY246" fmla="*/ 252969 h 1640228"/>
              <a:gd name="connsiteX247" fmla="*/ 896974 w 1576226"/>
              <a:gd name="connsiteY247" fmla="*/ 279080 h 1640228"/>
              <a:gd name="connsiteX248" fmla="*/ 870863 w 1576226"/>
              <a:gd name="connsiteY248" fmla="*/ 252969 h 1640228"/>
              <a:gd name="connsiteX249" fmla="*/ 896974 w 1576226"/>
              <a:gd name="connsiteY249" fmla="*/ 226858 h 1640228"/>
              <a:gd name="connsiteX250" fmla="*/ 679259 w 1576226"/>
              <a:gd name="connsiteY250" fmla="*/ 226858 h 1640228"/>
              <a:gd name="connsiteX251" fmla="*/ 705370 w 1576226"/>
              <a:gd name="connsiteY251" fmla="*/ 252970 h 1640228"/>
              <a:gd name="connsiteX252" fmla="*/ 679259 w 1576226"/>
              <a:gd name="connsiteY252" fmla="*/ 279080 h 1640228"/>
              <a:gd name="connsiteX253" fmla="*/ 653148 w 1576226"/>
              <a:gd name="connsiteY253" fmla="*/ 252970 h 1640228"/>
              <a:gd name="connsiteX254" fmla="*/ 679259 w 1576226"/>
              <a:gd name="connsiteY254" fmla="*/ 226858 h 1640228"/>
              <a:gd name="connsiteX255" fmla="*/ 461545 w 1576226"/>
              <a:gd name="connsiteY255" fmla="*/ 226858 h 1640228"/>
              <a:gd name="connsiteX256" fmla="*/ 487656 w 1576226"/>
              <a:gd name="connsiteY256" fmla="*/ 252970 h 1640228"/>
              <a:gd name="connsiteX257" fmla="*/ 461545 w 1576226"/>
              <a:gd name="connsiteY257" fmla="*/ 279081 h 1640228"/>
              <a:gd name="connsiteX258" fmla="*/ 435434 w 1576226"/>
              <a:gd name="connsiteY258" fmla="*/ 252970 h 1640228"/>
              <a:gd name="connsiteX259" fmla="*/ 461545 w 1576226"/>
              <a:gd name="connsiteY259" fmla="*/ 226858 h 1640228"/>
              <a:gd name="connsiteX260" fmla="*/ 243831 w 1576226"/>
              <a:gd name="connsiteY260" fmla="*/ 226858 h 1640228"/>
              <a:gd name="connsiteX261" fmla="*/ 269942 w 1576226"/>
              <a:gd name="connsiteY261" fmla="*/ 252970 h 1640228"/>
              <a:gd name="connsiteX262" fmla="*/ 243831 w 1576226"/>
              <a:gd name="connsiteY262" fmla="*/ 279081 h 1640228"/>
              <a:gd name="connsiteX263" fmla="*/ 217720 w 1576226"/>
              <a:gd name="connsiteY263" fmla="*/ 252970 h 1640228"/>
              <a:gd name="connsiteX264" fmla="*/ 243831 w 1576226"/>
              <a:gd name="connsiteY264" fmla="*/ 226858 h 1640228"/>
              <a:gd name="connsiteX265" fmla="*/ 26117 w 1576226"/>
              <a:gd name="connsiteY265" fmla="*/ 226858 h 1640228"/>
              <a:gd name="connsiteX266" fmla="*/ 52228 w 1576226"/>
              <a:gd name="connsiteY266" fmla="*/ 252970 h 1640228"/>
              <a:gd name="connsiteX267" fmla="*/ 26117 w 1576226"/>
              <a:gd name="connsiteY267" fmla="*/ 279081 h 1640228"/>
              <a:gd name="connsiteX268" fmla="*/ 6 w 1576226"/>
              <a:gd name="connsiteY268" fmla="*/ 252970 h 1640228"/>
              <a:gd name="connsiteX269" fmla="*/ 26117 w 1576226"/>
              <a:gd name="connsiteY269" fmla="*/ 226858 h 1640228"/>
              <a:gd name="connsiteX270" fmla="*/ 1332401 w 1576226"/>
              <a:gd name="connsiteY270" fmla="*/ 226858 h 1640228"/>
              <a:gd name="connsiteX271" fmla="*/ 1358512 w 1576226"/>
              <a:gd name="connsiteY271" fmla="*/ 252969 h 1640228"/>
              <a:gd name="connsiteX272" fmla="*/ 1332401 w 1576226"/>
              <a:gd name="connsiteY272" fmla="*/ 279080 h 1640228"/>
              <a:gd name="connsiteX273" fmla="*/ 1306290 w 1576226"/>
              <a:gd name="connsiteY273" fmla="*/ 252969 h 1640228"/>
              <a:gd name="connsiteX274" fmla="*/ 1332401 w 1576226"/>
              <a:gd name="connsiteY274" fmla="*/ 226858 h 1640228"/>
              <a:gd name="connsiteX275" fmla="*/ 1550115 w 1576226"/>
              <a:gd name="connsiteY275" fmla="*/ 226858 h 1640228"/>
              <a:gd name="connsiteX276" fmla="*/ 1576226 w 1576226"/>
              <a:gd name="connsiteY276" fmla="*/ 252969 h 1640228"/>
              <a:gd name="connsiteX277" fmla="*/ 1550115 w 1576226"/>
              <a:gd name="connsiteY277" fmla="*/ 279080 h 1640228"/>
              <a:gd name="connsiteX278" fmla="*/ 1524004 w 1576226"/>
              <a:gd name="connsiteY278" fmla="*/ 252969 h 1640228"/>
              <a:gd name="connsiteX279" fmla="*/ 1550115 w 1576226"/>
              <a:gd name="connsiteY279" fmla="*/ 226858 h 1640228"/>
              <a:gd name="connsiteX280" fmla="*/ 26117 w 1576226"/>
              <a:gd name="connsiteY280" fmla="*/ 2 h 1640228"/>
              <a:gd name="connsiteX281" fmla="*/ 52228 w 1576226"/>
              <a:gd name="connsiteY281" fmla="*/ 26113 h 1640228"/>
              <a:gd name="connsiteX282" fmla="*/ 26117 w 1576226"/>
              <a:gd name="connsiteY282" fmla="*/ 52224 h 1640228"/>
              <a:gd name="connsiteX283" fmla="*/ 6 w 1576226"/>
              <a:gd name="connsiteY283" fmla="*/ 26113 h 1640228"/>
              <a:gd name="connsiteX284" fmla="*/ 26117 w 1576226"/>
              <a:gd name="connsiteY284" fmla="*/ 2 h 1640228"/>
              <a:gd name="connsiteX285" fmla="*/ 243831 w 1576226"/>
              <a:gd name="connsiteY285" fmla="*/ 1 h 1640228"/>
              <a:gd name="connsiteX286" fmla="*/ 269942 w 1576226"/>
              <a:gd name="connsiteY286" fmla="*/ 26112 h 1640228"/>
              <a:gd name="connsiteX287" fmla="*/ 243831 w 1576226"/>
              <a:gd name="connsiteY287" fmla="*/ 52224 h 1640228"/>
              <a:gd name="connsiteX288" fmla="*/ 217720 w 1576226"/>
              <a:gd name="connsiteY288" fmla="*/ 26112 h 1640228"/>
              <a:gd name="connsiteX289" fmla="*/ 243831 w 1576226"/>
              <a:gd name="connsiteY289" fmla="*/ 1 h 1640228"/>
              <a:gd name="connsiteX290" fmla="*/ 461545 w 1576226"/>
              <a:gd name="connsiteY290" fmla="*/ 1 h 1640228"/>
              <a:gd name="connsiteX291" fmla="*/ 487656 w 1576226"/>
              <a:gd name="connsiteY291" fmla="*/ 26112 h 1640228"/>
              <a:gd name="connsiteX292" fmla="*/ 461545 w 1576226"/>
              <a:gd name="connsiteY292" fmla="*/ 52224 h 1640228"/>
              <a:gd name="connsiteX293" fmla="*/ 435434 w 1576226"/>
              <a:gd name="connsiteY293" fmla="*/ 26112 h 1640228"/>
              <a:gd name="connsiteX294" fmla="*/ 461545 w 1576226"/>
              <a:gd name="connsiteY294" fmla="*/ 1 h 1640228"/>
              <a:gd name="connsiteX295" fmla="*/ 679259 w 1576226"/>
              <a:gd name="connsiteY295" fmla="*/ 1 h 1640228"/>
              <a:gd name="connsiteX296" fmla="*/ 705370 w 1576226"/>
              <a:gd name="connsiteY296" fmla="*/ 26112 h 1640228"/>
              <a:gd name="connsiteX297" fmla="*/ 679259 w 1576226"/>
              <a:gd name="connsiteY297" fmla="*/ 52223 h 1640228"/>
              <a:gd name="connsiteX298" fmla="*/ 653148 w 1576226"/>
              <a:gd name="connsiteY298" fmla="*/ 26112 h 1640228"/>
              <a:gd name="connsiteX299" fmla="*/ 679259 w 1576226"/>
              <a:gd name="connsiteY299" fmla="*/ 1 h 1640228"/>
              <a:gd name="connsiteX300" fmla="*/ 896974 w 1576226"/>
              <a:gd name="connsiteY300" fmla="*/ 1 h 1640228"/>
              <a:gd name="connsiteX301" fmla="*/ 923085 w 1576226"/>
              <a:gd name="connsiteY301" fmla="*/ 26112 h 1640228"/>
              <a:gd name="connsiteX302" fmla="*/ 896974 w 1576226"/>
              <a:gd name="connsiteY302" fmla="*/ 52223 h 1640228"/>
              <a:gd name="connsiteX303" fmla="*/ 870863 w 1576226"/>
              <a:gd name="connsiteY303" fmla="*/ 26112 h 1640228"/>
              <a:gd name="connsiteX304" fmla="*/ 896974 w 1576226"/>
              <a:gd name="connsiteY304" fmla="*/ 1 h 1640228"/>
              <a:gd name="connsiteX305" fmla="*/ 1114688 w 1576226"/>
              <a:gd name="connsiteY305" fmla="*/ 1 h 1640228"/>
              <a:gd name="connsiteX306" fmla="*/ 1140799 w 1576226"/>
              <a:gd name="connsiteY306" fmla="*/ 26112 h 1640228"/>
              <a:gd name="connsiteX307" fmla="*/ 1114688 w 1576226"/>
              <a:gd name="connsiteY307" fmla="*/ 52223 h 1640228"/>
              <a:gd name="connsiteX308" fmla="*/ 1088577 w 1576226"/>
              <a:gd name="connsiteY308" fmla="*/ 26112 h 1640228"/>
              <a:gd name="connsiteX309" fmla="*/ 1114688 w 1576226"/>
              <a:gd name="connsiteY309" fmla="*/ 1 h 1640228"/>
              <a:gd name="connsiteX310" fmla="*/ 1332401 w 1576226"/>
              <a:gd name="connsiteY310" fmla="*/ 0 h 1640228"/>
              <a:gd name="connsiteX311" fmla="*/ 1358512 w 1576226"/>
              <a:gd name="connsiteY311" fmla="*/ 26111 h 1640228"/>
              <a:gd name="connsiteX312" fmla="*/ 1332401 w 1576226"/>
              <a:gd name="connsiteY312" fmla="*/ 52223 h 1640228"/>
              <a:gd name="connsiteX313" fmla="*/ 1306290 w 1576226"/>
              <a:gd name="connsiteY313" fmla="*/ 26111 h 1640228"/>
              <a:gd name="connsiteX314" fmla="*/ 1332401 w 1576226"/>
              <a:gd name="connsiteY314" fmla="*/ 0 h 1640228"/>
              <a:gd name="connsiteX315" fmla="*/ 1550115 w 1576226"/>
              <a:gd name="connsiteY315" fmla="*/ 0 h 1640228"/>
              <a:gd name="connsiteX316" fmla="*/ 1576226 w 1576226"/>
              <a:gd name="connsiteY316" fmla="*/ 26111 h 1640228"/>
              <a:gd name="connsiteX317" fmla="*/ 1550115 w 1576226"/>
              <a:gd name="connsiteY317" fmla="*/ 52222 h 1640228"/>
              <a:gd name="connsiteX318" fmla="*/ 1524004 w 1576226"/>
              <a:gd name="connsiteY318" fmla="*/ 26111 h 1640228"/>
              <a:gd name="connsiteX319" fmla="*/ 1550115 w 1576226"/>
              <a:gd name="connsiteY319" fmla="*/ 0 h 1640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576226" h="1640228">
                <a:moveTo>
                  <a:pt x="1550109" y="1588006"/>
                </a:moveTo>
                <a:cubicBezTo>
                  <a:pt x="1564530" y="1588006"/>
                  <a:pt x="1576220" y="1599696"/>
                  <a:pt x="1576220" y="1614117"/>
                </a:cubicBezTo>
                <a:cubicBezTo>
                  <a:pt x="1576220" y="1628538"/>
                  <a:pt x="1564530" y="1640228"/>
                  <a:pt x="1550109" y="1640228"/>
                </a:cubicBezTo>
                <a:cubicBezTo>
                  <a:pt x="1535688" y="1640228"/>
                  <a:pt x="1523998" y="1628538"/>
                  <a:pt x="1523998" y="1614117"/>
                </a:cubicBezTo>
                <a:cubicBezTo>
                  <a:pt x="1523998" y="1599696"/>
                  <a:pt x="1535688" y="1588006"/>
                  <a:pt x="1550109" y="1588006"/>
                </a:cubicBezTo>
                <a:close/>
                <a:moveTo>
                  <a:pt x="1332395" y="1588006"/>
                </a:moveTo>
                <a:cubicBezTo>
                  <a:pt x="1346816" y="1588006"/>
                  <a:pt x="1358506" y="1599696"/>
                  <a:pt x="1358506" y="1614117"/>
                </a:cubicBezTo>
                <a:cubicBezTo>
                  <a:pt x="1358506" y="1628538"/>
                  <a:pt x="1346816" y="1640228"/>
                  <a:pt x="1332395" y="1640228"/>
                </a:cubicBezTo>
                <a:cubicBezTo>
                  <a:pt x="1317974" y="1640228"/>
                  <a:pt x="1306284" y="1628538"/>
                  <a:pt x="1306284" y="1614117"/>
                </a:cubicBezTo>
                <a:cubicBezTo>
                  <a:pt x="1306284" y="1599696"/>
                  <a:pt x="1317974" y="1588006"/>
                  <a:pt x="1332395" y="1588006"/>
                </a:cubicBezTo>
                <a:close/>
                <a:moveTo>
                  <a:pt x="1114682" y="1588006"/>
                </a:moveTo>
                <a:cubicBezTo>
                  <a:pt x="1129103" y="1588006"/>
                  <a:pt x="1140793" y="1599696"/>
                  <a:pt x="1140793" y="1614117"/>
                </a:cubicBezTo>
                <a:cubicBezTo>
                  <a:pt x="1140793" y="1628538"/>
                  <a:pt x="1129103" y="1640228"/>
                  <a:pt x="1114682" y="1640228"/>
                </a:cubicBezTo>
                <a:cubicBezTo>
                  <a:pt x="1100261" y="1640228"/>
                  <a:pt x="1088571" y="1628538"/>
                  <a:pt x="1088571" y="1614117"/>
                </a:cubicBezTo>
                <a:cubicBezTo>
                  <a:pt x="1088571" y="1599696"/>
                  <a:pt x="1100261" y="1588006"/>
                  <a:pt x="1114682" y="1588006"/>
                </a:cubicBezTo>
                <a:close/>
                <a:moveTo>
                  <a:pt x="896968" y="1588006"/>
                </a:moveTo>
                <a:cubicBezTo>
                  <a:pt x="911389" y="1588006"/>
                  <a:pt x="923079" y="1599696"/>
                  <a:pt x="923079" y="1614117"/>
                </a:cubicBezTo>
                <a:cubicBezTo>
                  <a:pt x="923079" y="1628538"/>
                  <a:pt x="911389" y="1640228"/>
                  <a:pt x="896968" y="1640228"/>
                </a:cubicBezTo>
                <a:cubicBezTo>
                  <a:pt x="882547" y="1640228"/>
                  <a:pt x="870857" y="1628538"/>
                  <a:pt x="870857" y="1614117"/>
                </a:cubicBezTo>
                <a:cubicBezTo>
                  <a:pt x="870857" y="1599696"/>
                  <a:pt x="882547" y="1588006"/>
                  <a:pt x="896968" y="1588006"/>
                </a:cubicBezTo>
                <a:close/>
                <a:moveTo>
                  <a:pt x="679253" y="1588006"/>
                </a:moveTo>
                <a:cubicBezTo>
                  <a:pt x="693674" y="1588006"/>
                  <a:pt x="705364" y="1599696"/>
                  <a:pt x="705364" y="1614117"/>
                </a:cubicBezTo>
                <a:cubicBezTo>
                  <a:pt x="705364" y="1628538"/>
                  <a:pt x="693674" y="1640228"/>
                  <a:pt x="679253" y="1640228"/>
                </a:cubicBezTo>
                <a:cubicBezTo>
                  <a:pt x="664832" y="1640228"/>
                  <a:pt x="653142" y="1628538"/>
                  <a:pt x="653142" y="1614117"/>
                </a:cubicBezTo>
                <a:cubicBezTo>
                  <a:pt x="653142" y="1599696"/>
                  <a:pt x="664832" y="1588006"/>
                  <a:pt x="679253" y="1588006"/>
                </a:cubicBezTo>
                <a:close/>
                <a:moveTo>
                  <a:pt x="461539" y="1588006"/>
                </a:moveTo>
                <a:cubicBezTo>
                  <a:pt x="475960" y="1588006"/>
                  <a:pt x="487650" y="1599696"/>
                  <a:pt x="487650" y="1614117"/>
                </a:cubicBezTo>
                <a:cubicBezTo>
                  <a:pt x="487650" y="1628538"/>
                  <a:pt x="475960" y="1640228"/>
                  <a:pt x="461539" y="1640228"/>
                </a:cubicBezTo>
                <a:cubicBezTo>
                  <a:pt x="447118" y="1640228"/>
                  <a:pt x="435428" y="1628538"/>
                  <a:pt x="435428" y="1614117"/>
                </a:cubicBezTo>
                <a:cubicBezTo>
                  <a:pt x="435428" y="1599696"/>
                  <a:pt x="447118" y="1588006"/>
                  <a:pt x="461539" y="1588006"/>
                </a:cubicBezTo>
                <a:close/>
                <a:moveTo>
                  <a:pt x="243825" y="1588006"/>
                </a:moveTo>
                <a:cubicBezTo>
                  <a:pt x="258246" y="1588006"/>
                  <a:pt x="269936" y="1599696"/>
                  <a:pt x="269936" y="1614117"/>
                </a:cubicBezTo>
                <a:cubicBezTo>
                  <a:pt x="269936" y="1628538"/>
                  <a:pt x="258246" y="1640228"/>
                  <a:pt x="243825" y="1640228"/>
                </a:cubicBezTo>
                <a:cubicBezTo>
                  <a:pt x="229404" y="1640228"/>
                  <a:pt x="217714" y="1628538"/>
                  <a:pt x="217714" y="1614117"/>
                </a:cubicBezTo>
                <a:cubicBezTo>
                  <a:pt x="217714" y="1599696"/>
                  <a:pt x="229404" y="1588006"/>
                  <a:pt x="243825" y="1588006"/>
                </a:cubicBezTo>
                <a:close/>
                <a:moveTo>
                  <a:pt x="26111" y="1588006"/>
                </a:moveTo>
                <a:cubicBezTo>
                  <a:pt x="40532" y="1588006"/>
                  <a:pt x="52222" y="1599696"/>
                  <a:pt x="52222" y="1614117"/>
                </a:cubicBezTo>
                <a:cubicBezTo>
                  <a:pt x="52222" y="1628538"/>
                  <a:pt x="40532" y="1640228"/>
                  <a:pt x="26111" y="1640228"/>
                </a:cubicBezTo>
                <a:cubicBezTo>
                  <a:pt x="11690" y="1640228"/>
                  <a:pt x="0" y="1628538"/>
                  <a:pt x="0" y="1614117"/>
                </a:cubicBezTo>
                <a:cubicBezTo>
                  <a:pt x="0" y="1599696"/>
                  <a:pt x="11690" y="1588006"/>
                  <a:pt x="26111" y="1588006"/>
                </a:cubicBezTo>
                <a:close/>
                <a:moveTo>
                  <a:pt x="1550110" y="1361148"/>
                </a:moveTo>
                <a:cubicBezTo>
                  <a:pt x="1564531" y="1361148"/>
                  <a:pt x="1576221" y="1372838"/>
                  <a:pt x="1576221" y="1387259"/>
                </a:cubicBezTo>
                <a:cubicBezTo>
                  <a:pt x="1576221" y="1401680"/>
                  <a:pt x="1564531" y="1413370"/>
                  <a:pt x="1550110" y="1413370"/>
                </a:cubicBezTo>
                <a:cubicBezTo>
                  <a:pt x="1535689" y="1413370"/>
                  <a:pt x="1523999" y="1401680"/>
                  <a:pt x="1523999" y="1387259"/>
                </a:cubicBezTo>
                <a:cubicBezTo>
                  <a:pt x="1523999" y="1372838"/>
                  <a:pt x="1535689" y="1361148"/>
                  <a:pt x="1550110" y="1361148"/>
                </a:cubicBezTo>
                <a:close/>
                <a:moveTo>
                  <a:pt x="1332396" y="1361148"/>
                </a:moveTo>
                <a:cubicBezTo>
                  <a:pt x="1346817" y="1361148"/>
                  <a:pt x="1358507" y="1372838"/>
                  <a:pt x="1358507" y="1387259"/>
                </a:cubicBezTo>
                <a:cubicBezTo>
                  <a:pt x="1358507" y="1401680"/>
                  <a:pt x="1346817" y="1413370"/>
                  <a:pt x="1332396" y="1413370"/>
                </a:cubicBezTo>
                <a:cubicBezTo>
                  <a:pt x="1317975" y="1413370"/>
                  <a:pt x="1306285" y="1401680"/>
                  <a:pt x="1306285" y="1387259"/>
                </a:cubicBezTo>
                <a:cubicBezTo>
                  <a:pt x="1306285" y="1372838"/>
                  <a:pt x="1317975" y="1361148"/>
                  <a:pt x="1332396" y="1361148"/>
                </a:cubicBezTo>
                <a:close/>
                <a:moveTo>
                  <a:pt x="1114683" y="1361148"/>
                </a:moveTo>
                <a:cubicBezTo>
                  <a:pt x="1129104" y="1361148"/>
                  <a:pt x="1140794" y="1372838"/>
                  <a:pt x="1140794" y="1387259"/>
                </a:cubicBezTo>
                <a:cubicBezTo>
                  <a:pt x="1140794" y="1401680"/>
                  <a:pt x="1129104" y="1413370"/>
                  <a:pt x="1114683" y="1413370"/>
                </a:cubicBezTo>
                <a:cubicBezTo>
                  <a:pt x="1100262" y="1413370"/>
                  <a:pt x="1088572" y="1401680"/>
                  <a:pt x="1088572" y="1387259"/>
                </a:cubicBezTo>
                <a:cubicBezTo>
                  <a:pt x="1088572" y="1372838"/>
                  <a:pt x="1100262" y="1361148"/>
                  <a:pt x="1114683" y="1361148"/>
                </a:cubicBezTo>
                <a:close/>
                <a:moveTo>
                  <a:pt x="896969" y="1361148"/>
                </a:moveTo>
                <a:cubicBezTo>
                  <a:pt x="911390" y="1361148"/>
                  <a:pt x="923080" y="1372838"/>
                  <a:pt x="923080" y="1387259"/>
                </a:cubicBezTo>
                <a:cubicBezTo>
                  <a:pt x="923080" y="1401680"/>
                  <a:pt x="911390" y="1413370"/>
                  <a:pt x="896969" y="1413370"/>
                </a:cubicBezTo>
                <a:cubicBezTo>
                  <a:pt x="882548" y="1413370"/>
                  <a:pt x="870858" y="1401680"/>
                  <a:pt x="870858" y="1387259"/>
                </a:cubicBezTo>
                <a:cubicBezTo>
                  <a:pt x="870858" y="1372838"/>
                  <a:pt x="882548" y="1361148"/>
                  <a:pt x="896969" y="1361148"/>
                </a:cubicBezTo>
                <a:close/>
                <a:moveTo>
                  <a:pt x="679254" y="1361148"/>
                </a:moveTo>
                <a:cubicBezTo>
                  <a:pt x="693675" y="1361148"/>
                  <a:pt x="705365" y="1372838"/>
                  <a:pt x="705365" y="1387259"/>
                </a:cubicBezTo>
                <a:cubicBezTo>
                  <a:pt x="705365" y="1401680"/>
                  <a:pt x="693675" y="1413370"/>
                  <a:pt x="679254" y="1413370"/>
                </a:cubicBezTo>
                <a:cubicBezTo>
                  <a:pt x="664833" y="1413370"/>
                  <a:pt x="653143" y="1401680"/>
                  <a:pt x="653143" y="1387259"/>
                </a:cubicBezTo>
                <a:cubicBezTo>
                  <a:pt x="653143" y="1372838"/>
                  <a:pt x="664833" y="1361148"/>
                  <a:pt x="679254" y="1361148"/>
                </a:cubicBezTo>
                <a:close/>
                <a:moveTo>
                  <a:pt x="461540" y="1361148"/>
                </a:moveTo>
                <a:cubicBezTo>
                  <a:pt x="475961" y="1361148"/>
                  <a:pt x="487651" y="1372838"/>
                  <a:pt x="487651" y="1387259"/>
                </a:cubicBezTo>
                <a:cubicBezTo>
                  <a:pt x="487651" y="1401680"/>
                  <a:pt x="475961" y="1413370"/>
                  <a:pt x="461540" y="1413370"/>
                </a:cubicBezTo>
                <a:cubicBezTo>
                  <a:pt x="447119" y="1413370"/>
                  <a:pt x="435429" y="1401680"/>
                  <a:pt x="435429" y="1387259"/>
                </a:cubicBezTo>
                <a:cubicBezTo>
                  <a:pt x="435429" y="1372838"/>
                  <a:pt x="447119" y="1361148"/>
                  <a:pt x="461540" y="1361148"/>
                </a:cubicBezTo>
                <a:close/>
                <a:moveTo>
                  <a:pt x="243826" y="1361148"/>
                </a:moveTo>
                <a:cubicBezTo>
                  <a:pt x="258247" y="1361148"/>
                  <a:pt x="269937" y="1372838"/>
                  <a:pt x="269937" y="1387259"/>
                </a:cubicBezTo>
                <a:cubicBezTo>
                  <a:pt x="269937" y="1401680"/>
                  <a:pt x="258247" y="1413370"/>
                  <a:pt x="243826" y="1413370"/>
                </a:cubicBezTo>
                <a:cubicBezTo>
                  <a:pt x="229405" y="1413370"/>
                  <a:pt x="217715" y="1401680"/>
                  <a:pt x="217715" y="1387259"/>
                </a:cubicBezTo>
                <a:cubicBezTo>
                  <a:pt x="217715" y="1372838"/>
                  <a:pt x="229405" y="1361148"/>
                  <a:pt x="243826" y="1361148"/>
                </a:cubicBezTo>
                <a:close/>
                <a:moveTo>
                  <a:pt x="26112" y="1361148"/>
                </a:moveTo>
                <a:cubicBezTo>
                  <a:pt x="40533" y="1361148"/>
                  <a:pt x="52223" y="1372838"/>
                  <a:pt x="52223" y="1387259"/>
                </a:cubicBezTo>
                <a:cubicBezTo>
                  <a:pt x="52223" y="1401680"/>
                  <a:pt x="40533" y="1413370"/>
                  <a:pt x="26112" y="1413370"/>
                </a:cubicBezTo>
                <a:cubicBezTo>
                  <a:pt x="11691" y="1413370"/>
                  <a:pt x="1" y="1401680"/>
                  <a:pt x="1" y="1387259"/>
                </a:cubicBezTo>
                <a:cubicBezTo>
                  <a:pt x="1" y="1372838"/>
                  <a:pt x="11691" y="1361148"/>
                  <a:pt x="26112" y="1361148"/>
                </a:cubicBezTo>
                <a:close/>
                <a:moveTo>
                  <a:pt x="1550111" y="1134290"/>
                </a:moveTo>
                <a:cubicBezTo>
                  <a:pt x="1564532" y="1134290"/>
                  <a:pt x="1576222" y="1145980"/>
                  <a:pt x="1576222" y="1160401"/>
                </a:cubicBezTo>
                <a:cubicBezTo>
                  <a:pt x="1576222" y="1174822"/>
                  <a:pt x="1564532" y="1186512"/>
                  <a:pt x="1550111" y="1186512"/>
                </a:cubicBezTo>
                <a:cubicBezTo>
                  <a:pt x="1535690" y="1186512"/>
                  <a:pt x="1524000" y="1174822"/>
                  <a:pt x="1524000" y="1160401"/>
                </a:cubicBezTo>
                <a:cubicBezTo>
                  <a:pt x="1524000" y="1145980"/>
                  <a:pt x="1535690" y="1134290"/>
                  <a:pt x="1550111" y="1134290"/>
                </a:cubicBezTo>
                <a:close/>
                <a:moveTo>
                  <a:pt x="1332397" y="1134290"/>
                </a:moveTo>
                <a:cubicBezTo>
                  <a:pt x="1346818" y="1134290"/>
                  <a:pt x="1358508" y="1145980"/>
                  <a:pt x="1358508" y="1160401"/>
                </a:cubicBezTo>
                <a:cubicBezTo>
                  <a:pt x="1358508" y="1174822"/>
                  <a:pt x="1346818" y="1186512"/>
                  <a:pt x="1332397" y="1186512"/>
                </a:cubicBezTo>
                <a:cubicBezTo>
                  <a:pt x="1317976" y="1186512"/>
                  <a:pt x="1306286" y="1174822"/>
                  <a:pt x="1306286" y="1160401"/>
                </a:cubicBezTo>
                <a:cubicBezTo>
                  <a:pt x="1306286" y="1145980"/>
                  <a:pt x="1317976" y="1134290"/>
                  <a:pt x="1332397" y="1134290"/>
                </a:cubicBezTo>
                <a:close/>
                <a:moveTo>
                  <a:pt x="1114684" y="1134290"/>
                </a:moveTo>
                <a:cubicBezTo>
                  <a:pt x="1129105" y="1134290"/>
                  <a:pt x="1140795" y="1145980"/>
                  <a:pt x="1140795" y="1160401"/>
                </a:cubicBezTo>
                <a:cubicBezTo>
                  <a:pt x="1140795" y="1174822"/>
                  <a:pt x="1129105" y="1186512"/>
                  <a:pt x="1114684" y="1186512"/>
                </a:cubicBezTo>
                <a:cubicBezTo>
                  <a:pt x="1100263" y="1186512"/>
                  <a:pt x="1088573" y="1174822"/>
                  <a:pt x="1088573" y="1160401"/>
                </a:cubicBezTo>
                <a:cubicBezTo>
                  <a:pt x="1088573" y="1145980"/>
                  <a:pt x="1100263" y="1134290"/>
                  <a:pt x="1114684" y="1134290"/>
                </a:cubicBezTo>
                <a:close/>
                <a:moveTo>
                  <a:pt x="896970" y="1134290"/>
                </a:moveTo>
                <a:cubicBezTo>
                  <a:pt x="911391" y="1134290"/>
                  <a:pt x="923081" y="1145980"/>
                  <a:pt x="923081" y="1160401"/>
                </a:cubicBezTo>
                <a:cubicBezTo>
                  <a:pt x="923081" y="1174822"/>
                  <a:pt x="911391" y="1186512"/>
                  <a:pt x="896970" y="1186512"/>
                </a:cubicBezTo>
                <a:cubicBezTo>
                  <a:pt x="882549" y="1186512"/>
                  <a:pt x="870859" y="1174822"/>
                  <a:pt x="870859" y="1160401"/>
                </a:cubicBezTo>
                <a:cubicBezTo>
                  <a:pt x="870859" y="1145980"/>
                  <a:pt x="882549" y="1134290"/>
                  <a:pt x="896970" y="1134290"/>
                </a:cubicBezTo>
                <a:close/>
                <a:moveTo>
                  <a:pt x="679255" y="1134290"/>
                </a:moveTo>
                <a:cubicBezTo>
                  <a:pt x="693676" y="1134290"/>
                  <a:pt x="705366" y="1145980"/>
                  <a:pt x="705366" y="1160401"/>
                </a:cubicBezTo>
                <a:cubicBezTo>
                  <a:pt x="705366" y="1174822"/>
                  <a:pt x="693676" y="1186512"/>
                  <a:pt x="679255" y="1186512"/>
                </a:cubicBezTo>
                <a:cubicBezTo>
                  <a:pt x="664834" y="1186512"/>
                  <a:pt x="653144" y="1174822"/>
                  <a:pt x="653144" y="1160401"/>
                </a:cubicBezTo>
                <a:cubicBezTo>
                  <a:pt x="653144" y="1145980"/>
                  <a:pt x="664834" y="1134290"/>
                  <a:pt x="679255" y="1134290"/>
                </a:cubicBezTo>
                <a:close/>
                <a:moveTo>
                  <a:pt x="461541" y="1134290"/>
                </a:moveTo>
                <a:cubicBezTo>
                  <a:pt x="475962" y="1134290"/>
                  <a:pt x="487652" y="1145980"/>
                  <a:pt x="487652" y="1160401"/>
                </a:cubicBezTo>
                <a:cubicBezTo>
                  <a:pt x="487652" y="1174822"/>
                  <a:pt x="475962" y="1186512"/>
                  <a:pt x="461541" y="1186512"/>
                </a:cubicBezTo>
                <a:cubicBezTo>
                  <a:pt x="447120" y="1186512"/>
                  <a:pt x="435430" y="1174822"/>
                  <a:pt x="435430" y="1160401"/>
                </a:cubicBezTo>
                <a:cubicBezTo>
                  <a:pt x="435430" y="1145980"/>
                  <a:pt x="447120" y="1134290"/>
                  <a:pt x="461541" y="1134290"/>
                </a:cubicBezTo>
                <a:close/>
                <a:moveTo>
                  <a:pt x="243827" y="1134290"/>
                </a:moveTo>
                <a:cubicBezTo>
                  <a:pt x="258248" y="1134290"/>
                  <a:pt x="269938" y="1145980"/>
                  <a:pt x="269938" y="1160401"/>
                </a:cubicBezTo>
                <a:cubicBezTo>
                  <a:pt x="269938" y="1174822"/>
                  <a:pt x="258248" y="1186512"/>
                  <a:pt x="243827" y="1186512"/>
                </a:cubicBezTo>
                <a:cubicBezTo>
                  <a:pt x="229406" y="1186512"/>
                  <a:pt x="217716" y="1174822"/>
                  <a:pt x="217716" y="1160401"/>
                </a:cubicBezTo>
                <a:cubicBezTo>
                  <a:pt x="217716" y="1145980"/>
                  <a:pt x="229406" y="1134290"/>
                  <a:pt x="243827" y="1134290"/>
                </a:cubicBezTo>
                <a:close/>
                <a:moveTo>
                  <a:pt x="26113" y="1134290"/>
                </a:moveTo>
                <a:cubicBezTo>
                  <a:pt x="40534" y="1134290"/>
                  <a:pt x="52224" y="1145980"/>
                  <a:pt x="52224" y="1160401"/>
                </a:cubicBezTo>
                <a:cubicBezTo>
                  <a:pt x="52224" y="1174822"/>
                  <a:pt x="40534" y="1186512"/>
                  <a:pt x="26113" y="1186512"/>
                </a:cubicBezTo>
                <a:cubicBezTo>
                  <a:pt x="11692" y="1186512"/>
                  <a:pt x="2" y="1174822"/>
                  <a:pt x="2" y="1160401"/>
                </a:cubicBezTo>
                <a:cubicBezTo>
                  <a:pt x="2" y="1145980"/>
                  <a:pt x="11692" y="1134290"/>
                  <a:pt x="26113" y="1134290"/>
                </a:cubicBezTo>
                <a:close/>
                <a:moveTo>
                  <a:pt x="1550112" y="907432"/>
                </a:moveTo>
                <a:cubicBezTo>
                  <a:pt x="1564533" y="907432"/>
                  <a:pt x="1576223" y="919122"/>
                  <a:pt x="1576223" y="933543"/>
                </a:cubicBezTo>
                <a:cubicBezTo>
                  <a:pt x="1576223" y="947964"/>
                  <a:pt x="1564533" y="959654"/>
                  <a:pt x="1550112" y="959654"/>
                </a:cubicBezTo>
                <a:cubicBezTo>
                  <a:pt x="1535691" y="959654"/>
                  <a:pt x="1524001" y="947964"/>
                  <a:pt x="1524001" y="933543"/>
                </a:cubicBezTo>
                <a:cubicBezTo>
                  <a:pt x="1524001" y="919122"/>
                  <a:pt x="1535691" y="907432"/>
                  <a:pt x="1550112" y="907432"/>
                </a:cubicBezTo>
                <a:close/>
                <a:moveTo>
                  <a:pt x="1332398" y="907432"/>
                </a:moveTo>
                <a:cubicBezTo>
                  <a:pt x="1346819" y="907432"/>
                  <a:pt x="1358509" y="919122"/>
                  <a:pt x="1358509" y="933543"/>
                </a:cubicBezTo>
                <a:cubicBezTo>
                  <a:pt x="1358509" y="947964"/>
                  <a:pt x="1346819" y="959654"/>
                  <a:pt x="1332398" y="959654"/>
                </a:cubicBezTo>
                <a:cubicBezTo>
                  <a:pt x="1317977" y="959654"/>
                  <a:pt x="1306287" y="947964"/>
                  <a:pt x="1306287" y="933543"/>
                </a:cubicBezTo>
                <a:cubicBezTo>
                  <a:pt x="1306287" y="919122"/>
                  <a:pt x="1317977" y="907432"/>
                  <a:pt x="1332398" y="907432"/>
                </a:cubicBezTo>
                <a:close/>
                <a:moveTo>
                  <a:pt x="1114685" y="907432"/>
                </a:moveTo>
                <a:cubicBezTo>
                  <a:pt x="1129106" y="907432"/>
                  <a:pt x="1140796" y="919122"/>
                  <a:pt x="1140796" y="933543"/>
                </a:cubicBezTo>
                <a:cubicBezTo>
                  <a:pt x="1140796" y="947964"/>
                  <a:pt x="1129106" y="959654"/>
                  <a:pt x="1114685" y="959654"/>
                </a:cubicBezTo>
                <a:cubicBezTo>
                  <a:pt x="1100264" y="959654"/>
                  <a:pt x="1088574" y="947964"/>
                  <a:pt x="1088574" y="933543"/>
                </a:cubicBezTo>
                <a:cubicBezTo>
                  <a:pt x="1088574" y="919122"/>
                  <a:pt x="1100264" y="907432"/>
                  <a:pt x="1114685" y="907432"/>
                </a:cubicBezTo>
                <a:close/>
                <a:moveTo>
                  <a:pt x="896971" y="907432"/>
                </a:moveTo>
                <a:cubicBezTo>
                  <a:pt x="911392" y="907432"/>
                  <a:pt x="923082" y="919122"/>
                  <a:pt x="923082" y="933543"/>
                </a:cubicBezTo>
                <a:cubicBezTo>
                  <a:pt x="923082" y="947964"/>
                  <a:pt x="911392" y="959654"/>
                  <a:pt x="896971" y="959654"/>
                </a:cubicBezTo>
                <a:cubicBezTo>
                  <a:pt x="882550" y="959654"/>
                  <a:pt x="870860" y="947964"/>
                  <a:pt x="870860" y="933543"/>
                </a:cubicBezTo>
                <a:cubicBezTo>
                  <a:pt x="870860" y="919122"/>
                  <a:pt x="882550" y="907432"/>
                  <a:pt x="896971" y="907432"/>
                </a:cubicBezTo>
                <a:close/>
                <a:moveTo>
                  <a:pt x="679256" y="907432"/>
                </a:moveTo>
                <a:cubicBezTo>
                  <a:pt x="693677" y="907432"/>
                  <a:pt x="705367" y="919122"/>
                  <a:pt x="705367" y="933543"/>
                </a:cubicBezTo>
                <a:cubicBezTo>
                  <a:pt x="705367" y="947964"/>
                  <a:pt x="693677" y="959654"/>
                  <a:pt x="679256" y="959654"/>
                </a:cubicBezTo>
                <a:cubicBezTo>
                  <a:pt x="664835" y="959654"/>
                  <a:pt x="653145" y="947964"/>
                  <a:pt x="653145" y="933543"/>
                </a:cubicBezTo>
                <a:cubicBezTo>
                  <a:pt x="653145" y="919122"/>
                  <a:pt x="664835" y="907432"/>
                  <a:pt x="679256" y="907432"/>
                </a:cubicBezTo>
                <a:close/>
                <a:moveTo>
                  <a:pt x="461542" y="907432"/>
                </a:moveTo>
                <a:cubicBezTo>
                  <a:pt x="475963" y="907432"/>
                  <a:pt x="487653" y="919122"/>
                  <a:pt x="487653" y="933543"/>
                </a:cubicBezTo>
                <a:cubicBezTo>
                  <a:pt x="487653" y="947964"/>
                  <a:pt x="475963" y="959654"/>
                  <a:pt x="461542" y="959654"/>
                </a:cubicBezTo>
                <a:cubicBezTo>
                  <a:pt x="447121" y="959654"/>
                  <a:pt x="435431" y="947964"/>
                  <a:pt x="435431" y="933543"/>
                </a:cubicBezTo>
                <a:cubicBezTo>
                  <a:pt x="435431" y="919122"/>
                  <a:pt x="447121" y="907432"/>
                  <a:pt x="461542" y="907432"/>
                </a:cubicBezTo>
                <a:close/>
                <a:moveTo>
                  <a:pt x="243828" y="907432"/>
                </a:moveTo>
                <a:cubicBezTo>
                  <a:pt x="258249" y="907432"/>
                  <a:pt x="269939" y="919122"/>
                  <a:pt x="269939" y="933543"/>
                </a:cubicBezTo>
                <a:cubicBezTo>
                  <a:pt x="269939" y="947964"/>
                  <a:pt x="258249" y="959654"/>
                  <a:pt x="243828" y="959654"/>
                </a:cubicBezTo>
                <a:cubicBezTo>
                  <a:pt x="229407" y="959654"/>
                  <a:pt x="217717" y="947964"/>
                  <a:pt x="217717" y="933543"/>
                </a:cubicBezTo>
                <a:cubicBezTo>
                  <a:pt x="217717" y="919122"/>
                  <a:pt x="229407" y="907432"/>
                  <a:pt x="243828" y="907432"/>
                </a:cubicBezTo>
                <a:close/>
                <a:moveTo>
                  <a:pt x="26114" y="907432"/>
                </a:moveTo>
                <a:cubicBezTo>
                  <a:pt x="40535" y="907432"/>
                  <a:pt x="52225" y="919122"/>
                  <a:pt x="52225" y="933543"/>
                </a:cubicBezTo>
                <a:cubicBezTo>
                  <a:pt x="52225" y="947964"/>
                  <a:pt x="40535" y="959654"/>
                  <a:pt x="26114" y="959654"/>
                </a:cubicBezTo>
                <a:cubicBezTo>
                  <a:pt x="11693" y="959654"/>
                  <a:pt x="3" y="947964"/>
                  <a:pt x="3" y="933543"/>
                </a:cubicBezTo>
                <a:cubicBezTo>
                  <a:pt x="3" y="919122"/>
                  <a:pt x="11693" y="907432"/>
                  <a:pt x="26114" y="907432"/>
                </a:cubicBezTo>
                <a:close/>
                <a:moveTo>
                  <a:pt x="1550113" y="680574"/>
                </a:moveTo>
                <a:cubicBezTo>
                  <a:pt x="1564534" y="680574"/>
                  <a:pt x="1576224" y="692264"/>
                  <a:pt x="1576224" y="706685"/>
                </a:cubicBezTo>
                <a:cubicBezTo>
                  <a:pt x="1576224" y="721106"/>
                  <a:pt x="1564534" y="732796"/>
                  <a:pt x="1550113" y="732796"/>
                </a:cubicBezTo>
                <a:cubicBezTo>
                  <a:pt x="1535692" y="732796"/>
                  <a:pt x="1524002" y="721106"/>
                  <a:pt x="1524002" y="706685"/>
                </a:cubicBezTo>
                <a:cubicBezTo>
                  <a:pt x="1524002" y="692264"/>
                  <a:pt x="1535692" y="680574"/>
                  <a:pt x="1550113" y="680574"/>
                </a:cubicBezTo>
                <a:close/>
                <a:moveTo>
                  <a:pt x="1332399" y="680574"/>
                </a:moveTo>
                <a:cubicBezTo>
                  <a:pt x="1346820" y="680574"/>
                  <a:pt x="1358510" y="692264"/>
                  <a:pt x="1358510" y="706685"/>
                </a:cubicBezTo>
                <a:cubicBezTo>
                  <a:pt x="1358510" y="721106"/>
                  <a:pt x="1346820" y="732796"/>
                  <a:pt x="1332399" y="732796"/>
                </a:cubicBezTo>
                <a:cubicBezTo>
                  <a:pt x="1317978" y="732796"/>
                  <a:pt x="1306288" y="721106"/>
                  <a:pt x="1306288" y="706685"/>
                </a:cubicBezTo>
                <a:cubicBezTo>
                  <a:pt x="1306288" y="692264"/>
                  <a:pt x="1317978" y="680574"/>
                  <a:pt x="1332399" y="680574"/>
                </a:cubicBezTo>
                <a:close/>
                <a:moveTo>
                  <a:pt x="1114686" y="680574"/>
                </a:moveTo>
                <a:cubicBezTo>
                  <a:pt x="1129107" y="680574"/>
                  <a:pt x="1140797" y="692264"/>
                  <a:pt x="1140797" y="706685"/>
                </a:cubicBezTo>
                <a:cubicBezTo>
                  <a:pt x="1140797" y="721106"/>
                  <a:pt x="1129107" y="732796"/>
                  <a:pt x="1114686" y="732796"/>
                </a:cubicBezTo>
                <a:cubicBezTo>
                  <a:pt x="1100265" y="732796"/>
                  <a:pt x="1088575" y="721106"/>
                  <a:pt x="1088575" y="706685"/>
                </a:cubicBezTo>
                <a:cubicBezTo>
                  <a:pt x="1088575" y="692264"/>
                  <a:pt x="1100265" y="680574"/>
                  <a:pt x="1114686" y="680574"/>
                </a:cubicBezTo>
                <a:close/>
                <a:moveTo>
                  <a:pt x="896972" y="680574"/>
                </a:moveTo>
                <a:cubicBezTo>
                  <a:pt x="911393" y="680574"/>
                  <a:pt x="923083" y="692264"/>
                  <a:pt x="923083" y="706685"/>
                </a:cubicBezTo>
                <a:cubicBezTo>
                  <a:pt x="923083" y="721106"/>
                  <a:pt x="911393" y="732796"/>
                  <a:pt x="896972" y="732796"/>
                </a:cubicBezTo>
                <a:cubicBezTo>
                  <a:pt x="882551" y="732796"/>
                  <a:pt x="870861" y="721106"/>
                  <a:pt x="870861" y="706685"/>
                </a:cubicBezTo>
                <a:cubicBezTo>
                  <a:pt x="870861" y="692264"/>
                  <a:pt x="882551" y="680574"/>
                  <a:pt x="896972" y="680574"/>
                </a:cubicBezTo>
                <a:close/>
                <a:moveTo>
                  <a:pt x="679257" y="680574"/>
                </a:moveTo>
                <a:cubicBezTo>
                  <a:pt x="693678" y="680574"/>
                  <a:pt x="705368" y="692264"/>
                  <a:pt x="705368" y="706685"/>
                </a:cubicBezTo>
                <a:cubicBezTo>
                  <a:pt x="705368" y="721106"/>
                  <a:pt x="693678" y="732796"/>
                  <a:pt x="679257" y="732796"/>
                </a:cubicBezTo>
                <a:cubicBezTo>
                  <a:pt x="664836" y="732796"/>
                  <a:pt x="653146" y="721106"/>
                  <a:pt x="653146" y="706685"/>
                </a:cubicBezTo>
                <a:cubicBezTo>
                  <a:pt x="653146" y="692264"/>
                  <a:pt x="664836" y="680574"/>
                  <a:pt x="679257" y="680574"/>
                </a:cubicBezTo>
                <a:close/>
                <a:moveTo>
                  <a:pt x="461543" y="680574"/>
                </a:moveTo>
                <a:cubicBezTo>
                  <a:pt x="475964" y="680574"/>
                  <a:pt x="487654" y="692264"/>
                  <a:pt x="487654" y="706685"/>
                </a:cubicBezTo>
                <a:cubicBezTo>
                  <a:pt x="487654" y="721106"/>
                  <a:pt x="475964" y="732796"/>
                  <a:pt x="461543" y="732796"/>
                </a:cubicBezTo>
                <a:cubicBezTo>
                  <a:pt x="447122" y="732796"/>
                  <a:pt x="435432" y="721106"/>
                  <a:pt x="435432" y="706685"/>
                </a:cubicBezTo>
                <a:cubicBezTo>
                  <a:pt x="435432" y="692264"/>
                  <a:pt x="447122" y="680574"/>
                  <a:pt x="461543" y="680574"/>
                </a:cubicBezTo>
                <a:close/>
                <a:moveTo>
                  <a:pt x="243829" y="680574"/>
                </a:moveTo>
                <a:cubicBezTo>
                  <a:pt x="258250" y="680574"/>
                  <a:pt x="269940" y="692264"/>
                  <a:pt x="269940" y="706685"/>
                </a:cubicBezTo>
                <a:cubicBezTo>
                  <a:pt x="269940" y="721106"/>
                  <a:pt x="258250" y="732796"/>
                  <a:pt x="243829" y="732796"/>
                </a:cubicBezTo>
                <a:cubicBezTo>
                  <a:pt x="229408" y="732796"/>
                  <a:pt x="217718" y="721106"/>
                  <a:pt x="217718" y="706685"/>
                </a:cubicBezTo>
                <a:cubicBezTo>
                  <a:pt x="217718" y="692264"/>
                  <a:pt x="229408" y="680574"/>
                  <a:pt x="243829" y="680574"/>
                </a:cubicBezTo>
                <a:close/>
                <a:moveTo>
                  <a:pt x="26115" y="680574"/>
                </a:moveTo>
                <a:cubicBezTo>
                  <a:pt x="40536" y="680574"/>
                  <a:pt x="52226" y="692264"/>
                  <a:pt x="52226" y="706685"/>
                </a:cubicBezTo>
                <a:cubicBezTo>
                  <a:pt x="52226" y="721106"/>
                  <a:pt x="40536" y="732796"/>
                  <a:pt x="26115" y="732796"/>
                </a:cubicBezTo>
                <a:cubicBezTo>
                  <a:pt x="11694" y="732796"/>
                  <a:pt x="4" y="721106"/>
                  <a:pt x="4" y="706685"/>
                </a:cubicBezTo>
                <a:cubicBezTo>
                  <a:pt x="4" y="692264"/>
                  <a:pt x="11694" y="680574"/>
                  <a:pt x="26115" y="680574"/>
                </a:cubicBezTo>
                <a:close/>
                <a:moveTo>
                  <a:pt x="26116" y="453717"/>
                </a:moveTo>
                <a:cubicBezTo>
                  <a:pt x="40537" y="453717"/>
                  <a:pt x="52227" y="465407"/>
                  <a:pt x="52227" y="479827"/>
                </a:cubicBezTo>
                <a:cubicBezTo>
                  <a:pt x="52227" y="494249"/>
                  <a:pt x="40537" y="505939"/>
                  <a:pt x="26116" y="505939"/>
                </a:cubicBezTo>
                <a:cubicBezTo>
                  <a:pt x="11695" y="505939"/>
                  <a:pt x="5" y="494249"/>
                  <a:pt x="5" y="479827"/>
                </a:cubicBezTo>
                <a:cubicBezTo>
                  <a:pt x="5" y="465407"/>
                  <a:pt x="11695" y="453717"/>
                  <a:pt x="26116" y="453717"/>
                </a:cubicBezTo>
                <a:close/>
                <a:moveTo>
                  <a:pt x="243830" y="453717"/>
                </a:moveTo>
                <a:cubicBezTo>
                  <a:pt x="258251" y="453717"/>
                  <a:pt x="269941" y="465407"/>
                  <a:pt x="269941" y="479827"/>
                </a:cubicBezTo>
                <a:cubicBezTo>
                  <a:pt x="269941" y="494249"/>
                  <a:pt x="258251" y="505939"/>
                  <a:pt x="243830" y="505939"/>
                </a:cubicBezTo>
                <a:cubicBezTo>
                  <a:pt x="229409" y="505939"/>
                  <a:pt x="217719" y="494249"/>
                  <a:pt x="217719" y="479827"/>
                </a:cubicBezTo>
                <a:cubicBezTo>
                  <a:pt x="217719" y="465407"/>
                  <a:pt x="229409" y="453717"/>
                  <a:pt x="243830" y="453717"/>
                </a:cubicBezTo>
                <a:close/>
                <a:moveTo>
                  <a:pt x="461544" y="453717"/>
                </a:moveTo>
                <a:cubicBezTo>
                  <a:pt x="475965" y="453717"/>
                  <a:pt x="487655" y="465407"/>
                  <a:pt x="487655" y="479827"/>
                </a:cubicBezTo>
                <a:cubicBezTo>
                  <a:pt x="487655" y="494249"/>
                  <a:pt x="475965" y="505939"/>
                  <a:pt x="461544" y="505939"/>
                </a:cubicBezTo>
                <a:cubicBezTo>
                  <a:pt x="447123" y="505939"/>
                  <a:pt x="435433" y="494249"/>
                  <a:pt x="435433" y="479827"/>
                </a:cubicBezTo>
                <a:cubicBezTo>
                  <a:pt x="435433" y="465407"/>
                  <a:pt x="447123" y="453717"/>
                  <a:pt x="461544" y="453717"/>
                </a:cubicBezTo>
                <a:close/>
                <a:moveTo>
                  <a:pt x="679258" y="453717"/>
                </a:moveTo>
                <a:cubicBezTo>
                  <a:pt x="693679" y="453717"/>
                  <a:pt x="705369" y="465407"/>
                  <a:pt x="705369" y="479827"/>
                </a:cubicBezTo>
                <a:cubicBezTo>
                  <a:pt x="705369" y="494249"/>
                  <a:pt x="693679" y="505939"/>
                  <a:pt x="679258" y="505939"/>
                </a:cubicBezTo>
                <a:cubicBezTo>
                  <a:pt x="664837" y="505939"/>
                  <a:pt x="653147" y="494249"/>
                  <a:pt x="653147" y="479827"/>
                </a:cubicBezTo>
                <a:cubicBezTo>
                  <a:pt x="653147" y="465407"/>
                  <a:pt x="664837" y="453717"/>
                  <a:pt x="679258" y="453717"/>
                </a:cubicBezTo>
                <a:close/>
                <a:moveTo>
                  <a:pt x="896973" y="453717"/>
                </a:moveTo>
                <a:cubicBezTo>
                  <a:pt x="911394" y="453717"/>
                  <a:pt x="923084" y="465406"/>
                  <a:pt x="923084" y="479827"/>
                </a:cubicBezTo>
                <a:cubicBezTo>
                  <a:pt x="923084" y="494248"/>
                  <a:pt x="911394" y="505939"/>
                  <a:pt x="896973" y="505939"/>
                </a:cubicBezTo>
                <a:cubicBezTo>
                  <a:pt x="882552" y="505939"/>
                  <a:pt x="870862" y="494248"/>
                  <a:pt x="870862" y="479827"/>
                </a:cubicBezTo>
                <a:cubicBezTo>
                  <a:pt x="870862" y="465406"/>
                  <a:pt x="882552" y="453717"/>
                  <a:pt x="896973" y="453717"/>
                </a:cubicBezTo>
                <a:close/>
                <a:moveTo>
                  <a:pt x="1114687" y="453717"/>
                </a:moveTo>
                <a:cubicBezTo>
                  <a:pt x="1129108" y="453717"/>
                  <a:pt x="1140798" y="465406"/>
                  <a:pt x="1140798" y="479827"/>
                </a:cubicBezTo>
                <a:cubicBezTo>
                  <a:pt x="1140798" y="494248"/>
                  <a:pt x="1129108" y="505938"/>
                  <a:pt x="1114687" y="505938"/>
                </a:cubicBezTo>
                <a:cubicBezTo>
                  <a:pt x="1100266" y="505938"/>
                  <a:pt x="1088576" y="494248"/>
                  <a:pt x="1088576" y="479827"/>
                </a:cubicBezTo>
                <a:cubicBezTo>
                  <a:pt x="1088576" y="465406"/>
                  <a:pt x="1100266" y="453717"/>
                  <a:pt x="1114687" y="453717"/>
                </a:cubicBezTo>
                <a:close/>
                <a:moveTo>
                  <a:pt x="1332400" y="453716"/>
                </a:moveTo>
                <a:cubicBezTo>
                  <a:pt x="1346821" y="453716"/>
                  <a:pt x="1358511" y="465406"/>
                  <a:pt x="1358511" y="479827"/>
                </a:cubicBezTo>
                <a:cubicBezTo>
                  <a:pt x="1358511" y="494248"/>
                  <a:pt x="1346821" y="505938"/>
                  <a:pt x="1332400" y="505938"/>
                </a:cubicBezTo>
                <a:cubicBezTo>
                  <a:pt x="1317979" y="505938"/>
                  <a:pt x="1306289" y="494248"/>
                  <a:pt x="1306289" y="479827"/>
                </a:cubicBezTo>
                <a:cubicBezTo>
                  <a:pt x="1306289" y="465406"/>
                  <a:pt x="1317979" y="453716"/>
                  <a:pt x="1332400" y="453716"/>
                </a:cubicBezTo>
                <a:close/>
                <a:moveTo>
                  <a:pt x="1550114" y="453716"/>
                </a:moveTo>
                <a:cubicBezTo>
                  <a:pt x="1564535" y="453716"/>
                  <a:pt x="1576225" y="465406"/>
                  <a:pt x="1576225" y="479827"/>
                </a:cubicBezTo>
                <a:cubicBezTo>
                  <a:pt x="1576225" y="494248"/>
                  <a:pt x="1564535" y="505938"/>
                  <a:pt x="1550114" y="505938"/>
                </a:cubicBezTo>
                <a:cubicBezTo>
                  <a:pt x="1535693" y="505938"/>
                  <a:pt x="1524003" y="494248"/>
                  <a:pt x="1524003" y="479827"/>
                </a:cubicBezTo>
                <a:cubicBezTo>
                  <a:pt x="1524003" y="465406"/>
                  <a:pt x="1535693" y="453716"/>
                  <a:pt x="1550114" y="453716"/>
                </a:cubicBezTo>
                <a:close/>
                <a:moveTo>
                  <a:pt x="1114688" y="226858"/>
                </a:moveTo>
                <a:cubicBezTo>
                  <a:pt x="1129109" y="226858"/>
                  <a:pt x="1140799" y="238548"/>
                  <a:pt x="1140799" y="252969"/>
                </a:cubicBezTo>
                <a:cubicBezTo>
                  <a:pt x="1140799" y="267390"/>
                  <a:pt x="1129109" y="279080"/>
                  <a:pt x="1114688" y="279080"/>
                </a:cubicBezTo>
                <a:cubicBezTo>
                  <a:pt x="1100267" y="279080"/>
                  <a:pt x="1088577" y="267390"/>
                  <a:pt x="1088577" y="252969"/>
                </a:cubicBezTo>
                <a:cubicBezTo>
                  <a:pt x="1088577" y="238548"/>
                  <a:pt x="1100267" y="226858"/>
                  <a:pt x="1114688" y="226858"/>
                </a:cubicBezTo>
                <a:close/>
                <a:moveTo>
                  <a:pt x="896974" y="226858"/>
                </a:moveTo>
                <a:cubicBezTo>
                  <a:pt x="911395" y="226858"/>
                  <a:pt x="923085" y="238548"/>
                  <a:pt x="923085" y="252969"/>
                </a:cubicBezTo>
                <a:cubicBezTo>
                  <a:pt x="923085" y="267390"/>
                  <a:pt x="911395" y="279080"/>
                  <a:pt x="896974" y="279080"/>
                </a:cubicBezTo>
                <a:cubicBezTo>
                  <a:pt x="882553" y="279080"/>
                  <a:pt x="870863" y="267390"/>
                  <a:pt x="870863" y="252969"/>
                </a:cubicBezTo>
                <a:cubicBezTo>
                  <a:pt x="870863" y="238548"/>
                  <a:pt x="882553" y="226858"/>
                  <a:pt x="896974" y="226858"/>
                </a:cubicBezTo>
                <a:close/>
                <a:moveTo>
                  <a:pt x="679259" y="226858"/>
                </a:moveTo>
                <a:cubicBezTo>
                  <a:pt x="693680" y="226858"/>
                  <a:pt x="705370" y="238548"/>
                  <a:pt x="705370" y="252970"/>
                </a:cubicBezTo>
                <a:cubicBezTo>
                  <a:pt x="705370" y="267391"/>
                  <a:pt x="693680" y="279080"/>
                  <a:pt x="679259" y="279080"/>
                </a:cubicBezTo>
                <a:cubicBezTo>
                  <a:pt x="664838" y="279080"/>
                  <a:pt x="653148" y="267391"/>
                  <a:pt x="653148" y="252970"/>
                </a:cubicBezTo>
                <a:cubicBezTo>
                  <a:pt x="653148" y="238548"/>
                  <a:pt x="664838" y="226858"/>
                  <a:pt x="679259" y="226858"/>
                </a:cubicBezTo>
                <a:close/>
                <a:moveTo>
                  <a:pt x="461545" y="226858"/>
                </a:moveTo>
                <a:cubicBezTo>
                  <a:pt x="475966" y="226858"/>
                  <a:pt x="487656" y="238549"/>
                  <a:pt x="487656" y="252970"/>
                </a:cubicBezTo>
                <a:cubicBezTo>
                  <a:pt x="487656" y="267391"/>
                  <a:pt x="475966" y="279081"/>
                  <a:pt x="461545" y="279081"/>
                </a:cubicBezTo>
                <a:cubicBezTo>
                  <a:pt x="447124" y="279081"/>
                  <a:pt x="435434" y="267391"/>
                  <a:pt x="435434" y="252970"/>
                </a:cubicBezTo>
                <a:cubicBezTo>
                  <a:pt x="435434" y="238549"/>
                  <a:pt x="447124" y="226858"/>
                  <a:pt x="461545" y="226858"/>
                </a:cubicBezTo>
                <a:close/>
                <a:moveTo>
                  <a:pt x="243831" y="226858"/>
                </a:moveTo>
                <a:cubicBezTo>
                  <a:pt x="258252" y="226858"/>
                  <a:pt x="269942" y="238549"/>
                  <a:pt x="269942" y="252970"/>
                </a:cubicBezTo>
                <a:cubicBezTo>
                  <a:pt x="269942" y="267391"/>
                  <a:pt x="258252" y="279081"/>
                  <a:pt x="243831" y="279081"/>
                </a:cubicBezTo>
                <a:cubicBezTo>
                  <a:pt x="229410" y="279081"/>
                  <a:pt x="217720" y="267391"/>
                  <a:pt x="217720" y="252970"/>
                </a:cubicBezTo>
                <a:cubicBezTo>
                  <a:pt x="217720" y="238549"/>
                  <a:pt x="229410" y="226858"/>
                  <a:pt x="243831" y="226858"/>
                </a:cubicBezTo>
                <a:close/>
                <a:moveTo>
                  <a:pt x="26117" y="226858"/>
                </a:moveTo>
                <a:cubicBezTo>
                  <a:pt x="40538" y="226858"/>
                  <a:pt x="52228" y="238549"/>
                  <a:pt x="52228" y="252970"/>
                </a:cubicBezTo>
                <a:cubicBezTo>
                  <a:pt x="52228" y="267391"/>
                  <a:pt x="40538" y="279081"/>
                  <a:pt x="26117" y="279081"/>
                </a:cubicBezTo>
                <a:cubicBezTo>
                  <a:pt x="11696" y="279081"/>
                  <a:pt x="6" y="267391"/>
                  <a:pt x="6" y="252970"/>
                </a:cubicBezTo>
                <a:cubicBezTo>
                  <a:pt x="6" y="238549"/>
                  <a:pt x="11696" y="226858"/>
                  <a:pt x="26117" y="226858"/>
                </a:cubicBezTo>
                <a:close/>
                <a:moveTo>
                  <a:pt x="1332401" y="226858"/>
                </a:moveTo>
                <a:cubicBezTo>
                  <a:pt x="1346822" y="226858"/>
                  <a:pt x="1358512" y="238548"/>
                  <a:pt x="1358512" y="252969"/>
                </a:cubicBezTo>
                <a:cubicBezTo>
                  <a:pt x="1358512" y="267390"/>
                  <a:pt x="1346822" y="279080"/>
                  <a:pt x="1332401" y="279080"/>
                </a:cubicBezTo>
                <a:cubicBezTo>
                  <a:pt x="1317980" y="279080"/>
                  <a:pt x="1306290" y="267390"/>
                  <a:pt x="1306290" y="252969"/>
                </a:cubicBezTo>
                <a:cubicBezTo>
                  <a:pt x="1306290" y="238548"/>
                  <a:pt x="1317980" y="226858"/>
                  <a:pt x="1332401" y="226858"/>
                </a:cubicBezTo>
                <a:close/>
                <a:moveTo>
                  <a:pt x="1550115" y="226858"/>
                </a:moveTo>
                <a:cubicBezTo>
                  <a:pt x="1564536" y="226858"/>
                  <a:pt x="1576226" y="238548"/>
                  <a:pt x="1576226" y="252969"/>
                </a:cubicBezTo>
                <a:cubicBezTo>
                  <a:pt x="1576226" y="267390"/>
                  <a:pt x="1564536" y="279080"/>
                  <a:pt x="1550115" y="279080"/>
                </a:cubicBezTo>
                <a:cubicBezTo>
                  <a:pt x="1535694" y="279080"/>
                  <a:pt x="1524004" y="267390"/>
                  <a:pt x="1524004" y="252969"/>
                </a:cubicBezTo>
                <a:cubicBezTo>
                  <a:pt x="1524004" y="238548"/>
                  <a:pt x="1535694" y="226858"/>
                  <a:pt x="1550115" y="226858"/>
                </a:cubicBezTo>
                <a:close/>
                <a:moveTo>
                  <a:pt x="26117" y="2"/>
                </a:moveTo>
                <a:cubicBezTo>
                  <a:pt x="40538" y="2"/>
                  <a:pt x="52228" y="11692"/>
                  <a:pt x="52228" y="26113"/>
                </a:cubicBezTo>
                <a:cubicBezTo>
                  <a:pt x="52228" y="40534"/>
                  <a:pt x="40538" y="52224"/>
                  <a:pt x="26117" y="52224"/>
                </a:cubicBezTo>
                <a:cubicBezTo>
                  <a:pt x="11696" y="52224"/>
                  <a:pt x="6" y="40534"/>
                  <a:pt x="6" y="26113"/>
                </a:cubicBezTo>
                <a:cubicBezTo>
                  <a:pt x="6" y="11692"/>
                  <a:pt x="11696" y="2"/>
                  <a:pt x="26117" y="2"/>
                </a:cubicBezTo>
                <a:close/>
                <a:moveTo>
                  <a:pt x="243831" y="1"/>
                </a:moveTo>
                <a:cubicBezTo>
                  <a:pt x="258252" y="1"/>
                  <a:pt x="269942" y="11691"/>
                  <a:pt x="269942" y="26112"/>
                </a:cubicBezTo>
                <a:cubicBezTo>
                  <a:pt x="269942" y="40534"/>
                  <a:pt x="258252" y="52224"/>
                  <a:pt x="243831" y="52224"/>
                </a:cubicBezTo>
                <a:cubicBezTo>
                  <a:pt x="229410" y="52224"/>
                  <a:pt x="217720" y="40534"/>
                  <a:pt x="217720" y="26112"/>
                </a:cubicBezTo>
                <a:cubicBezTo>
                  <a:pt x="217720" y="11691"/>
                  <a:pt x="229410" y="1"/>
                  <a:pt x="243831" y="1"/>
                </a:cubicBezTo>
                <a:close/>
                <a:moveTo>
                  <a:pt x="461545" y="1"/>
                </a:moveTo>
                <a:cubicBezTo>
                  <a:pt x="475966" y="1"/>
                  <a:pt x="487656" y="11691"/>
                  <a:pt x="487656" y="26112"/>
                </a:cubicBezTo>
                <a:cubicBezTo>
                  <a:pt x="487656" y="40534"/>
                  <a:pt x="475966" y="52224"/>
                  <a:pt x="461545" y="52224"/>
                </a:cubicBezTo>
                <a:cubicBezTo>
                  <a:pt x="447124" y="52224"/>
                  <a:pt x="435434" y="40534"/>
                  <a:pt x="435434" y="26112"/>
                </a:cubicBezTo>
                <a:cubicBezTo>
                  <a:pt x="435434" y="11691"/>
                  <a:pt x="447124" y="1"/>
                  <a:pt x="461545" y="1"/>
                </a:cubicBezTo>
                <a:close/>
                <a:moveTo>
                  <a:pt x="679259" y="1"/>
                </a:moveTo>
                <a:cubicBezTo>
                  <a:pt x="693680" y="1"/>
                  <a:pt x="705370" y="11691"/>
                  <a:pt x="705370" y="26112"/>
                </a:cubicBezTo>
                <a:cubicBezTo>
                  <a:pt x="705370" y="40533"/>
                  <a:pt x="693680" y="52223"/>
                  <a:pt x="679259" y="52223"/>
                </a:cubicBezTo>
                <a:cubicBezTo>
                  <a:pt x="664838" y="52223"/>
                  <a:pt x="653148" y="40533"/>
                  <a:pt x="653148" y="26112"/>
                </a:cubicBezTo>
                <a:cubicBezTo>
                  <a:pt x="653148" y="11691"/>
                  <a:pt x="664838" y="1"/>
                  <a:pt x="679259" y="1"/>
                </a:cubicBezTo>
                <a:close/>
                <a:moveTo>
                  <a:pt x="896974" y="1"/>
                </a:moveTo>
                <a:cubicBezTo>
                  <a:pt x="911395" y="1"/>
                  <a:pt x="923085" y="11691"/>
                  <a:pt x="923085" y="26112"/>
                </a:cubicBezTo>
                <a:cubicBezTo>
                  <a:pt x="923085" y="40533"/>
                  <a:pt x="911395" y="52223"/>
                  <a:pt x="896974" y="52223"/>
                </a:cubicBezTo>
                <a:cubicBezTo>
                  <a:pt x="882553" y="52223"/>
                  <a:pt x="870863" y="40533"/>
                  <a:pt x="870863" y="26112"/>
                </a:cubicBezTo>
                <a:cubicBezTo>
                  <a:pt x="870863" y="11691"/>
                  <a:pt x="882553" y="1"/>
                  <a:pt x="896974" y="1"/>
                </a:cubicBezTo>
                <a:close/>
                <a:moveTo>
                  <a:pt x="1114688" y="1"/>
                </a:moveTo>
                <a:cubicBezTo>
                  <a:pt x="1129109" y="1"/>
                  <a:pt x="1140799" y="11691"/>
                  <a:pt x="1140799" y="26112"/>
                </a:cubicBezTo>
                <a:cubicBezTo>
                  <a:pt x="1140799" y="40533"/>
                  <a:pt x="1129109" y="52223"/>
                  <a:pt x="1114688" y="52223"/>
                </a:cubicBezTo>
                <a:cubicBezTo>
                  <a:pt x="1100267" y="52223"/>
                  <a:pt x="1088577" y="40533"/>
                  <a:pt x="1088577" y="26112"/>
                </a:cubicBezTo>
                <a:cubicBezTo>
                  <a:pt x="1088577" y="11691"/>
                  <a:pt x="1100267" y="1"/>
                  <a:pt x="1114688" y="1"/>
                </a:cubicBezTo>
                <a:close/>
                <a:moveTo>
                  <a:pt x="1332401" y="0"/>
                </a:moveTo>
                <a:cubicBezTo>
                  <a:pt x="1346822" y="0"/>
                  <a:pt x="1358512" y="11690"/>
                  <a:pt x="1358512" y="26111"/>
                </a:cubicBezTo>
                <a:cubicBezTo>
                  <a:pt x="1358512" y="40533"/>
                  <a:pt x="1346822" y="52223"/>
                  <a:pt x="1332401" y="52223"/>
                </a:cubicBezTo>
                <a:cubicBezTo>
                  <a:pt x="1317980" y="52223"/>
                  <a:pt x="1306290" y="40533"/>
                  <a:pt x="1306290" y="26111"/>
                </a:cubicBezTo>
                <a:cubicBezTo>
                  <a:pt x="1306290" y="11690"/>
                  <a:pt x="1317980" y="0"/>
                  <a:pt x="1332401" y="0"/>
                </a:cubicBezTo>
                <a:close/>
                <a:moveTo>
                  <a:pt x="1550115" y="0"/>
                </a:moveTo>
                <a:cubicBezTo>
                  <a:pt x="1564536" y="0"/>
                  <a:pt x="1576226" y="11690"/>
                  <a:pt x="1576226" y="26111"/>
                </a:cubicBezTo>
                <a:cubicBezTo>
                  <a:pt x="1576226" y="40532"/>
                  <a:pt x="1564536" y="52222"/>
                  <a:pt x="1550115" y="52222"/>
                </a:cubicBezTo>
                <a:cubicBezTo>
                  <a:pt x="1535694" y="52222"/>
                  <a:pt x="1524004" y="40532"/>
                  <a:pt x="1524004" y="26111"/>
                </a:cubicBezTo>
                <a:cubicBezTo>
                  <a:pt x="1524004" y="11690"/>
                  <a:pt x="1535694" y="0"/>
                  <a:pt x="1550115" y="0"/>
                </a:cubicBezTo>
                <a:close/>
              </a:path>
            </a:pathLst>
          </a:custGeom>
          <a:solidFill>
            <a:srgbClr val="FFFF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1351"/>
          </a:p>
        </p:txBody>
      </p:sp>
      <p:sp>
        <p:nvSpPr>
          <p:cNvPr id="15" name="Picture Placeholder 14">
            <a:extLst>
              <a:ext uri="{FF2B5EF4-FFF2-40B4-BE49-F238E27FC236}">
                <a16:creationId xmlns:a16="http://schemas.microsoft.com/office/drawing/2014/main" id="{89E629E1-9FAC-4A44-B004-946DC21F1D0F}"/>
              </a:ext>
            </a:extLst>
          </p:cNvPr>
          <p:cNvSpPr>
            <a:spLocks noGrp="1"/>
          </p:cNvSpPr>
          <p:nvPr>
            <p:ph type="pic" sz="quarter" idx="10"/>
          </p:nvPr>
        </p:nvSpPr>
        <p:spPr>
          <a:xfrm>
            <a:off x="7911199" y="362310"/>
            <a:ext cx="3903431" cy="6113253"/>
          </a:xfrm>
          <a:pattFill prst="ltDnDiag">
            <a:fgClr>
              <a:schemeClr val="bg2">
                <a:lumMod val="90000"/>
              </a:schemeClr>
            </a:fgClr>
            <a:bgClr>
              <a:schemeClr val="bg1"/>
            </a:bgClr>
          </a:pattFill>
        </p:spPr>
        <p:txBody>
          <a:bodyPr>
            <a:normAutofit/>
          </a:bodyPr>
          <a:lstStyle>
            <a:lvl1pPr>
              <a:defRPr sz="1100"/>
            </a:lvl1pPr>
          </a:lstStyle>
          <a:p>
            <a:endParaRPr lang="id-ID"/>
          </a:p>
        </p:txBody>
      </p:sp>
      <p:grpSp>
        <p:nvGrpSpPr>
          <p:cNvPr id="12" name="Group 11">
            <a:extLst>
              <a:ext uri="{FF2B5EF4-FFF2-40B4-BE49-F238E27FC236}">
                <a16:creationId xmlns:a16="http://schemas.microsoft.com/office/drawing/2014/main" id="{31B458F4-35C7-AD5F-5AA7-BDC4F4EDC30A}"/>
              </a:ext>
            </a:extLst>
          </p:cNvPr>
          <p:cNvGrpSpPr/>
          <p:nvPr userDrawn="1"/>
        </p:nvGrpSpPr>
        <p:grpSpPr>
          <a:xfrm>
            <a:off x="218938" y="5554735"/>
            <a:ext cx="316868" cy="1306736"/>
            <a:chOff x="195756" y="5551262"/>
            <a:chExt cx="316868" cy="1306736"/>
          </a:xfrm>
          <a:solidFill>
            <a:schemeClr val="bg1"/>
          </a:solidFill>
        </p:grpSpPr>
        <p:cxnSp>
          <p:nvCxnSpPr>
            <p:cNvPr id="17" name="Straight Connector 16">
              <a:extLst>
                <a:ext uri="{FF2B5EF4-FFF2-40B4-BE49-F238E27FC236}">
                  <a16:creationId xmlns:a16="http://schemas.microsoft.com/office/drawing/2014/main" id="{2F5E58FF-8EDC-065C-780F-EDECCB867BCF}"/>
                </a:ext>
              </a:extLst>
            </p:cNvPr>
            <p:cNvCxnSpPr>
              <a:cxnSpLocks/>
            </p:cNvCxnSpPr>
            <p:nvPr/>
          </p:nvCxnSpPr>
          <p:spPr>
            <a:xfrm flipV="1">
              <a:off x="359147" y="5551262"/>
              <a:ext cx="0" cy="572415"/>
            </a:xfrm>
            <a:prstGeom prst="line">
              <a:avLst/>
            </a:prstGeom>
            <a:grpFill/>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1E543493-3E76-C89E-5D7E-946DA02D0FA8}"/>
                </a:ext>
              </a:extLst>
            </p:cNvPr>
            <p:cNvSpPr/>
            <p:nvPr/>
          </p:nvSpPr>
          <p:spPr>
            <a:xfrm rot="10800000">
              <a:off x="195756" y="6699563"/>
              <a:ext cx="316868" cy="158435"/>
            </a:xfrm>
            <a:custGeom>
              <a:avLst/>
              <a:gdLst>
                <a:gd name="connsiteX0" fmla="*/ 0 w 388388"/>
                <a:gd name="connsiteY0" fmla="*/ 0 h 194195"/>
                <a:gd name="connsiteX1" fmla="*/ 388388 w 388388"/>
                <a:gd name="connsiteY1" fmla="*/ 0 h 194195"/>
                <a:gd name="connsiteX2" fmla="*/ 388388 w 388388"/>
                <a:gd name="connsiteY2" fmla="*/ 1 h 194195"/>
                <a:gd name="connsiteX3" fmla="*/ 194194 w 388388"/>
                <a:gd name="connsiteY3" fmla="*/ 194195 h 194195"/>
                <a:gd name="connsiteX4" fmla="*/ 0 w 388388"/>
                <a:gd name="connsiteY4" fmla="*/ 1 h 194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388" h="194195">
                  <a:moveTo>
                    <a:pt x="0" y="0"/>
                  </a:moveTo>
                  <a:lnTo>
                    <a:pt x="388388" y="0"/>
                  </a:lnTo>
                  <a:lnTo>
                    <a:pt x="388388" y="1"/>
                  </a:lnTo>
                  <a:cubicBezTo>
                    <a:pt x="388388" y="107251"/>
                    <a:pt x="301444" y="194195"/>
                    <a:pt x="194194" y="194195"/>
                  </a:cubicBezTo>
                  <a:cubicBezTo>
                    <a:pt x="86944" y="194195"/>
                    <a:pt x="0" y="107251"/>
                    <a:pt x="0" y="1"/>
                  </a:cubicBezTo>
                  <a:close/>
                </a:path>
              </a:pathLst>
            </a:custGeom>
            <a:solidFill>
              <a:srgbClr val="FFFF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1351"/>
            </a:p>
          </p:txBody>
        </p:sp>
      </p:grpSp>
      <p:pic>
        <p:nvPicPr>
          <p:cNvPr id="20" name="Picture 19" descr="Logo, icon&#10;&#10;Description automatically generated">
            <a:extLst>
              <a:ext uri="{FF2B5EF4-FFF2-40B4-BE49-F238E27FC236}">
                <a16:creationId xmlns:a16="http://schemas.microsoft.com/office/drawing/2014/main" id="{32E4D591-E381-1FE3-AAC6-5A02A242CE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975" y="144810"/>
            <a:ext cx="499500" cy="457105"/>
          </a:xfrm>
          <a:prstGeom prst="rect">
            <a:avLst/>
          </a:prstGeom>
          <a:solidFill>
            <a:schemeClr val="bg1"/>
          </a:solidFill>
        </p:spPr>
      </p:pic>
    </p:spTree>
    <p:extLst>
      <p:ext uri="{BB962C8B-B14F-4D97-AF65-F5344CB8AC3E}">
        <p14:creationId xmlns:p14="http://schemas.microsoft.com/office/powerpoint/2010/main" val="198033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E8FE-C621-3F84-97B3-5068EE044D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51542-B90A-4418-B210-6723B1A53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C2FE6-D571-E1E5-0B9E-98AD25FFD0AA}"/>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5" name="Footer Placeholder 4">
            <a:extLst>
              <a:ext uri="{FF2B5EF4-FFF2-40B4-BE49-F238E27FC236}">
                <a16:creationId xmlns:a16="http://schemas.microsoft.com/office/drawing/2014/main" id="{9C0A373C-738B-E2A3-F9E2-953DD68CC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360D6-A00A-A2EA-E814-98782A0AF6C2}"/>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198734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BCAC-2492-3C42-024C-8635B483F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47B57-5326-77C9-94ED-8271FEF80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725C53-0683-8628-A90A-601FA256C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1D3D8-D5AB-D7BB-E521-F137E0C0C5C2}"/>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6" name="Footer Placeholder 5">
            <a:extLst>
              <a:ext uri="{FF2B5EF4-FFF2-40B4-BE49-F238E27FC236}">
                <a16:creationId xmlns:a16="http://schemas.microsoft.com/office/drawing/2014/main" id="{7237B31A-96EC-A6D2-DD0B-8E1A345F8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BB01A-6A1C-9F42-9A61-CF9493A6E788}"/>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3002284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E7F8E-9C3D-DFC9-CFBA-25396F481B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0654DD-EA09-E3F4-16C8-CFF0FBC9C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12473A-E122-17CE-11DF-B61344A45E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CA21AB-4A35-C0D0-7F04-2A68867DB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787B7-DD98-F0BE-6021-44780E273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8AAAE9-0BA7-6301-5019-5EB581CF6D28}"/>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8" name="Footer Placeholder 7">
            <a:extLst>
              <a:ext uri="{FF2B5EF4-FFF2-40B4-BE49-F238E27FC236}">
                <a16:creationId xmlns:a16="http://schemas.microsoft.com/office/drawing/2014/main" id="{98D3FDED-34FD-73A7-ED6E-398A272B9C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C3549-3F1A-38EB-551C-6E5BBD63A786}"/>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2891686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6061-8FFB-708E-85BA-D62C4C1F8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0CD896-12EE-5E31-8872-D4059DD69BEC}"/>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4" name="Footer Placeholder 3">
            <a:extLst>
              <a:ext uri="{FF2B5EF4-FFF2-40B4-BE49-F238E27FC236}">
                <a16:creationId xmlns:a16="http://schemas.microsoft.com/office/drawing/2014/main" id="{6AEBA36B-ADAF-7BBF-4A1E-1D2C79FE21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D59B7A-CDEB-CDA4-FDD2-EE8276E77688}"/>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228647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124F7-81C4-FCB4-AE96-059DBA9A3C60}"/>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3" name="Footer Placeholder 2">
            <a:extLst>
              <a:ext uri="{FF2B5EF4-FFF2-40B4-BE49-F238E27FC236}">
                <a16:creationId xmlns:a16="http://schemas.microsoft.com/office/drawing/2014/main" id="{A53A3B7C-38D2-FC91-B267-5FFC116FB6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DD1F3-D101-7A10-8284-F038AB072D1C}"/>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391246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9A04-271B-3DF4-9783-5F89466139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5D0245-340C-37B7-2B0E-5A020C12E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0FE694-07EE-12DF-A311-C3411A7FE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CAA1F-0C53-7E7A-14DB-D9EB844F2112}"/>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6" name="Footer Placeholder 5">
            <a:extLst>
              <a:ext uri="{FF2B5EF4-FFF2-40B4-BE49-F238E27FC236}">
                <a16:creationId xmlns:a16="http://schemas.microsoft.com/office/drawing/2014/main" id="{9F7E8435-9099-F9DA-5628-9C9A97BB9A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DFB4F-E63C-0214-09A7-B224D6C381C2}"/>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28032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4588-BB98-1039-AA2B-37898E5B5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8D6AC3-E7B2-E3B2-8048-B4DDEC1FF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66113-A7D2-BA4A-F188-6EB7B428D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883E6-E593-1338-F3F2-B3A7ED6DE76F}"/>
              </a:ext>
            </a:extLst>
          </p:cNvPr>
          <p:cNvSpPr>
            <a:spLocks noGrp="1"/>
          </p:cNvSpPr>
          <p:nvPr>
            <p:ph type="dt" sz="half" idx="10"/>
          </p:nvPr>
        </p:nvSpPr>
        <p:spPr/>
        <p:txBody>
          <a:bodyPr/>
          <a:lstStyle/>
          <a:p>
            <a:fld id="{6034C8CE-AABE-4058-91FF-4CFE20A16D1E}" type="datetimeFigureOut">
              <a:rPr lang="en-US" smtClean="0"/>
              <a:t>8/6/2025</a:t>
            </a:fld>
            <a:endParaRPr lang="en-US"/>
          </a:p>
        </p:txBody>
      </p:sp>
      <p:sp>
        <p:nvSpPr>
          <p:cNvPr id="6" name="Footer Placeholder 5">
            <a:extLst>
              <a:ext uri="{FF2B5EF4-FFF2-40B4-BE49-F238E27FC236}">
                <a16:creationId xmlns:a16="http://schemas.microsoft.com/office/drawing/2014/main" id="{990AD3A9-D16A-43DF-B9B4-6910459FF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E7068-2436-85CB-379E-A0930346651C}"/>
              </a:ext>
            </a:extLst>
          </p:cNvPr>
          <p:cNvSpPr>
            <a:spLocks noGrp="1"/>
          </p:cNvSpPr>
          <p:nvPr>
            <p:ph type="sldNum" sz="quarter" idx="12"/>
          </p:nvPr>
        </p:nvSpPr>
        <p:spPr/>
        <p:txBody>
          <a:bodyPr/>
          <a:lstStyle/>
          <a:p>
            <a:fld id="{3DFC8E38-E454-47DC-8E57-EA7C113E253C}" type="slidenum">
              <a:rPr lang="en-US" smtClean="0"/>
              <a:t>‹#›</a:t>
            </a:fld>
            <a:endParaRPr lang="en-US"/>
          </a:p>
        </p:txBody>
      </p:sp>
    </p:spTree>
    <p:extLst>
      <p:ext uri="{BB962C8B-B14F-4D97-AF65-F5344CB8AC3E}">
        <p14:creationId xmlns:p14="http://schemas.microsoft.com/office/powerpoint/2010/main" val="284223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48174-A6D9-5CB7-9111-F38885FF6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32BF46-1252-2FE4-DC93-EA45D0209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BD341-6633-98B7-60B6-E2BBB3620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4C8CE-AABE-4058-91FF-4CFE20A16D1E}" type="datetimeFigureOut">
              <a:rPr lang="en-US" smtClean="0"/>
              <a:t>8/6/2025</a:t>
            </a:fld>
            <a:endParaRPr lang="en-US"/>
          </a:p>
        </p:txBody>
      </p:sp>
      <p:sp>
        <p:nvSpPr>
          <p:cNvPr id="5" name="Footer Placeholder 4">
            <a:extLst>
              <a:ext uri="{FF2B5EF4-FFF2-40B4-BE49-F238E27FC236}">
                <a16:creationId xmlns:a16="http://schemas.microsoft.com/office/drawing/2014/main" id="{956BB692-510A-943D-5279-FFA779F30F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D6AEB0-9213-0072-EA67-6E860336C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C8E38-E454-47DC-8E57-EA7C113E253C}" type="slidenum">
              <a:rPr lang="en-US" smtClean="0"/>
              <a:t>‹#›</a:t>
            </a:fld>
            <a:endParaRPr lang="en-US"/>
          </a:p>
        </p:txBody>
      </p:sp>
    </p:spTree>
    <p:extLst>
      <p:ext uri="{BB962C8B-B14F-4D97-AF65-F5344CB8AC3E}">
        <p14:creationId xmlns:p14="http://schemas.microsoft.com/office/powerpoint/2010/main" val="36389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24" r:id="rId12"/>
    <p:sldLayoutId id="2147483726" r:id="rId13"/>
    <p:sldLayoutId id="2147483727" r:id="rId14"/>
    <p:sldLayoutId id="2147483728" r:id="rId15"/>
    <p:sldLayoutId id="214748372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6188"/>
            <a:ext cx="10515600" cy="13250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6684"/>
            <a:ext cx="10515600" cy="43497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1" y="6356354"/>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7BFC5326-06F3-4D7F-B2F5-0E1CC651A692}" type="datetimeFigureOut">
              <a:rPr lang="en-US" smtClean="0"/>
              <a:t>8/6/2025</a:t>
            </a:fld>
            <a:endParaRPr lang="en-US"/>
          </a:p>
        </p:txBody>
      </p:sp>
      <p:sp>
        <p:nvSpPr>
          <p:cNvPr id="5" name="Footer Placeholder 4"/>
          <p:cNvSpPr>
            <a:spLocks noGrp="1"/>
          </p:cNvSpPr>
          <p:nvPr>
            <p:ph type="ftr" sz="quarter" idx="3"/>
          </p:nvPr>
        </p:nvSpPr>
        <p:spPr>
          <a:xfrm>
            <a:off x="4038601" y="6356354"/>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1" y="6356354"/>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1E1234A7-23B6-49E8-83F5-B29949447AF2}" type="slidenum">
              <a:rPr lang="en-US" smtClean="0"/>
              <a:t>‹#›</a:t>
            </a:fld>
            <a:endParaRPr lang="en-US"/>
          </a:p>
        </p:txBody>
      </p:sp>
    </p:spTree>
    <p:extLst>
      <p:ext uri="{BB962C8B-B14F-4D97-AF65-F5344CB8AC3E}">
        <p14:creationId xmlns:p14="http://schemas.microsoft.com/office/powerpoint/2010/main" val="215009307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9" r:id="rId3"/>
    <p:sldLayoutId id="2147483720" r:id="rId4"/>
    <p:sldLayoutId id="2147483721" r:id="rId5"/>
    <p:sldLayoutId id="2147483722" r:id="rId6"/>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orem ipsum sit lom dolor sit amet, Lorem ipsum sit lom dolor sit amet, consectetur sit amet adipiscing. Lorem ipsum sit.">
            <a:extLst>
              <a:ext uri="{FF2B5EF4-FFF2-40B4-BE49-F238E27FC236}">
                <a16:creationId xmlns:a16="http://schemas.microsoft.com/office/drawing/2014/main" id="{285F4066-3D3C-729B-553D-55EF9164E829}"/>
              </a:ext>
            </a:extLst>
          </p:cNvPr>
          <p:cNvSpPr txBox="1"/>
          <p:nvPr/>
        </p:nvSpPr>
        <p:spPr>
          <a:xfrm>
            <a:off x="3647552" y="5021345"/>
            <a:ext cx="4893548" cy="6052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t">
            <a:spAutoFit/>
          </a:bodyPr>
          <a:lstStyle/>
          <a:p>
            <a:pPr algn="ctr">
              <a:defRPr/>
            </a:pPr>
            <a:r>
              <a:rPr lang="en-US" b="1">
                <a:solidFill>
                  <a:srgbClr val="FFD52F"/>
                </a:solidFill>
                <a:latin typeface="US Army" panose="020B0506030202020204"/>
              </a:rPr>
              <a:t>Artificial Intelligence</a:t>
            </a:r>
            <a:endParaRPr lang="en-US">
              <a:solidFill>
                <a:srgbClr val="000000"/>
              </a:solidFill>
              <a:latin typeface="US Army" panose="020B0506030202020204"/>
              <a:ea typeface="Calibri" panose="020F0502020204030204"/>
              <a:cs typeface="Calibri" panose="020F0502020204030204"/>
            </a:endParaRPr>
          </a:p>
          <a:p>
            <a:pPr algn="ctr">
              <a:defRPr/>
            </a:pPr>
            <a:r>
              <a:rPr lang="en-US" b="1">
                <a:solidFill>
                  <a:srgbClr val="FFD52F"/>
                </a:solidFill>
                <a:latin typeface="US Army" panose="020B0506030202020204"/>
              </a:rPr>
              <a:t>Integration Center</a:t>
            </a:r>
          </a:p>
        </p:txBody>
      </p:sp>
      <p:sp>
        <p:nvSpPr>
          <p:cNvPr id="4" name="Title 3">
            <a:extLst>
              <a:ext uri="{FF2B5EF4-FFF2-40B4-BE49-F238E27FC236}">
                <a16:creationId xmlns:a16="http://schemas.microsoft.com/office/drawing/2014/main" id="{211E5390-A359-3C8A-0BD6-57A9000CAECD}"/>
              </a:ext>
            </a:extLst>
          </p:cNvPr>
          <p:cNvSpPr>
            <a:spLocks noGrp="1"/>
          </p:cNvSpPr>
          <p:nvPr>
            <p:ph type="title"/>
          </p:nvPr>
        </p:nvSpPr>
        <p:spPr>
          <a:xfrm>
            <a:off x="2741259" y="3717890"/>
            <a:ext cx="6709482" cy="1034979"/>
          </a:xfrm>
        </p:spPr>
        <p:txBody>
          <a:bodyPr anchor="ctr">
            <a:normAutofit/>
          </a:bodyPr>
          <a:lstStyle/>
          <a:p>
            <a:r>
              <a:rPr lang="en-US" sz="3100" b="1" dirty="0">
                <a:latin typeface="US Army"/>
                <a:ea typeface="Calibri Light"/>
                <a:cs typeface="Calibri Light"/>
              </a:rPr>
              <a:t>Cloud Resources (The Basics)</a:t>
            </a:r>
            <a:endParaRPr lang="en-US" dirty="0"/>
          </a:p>
        </p:txBody>
      </p:sp>
    </p:spTree>
    <p:extLst>
      <p:ext uri="{BB962C8B-B14F-4D97-AF65-F5344CB8AC3E}">
        <p14:creationId xmlns:p14="http://schemas.microsoft.com/office/powerpoint/2010/main" val="3421678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C83B4-5DC8-8786-0738-61F03905C52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C8A6C83-6786-D762-6759-D4E994ACFB6D}"/>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Real-World Example: Let’s Build it!</a:t>
            </a:r>
          </a:p>
        </p:txBody>
      </p:sp>
      <p:sp>
        <p:nvSpPr>
          <p:cNvPr id="2" name="Google Shape;561;p72">
            <a:extLst>
              <a:ext uri="{FF2B5EF4-FFF2-40B4-BE49-F238E27FC236}">
                <a16:creationId xmlns:a16="http://schemas.microsoft.com/office/drawing/2014/main" id="{61899271-9D49-DA75-4FBA-EB0A13244D0A}"/>
              </a:ext>
            </a:extLst>
          </p:cNvPr>
          <p:cNvSpPr txBox="1">
            <a:spLocks/>
          </p:cNvSpPr>
          <p:nvPr/>
        </p:nvSpPr>
        <p:spPr>
          <a:xfrm>
            <a:off x="1835700" y="1857325"/>
            <a:ext cx="8520600" cy="3416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1100"/>
              <a:buFont typeface="Arial"/>
              <a:buNone/>
            </a:pPr>
            <a:endParaRPr lang="en-US" sz="1400" dirty="0">
              <a:solidFill>
                <a:schemeClr val="dk1"/>
              </a:solidFill>
            </a:endParaRPr>
          </a:p>
          <a:p>
            <a:pPr marL="0" indent="0">
              <a:spcBef>
                <a:spcPts val="1200"/>
              </a:spcBef>
              <a:buClr>
                <a:schemeClr val="dk1"/>
              </a:buClr>
              <a:buSzPts val="1100"/>
              <a:buFont typeface="Arial"/>
              <a:buNone/>
            </a:pPr>
            <a:r>
              <a:rPr lang="en-US" sz="1400" b="1" dirty="0">
                <a:solidFill>
                  <a:schemeClr val="dk1"/>
                </a:solidFill>
              </a:rPr>
              <a:t>The Components:</a:t>
            </a:r>
          </a:p>
          <a:p>
            <a:pPr marL="457200" indent="-311150">
              <a:spcBef>
                <a:spcPts val="1200"/>
              </a:spcBef>
              <a:buClr>
                <a:schemeClr val="dk1"/>
              </a:buClr>
              <a:buSzPts val="1300"/>
              <a:buFont typeface="Arial" panose="020B0604020202020204" pitchFamily="34" charset="0"/>
              <a:buChar char="●"/>
            </a:pPr>
            <a:r>
              <a:rPr lang="en-US" sz="1400" b="1" dirty="0">
                <a:solidFill>
                  <a:schemeClr val="dk1"/>
                </a:solidFill>
              </a:rPr>
              <a:t>Compute:</a:t>
            </a:r>
            <a:r>
              <a:rPr lang="en-US" sz="1400" dirty="0">
                <a:solidFill>
                  <a:schemeClr val="dk1"/>
                </a:solidFill>
              </a:rPr>
              <a:t> Virtual Machine</a:t>
            </a:r>
          </a:p>
          <a:p>
            <a:pPr marL="457200" indent="0">
              <a:spcBef>
                <a:spcPts val="1200"/>
              </a:spcBef>
              <a:buFont typeface="Arial" panose="020B0604020202020204" pitchFamily="34" charset="0"/>
              <a:buNone/>
            </a:pPr>
            <a:endParaRPr lang="en-US" sz="1400" dirty="0">
              <a:solidFill>
                <a:schemeClr val="dk1"/>
              </a:solidFill>
            </a:endParaRPr>
          </a:p>
          <a:p>
            <a:pPr marL="457200" indent="-311150">
              <a:spcBef>
                <a:spcPts val="1200"/>
              </a:spcBef>
              <a:buClr>
                <a:schemeClr val="dk1"/>
              </a:buClr>
              <a:buSzPts val="1300"/>
              <a:buFont typeface="Arial" panose="020B0604020202020204" pitchFamily="34" charset="0"/>
              <a:buChar char="●"/>
            </a:pPr>
            <a:r>
              <a:rPr lang="en-US" sz="1400" b="1" dirty="0">
                <a:solidFill>
                  <a:schemeClr val="dk1"/>
                </a:solidFill>
              </a:rPr>
              <a:t>Storage:</a:t>
            </a:r>
            <a:r>
              <a:rPr lang="en-US" sz="1400" dirty="0">
                <a:solidFill>
                  <a:schemeClr val="dk1"/>
                </a:solidFill>
              </a:rPr>
              <a:t> Azure Files refers to the overall service that provides fully managed file shares in the cloud. Think of as "file share drives" or network drives that you can mount and access from your cloud or on-premises deployments.</a:t>
            </a:r>
          </a:p>
          <a:p>
            <a:pPr marL="457200" indent="0">
              <a:spcBef>
                <a:spcPts val="1200"/>
              </a:spcBef>
              <a:buFont typeface="Arial" panose="020B0604020202020204" pitchFamily="34" charset="0"/>
              <a:buNone/>
            </a:pPr>
            <a:endParaRPr lang="en-US" sz="1400" dirty="0">
              <a:solidFill>
                <a:schemeClr val="dk1"/>
              </a:solidFill>
            </a:endParaRPr>
          </a:p>
          <a:p>
            <a:pPr marL="457200" indent="-311150">
              <a:spcBef>
                <a:spcPts val="1200"/>
              </a:spcBef>
              <a:buClr>
                <a:schemeClr val="dk1"/>
              </a:buClr>
              <a:buSzPts val="1300"/>
              <a:buFont typeface="Arial" panose="020B0604020202020204" pitchFamily="34" charset="0"/>
              <a:buChar char="●"/>
            </a:pPr>
            <a:r>
              <a:rPr lang="en-US" sz="1400" b="1" dirty="0">
                <a:solidFill>
                  <a:schemeClr val="dk1"/>
                </a:solidFill>
              </a:rPr>
              <a:t>Networking:</a:t>
            </a:r>
            <a:r>
              <a:rPr lang="en-US" sz="1400" dirty="0">
                <a:solidFill>
                  <a:schemeClr val="dk1"/>
                </a:solidFill>
              </a:rPr>
              <a:t> A </a:t>
            </a:r>
            <a:r>
              <a:rPr lang="en-US" sz="1400" b="1" dirty="0">
                <a:solidFill>
                  <a:schemeClr val="dk1"/>
                </a:solidFill>
              </a:rPr>
              <a:t>VPC</a:t>
            </a:r>
            <a:r>
              <a:rPr lang="en-US" sz="1400" dirty="0">
                <a:solidFill>
                  <a:schemeClr val="dk1"/>
                </a:solidFill>
              </a:rPr>
              <a:t> to create a secure, private network.</a:t>
            </a:r>
          </a:p>
          <a:p>
            <a:pPr marL="0" indent="0">
              <a:spcBef>
                <a:spcPts val="1200"/>
              </a:spcBef>
              <a:spcAft>
                <a:spcPts val="1200"/>
              </a:spcAft>
              <a:buFont typeface="Arial" panose="020B0604020202020204" pitchFamily="34" charset="0"/>
              <a:buNone/>
            </a:pPr>
            <a:endParaRPr lang="en-US" sz="1400" dirty="0"/>
          </a:p>
        </p:txBody>
      </p:sp>
    </p:spTree>
    <p:extLst>
      <p:ext uri="{BB962C8B-B14F-4D97-AF65-F5344CB8AC3E}">
        <p14:creationId xmlns:p14="http://schemas.microsoft.com/office/powerpoint/2010/main" val="53886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732F3-FD14-D412-771A-15DFD321A639}"/>
            </a:ext>
          </a:extLst>
        </p:cNvPr>
        <p:cNvGrpSpPr/>
        <p:nvPr/>
      </p:nvGrpSpPr>
      <p:grpSpPr>
        <a:xfrm>
          <a:off x="0" y="0"/>
          <a:ext cx="0" cy="0"/>
          <a:chOff x="0" y="0"/>
          <a:chExt cx="0" cy="0"/>
        </a:xfrm>
      </p:grpSpPr>
      <p:sp>
        <p:nvSpPr>
          <p:cNvPr id="2" name="Lorem ipsum sit lom dolor sit amet, Lorem ipsum sit lom dolor sit amet, consectetur sit amet adipiscing. Lorem ipsum sit.">
            <a:extLst>
              <a:ext uri="{FF2B5EF4-FFF2-40B4-BE49-F238E27FC236}">
                <a16:creationId xmlns:a16="http://schemas.microsoft.com/office/drawing/2014/main" id="{2AF4BB5F-0FC9-6AB0-8FBA-02ACCB44FDD5}"/>
              </a:ext>
            </a:extLst>
          </p:cNvPr>
          <p:cNvSpPr txBox="1"/>
          <p:nvPr/>
        </p:nvSpPr>
        <p:spPr>
          <a:xfrm>
            <a:off x="3647552" y="5021345"/>
            <a:ext cx="4893548"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t">
            <a:spAutoFit/>
          </a:bodyPr>
          <a:lstStyle/>
          <a:p>
            <a:pPr algn="ctr">
              <a:defRPr/>
            </a:pPr>
            <a:r>
              <a:rPr lang="en-US" b="1">
                <a:solidFill>
                  <a:srgbClr val="FFD52F"/>
                </a:solidFill>
                <a:latin typeface="US Army" panose="020B0506030202020204"/>
              </a:rPr>
              <a:t>Artificial Intelligence</a:t>
            </a:r>
            <a:endParaRPr lang="en-US">
              <a:solidFill>
                <a:srgbClr val="000000"/>
              </a:solidFill>
              <a:latin typeface="US Army" panose="020B0506030202020204"/>
              <a:ea typeface="Calibri" panose="020F0502020204030204"/>
              <a:cs typeface="Calibri" panose="020F0502020204030204"/>
            </a:endParaRPr>
          </a:p>
          <a:p>
            <a:pPr algn="ctr">
              <a:defRPr/>
            </a:pPr>
            <a:r>
              <a:rPr lang="en-US" b="1">
                <a:solidFill>
                  <a:srgbClr val="FFD52F"/>
                </a:solidFill>
                <a:latin typeface="US Army" panose="020B0506030202020204"/>
              </a:rPr>
              <a:t>Integration Center</a:t>
            </a:r>
          </a:p>
        </p:txBody>
      </p:sp>
      <p:sp>
        <p:nvSpPr>
          <p:cNvPr id="4" name="Title 3">
            <a:extLst>
              <a:ext uri="{FF2B5EF4-FFF2-40B4-BE49-F238E27FC236}">
                <a16:creationId xmlns:a16="http://schemas.microsoft.com/office/drawing/2014/main" id="{E3D8194E-8F21-0B87-6D84-0E216CF978AD}"/>
              </a:ext>
            </a:extLst>
          </p:cNvPr>
          <p:cNvSpPr>
            <a:spLocks noGrp="1"/>
          </p:cNvSpPr>
          <p:nvPr>
            <p:ph type="title"/>
          </p:nvPr>
        </p:nvSpPr>
        <p:spPr>
          <a:xfrm>
            <a:off x="2741259" y="3717890"/>
            <a:ext cx="6709482" cy="1034979"/>
          </a:xfrm>
        </p:spPr>
        <p:txBody>
          <a:bodyPr anchor="ctr">
            <a:normAutofit/>
          </a:bodyPr>
          <a:lstStyle/>
          <a:p>
            <a:r>
              <a:rPr lang="en-US" sz="3100" b="1" dirty="0">
                <a:latin typeface="US Army"/>
                <a:ea typeface="Calibri Light"/>
                <a:cs typeface="Calibri Light"/>
              </a:rPr>
              <a:t>Questions?</a:t>
            </a:r>
            <a:endParaRPr lang="en-US" sz="3100" b="1" dirty="0">
              <a:ea typeface="Calibri Light"/>
              <a:cs typeface="Calibri Light"/>
            </a:endParaRPr>
          </a:p>
        </p:txBody>
      </p:sp>
    </p:spTree>
    <p:extLst>
      <p:ext uri="{BB962C8B-B14F-4D97-AF65-F5344CB8AC3E}">
        <p14:creationId xmlns:p14="http://schemas.microsoft.com/office/powerpoint/2010/main" val="153428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A4D5C-BC8B-6F74-DC55-A525DED94A7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AC388D1-E73D-9D3A-7CE4-104EC5E1C9DC}"/>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What is a “Cloud Resource”</a:t>
            </a:r>
          </a:p>
        </p:txBody>
      </p:sp>
      <p:sp>
        <p:nvSpPr>
          <p:cNvPr id="2" name="Title 1">
            <a:extLst>
              <a:ext uri="{FF2B5EF4-FFF2-40B4-BE49-F238E27FC236}">
                <a16:creationId xmlns:a16="http://schemas.microsoft.com/office/drawing/2014/main" id="{85322396-BB8E-5F97-FE6B-C601D6560340}"/>
              </a:ext>
            </a:extLst>
          </p:cNvPr>
          <p:cNvSpPr txBox="1">
            <a:spLocks/>
          </p:cNvSpPr>
          <p:nvPr/>
        </p:nvSpPr>
        <p:spPr>
          <a:xfrm>
            <a:off x="990600" y="1237673"/>
            <a:ext cx="10515600" cy="4701309"/>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lvl="0">
              <a:spcBef>
                <a:spcPts val="1200"/>
              </a:spcBef>
            </a:pPr>
            <a:r>
              <a:rPr lang="en-US" sz="1400" b="1" dirty="0">
                <a:solidFill>
                  <a:schemeClr val="dk1"/>
                </a:solidFill>
              </a:rPr>
              <a:t>The Core Idea:</a:t>
            </a:r>
            <a:r>
              <a:rPr lang="en-US" sz="1400" dirty="0">
                <a:solidFill>
                  <a:schemeClr val="dk1"/>
                </a:solidFill>
              </a:rPr>
              <a:t> A cloud resource is a fundamental, on-demand IT asset—like computing power, storage, or networking—that you access over the internet.</a:t>
            </a:r>
          </a:p>
          <a:p>
            <a:pPr lvl="0">
              <a:spcBef>
                <a:spcPts val="1200"/>
              </a:spcBef>
            </a:pPr>
            <a:r>
              <a:rPr lang="en-US" sz="1400" b="1" dirty="0">
                <a:solidFill>
                  <a:schemeClr val="dk1"/>
                </a:solidFill>
              </a:rPr>
              <a:t>A Simple Analogy:</a:t>
            </a:r>
            <a:r>
              <a:rPr lang="en-US" sz="1400" dirty="0">
                <a:solidFill>
                  <a:schemeClr val="dk1"/>
                </a:solidFill>
              </a:rPr>
              <a:t> Think of it like a public utility. You don't build your own power plant; you simply connect to the grid and pay for the electricity you use. In the same way, you don't buy and manage your own physical servers; you connect to a cloud provider's network and use the resources you need, when you need them.</a:t>
            </a:r>
          </a:p>
          <a:p>
            <a:pPr lvl="0">
              <a:spcBef>
                <a:spcPts val="1200"/>
              </a:spcBef>
            </a:pPr>
            <a:r>
              <a:rPr lang="en-US" sz="1400" b="1" dirty="0">
                <a:solidFill>
                  <a:schemeClr val="dk1"/>
                </a:solidFill>
              </a:rPr>
              <a:t>Key Characteristics:</a:t>
            </a:r>
          </a:p>
          <a:p>
            <a:pPr marL="457200" lvl="0" indent="-304800">
              <a:spcBef>
                <a:spcPts val="1200"/>
              </a:spcBef>
              <a:buClr>
                <a:schemeClr val="dk1"/>
              </a:buClr>
              <a:buSzPts val="1200"/>
              <a:buChar char="●"/>
            </a:pPr>
            <a:r>
              <a:rPr lang="en-US" sz="1400" b="1" dirty="0">
                <a:solidFill>
                  <a:schemeClr val="dk1"/>
                </a:solidFill>
              </a:rPr>
              <a:t>On-Demand:</a:t>
            </a:r>
            <a:r>
              <a:rPr lang="en-US" sz="1400" dirty="0">
                <a:solidFill>
                  <a:schemeClr val="dk1"/>
                </a:solidFill>
              </a:rPr>
              <a:t> You can get these resources instantly, without human intervention.</a:t>
            </a:r>
          </a:p>
          <a:p>
            <a:pPr marL="457200" lvl="0" indent="-304800">
              <a:spcBef>
                <a:spcPts val="0"/>
              </a:spcBef>
              <a:buClr>
                <a:schemeClr val="dk1"/>
              </a:buClr>
              <a:buSzPts val="1200"/>
              <a:buChar char="●"/>
            </a:pPr>
            <a:r>
              <a:rPr lang="en-US" sz="1400" b="1" dirty="0">
                <a:solidFill>
                  <a:schemeClr val="dk1"/>
                </a:solidFill>
              </a:rPr>
              <a:t>Pay-as-you-go:</a:t>
            </a:r>
            <a:r>
              <a:rPr lang="en-US" sz="1400" dirty="0">
                <a:solidFill>
                  <a:schemeClr val="dk1"/>
                </a:solidFill>
              </a:rPr>
              <a:t> You only pay for what you use, turning a large upfront cost into a simple operating expense.</a:t>
            </a:r>
          </a:p>
          <a:p>
            <a:pPr marL="457200" lvl="0" indent="-304800">
              <a:spcBef>
                <a:spcPts val="0"/>
              </a:spcBef>
              <a:buClr>
                <a:schemeClr val="dk1"/>
              </a:buClr>
              <a:buSzPts val="1200"/>
              <a:buChar char="●"/>
            </a:pPr>
            <a:r>
              <a:rPr lang="en-US" sz="1400" b="1" dirty="0">
                <a:solidFill>
                  <a:schemeClr val="dk1"/>
                </a:solidFill>
              </a:rPr>
              <a:t>Elastic:</a:t>
            </a:r>
            <a:r>
              <a:rPr lang="en-US" sz="1400" dirty="0">
                <a:solidFill>
                  <a:schemeClr val="dk1"/>
                </a:solidFill>
              </a:rPr>
              <a:t> You can easily scale up or down to meet demand, paying for peak usage only when it's needed.</a:t>
            </a:r>
            <a:endParaRPr lang="en-US" sz="1400" b="1" dirty="0">
              <a:solidFill>
                <a:schemeClr val="dk1"/>
              </a:solidFill>
            </a:endParaRPr>
          </a:p>
        </p:txBody>
      </p:sp>
    </p:spTree>
    <p:extLst>
      <p:ext uri="{BB962C8B-B14F-4D97-AF65-F5344CB8AC3E}">
        <p14:creationId xmlns:p14="http://schemas.microsoft.com/office/powerpoint/2010/main" val="361161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E5C5B4-C2BE-E00C-991D-D8C80F254C63}"/>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The "Why": Driving Cloud Adoption</a:t>
            </a:r>
          </a:p>
        </p:txBody>
      </p:sp>
      <p:pic>
        <p:nvPicPr>
          <p:cNvPr id="7" name="Google Shape;517;p65">
            <a:extLst>
              <a:ext uri="{FF2B5EF4-FFF2-40B4-BE49-F238E27FC236}">
                <a16:creationId xmlns:a16="http://schemas.microsoft.com/office/drawing/2014/main" id="{6A804B6D-6923-FC15-1404-72F83A1E52BB}"/>
              </a:ext>
            </a:extLst>
          </p:cNvPr>
          <p:cNvPicPr preferRelativeResize="0"/>
          <p:nvPr/>
        </p:nvPicPr>
        <p:blipFill>
          <a:blip r:embed="rId3">
            <a:alphaModFix/>
          </a:blip>
          <a:stretch>
            <a:fillRect/>
          </a:stretch>
        </p:blipFill>
        <p:spPr>
          <a:xfrm>
            <a:off x="1758370" y="1325563"/>
            <a:ext cx="8675259" cy="4494883"/>
          </a:xfrm>
          <a:prstGeom prst="rect">
            <a:avLst/>
          </a:prstGeom>
          <a:noFill/>
          <a:ln>
            <a:noFill/>
          </a:ln>
        </p:spPr>
      </p:pic>
    </p:spTree>
    <p:extLst>
      <p:ext uri="{BB962C8B-B14F-4D97-AF65-F5344CB8AC3E}">
        <p14:creationId xmlns:p14="http://schemas.microsoft.com/office/powerpoint/2010/main" val="3867600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FE6DA-C234-58DA-BD91-35D229B862F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C08D0A1-62C7-1474-720B-ABBFF6F76D5C}"/>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Three Pillars</a:t>
            </a:r>
          </a:p>
        </p:txBody>
      </p:sp>
      <p:sp>
        <p:nvSpPr>
          <p:cNvPr id="2" name="Google Shape;524;p66">
            <a:extLst>
              <a:ext uri="{FF2B5EF4-FFF2-40B4-BE49-F238E27FC236}">
                <a16:creationId xmlns:a16="http://schemas.microsoft.com/office/drawing/2014/main" id="{DE8654E9-D8C0-A246-7B3D-D6819354E167}"/>
              </a:ext>
            </a:extLst>
          </p:cNvPr>
          <p:cNvSpPr txBox="1">
            <a:spLocks/>
          </p:cNvSpPr>
          <p:nvPr/>
        </p:nvSpPr>
        <p:spPr>
          <a:xfrm>
            <a:off x="1984650" y="1720800"/>
            <a:ext cx="8222700" cy="3416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1100"/>
              <a:buFont typeface="Arial"/>
              <a:buNone/>
            </a:pPr>
            <a:endParaRPr lang="en-US" sz="1400" dirty="0">
              <a:solidFill>
                <a:schemeClr val="dk1"/>
              </a:solidFill>
            </a:endParaRPr>
          </a:p>
          <a:p>
            <a:pPr marL="0" indent="0">
              <a:spcBef>
                <a:spcPts val="1200"/>
              </a:spcBef>
              <a:buClr>
                <a:schemeClr val="dk1"/>
              </a:buClr>
              <a:buSzPts val="1100"/>
              <a:buFont typeface="Arial"/>
              <a:buNone/>
            </a:pPr>
            <a:r>
              <a:rPr lang="en-US" sz="1400" b="1" dirty="0">
                <a:solidFill>
                  <a:schemeClr val="dk1"/>
                </a:solidFill>
              </a:rPr>
              <a:t>The Pillars:</a:t>
            </a:r>
          </a:p>
          <a:p>
            <a:pPr marL="457200" indent="-304800">
              <a:spcBef>
                <a:spcPts val="1200"/>
              </a:spcBef>
              <a:buClr>
                <a:schemeClr val="dk1"/>
              </a:buClr>
              <a:buSzPts val="1200"/>
              <a:buFont typeface="Arial" panose="020B0604020202020204" pitchFamily="34" charset="0"/>
              <a:buAutoNum type="arabicPeriod"/>
            </a:pPr>
            <a:r>
              <a:rPr lang="en-US" sz="1400" b="1" dirty="0">
                <a:solidFill>
                  <a:schemeClr val="dk1"/>
                </a:solidFill>
              </a:rPr>
              <a:t>Compute:</a:t>
            </a:r>
            <a:r>
              <a:rPr lang="en-US" sz="1400" dirty="0">
                <a:solidFill>
                  <a:schemeClr val="dk1"/>
                </a:solidFill>
              </a:rPr>
              <a:t> The processing power and memory. It’s the "brain" of your cloud presence.</a:t>
            </a:r>
            <a:br>
              <a:rPr lang="en-US" sz="1400" dirty="0">
                <a:solidFill>
                  <a:schemeClr val="dk1"/>
                </a:solidFill>
              </a:rPr>
            </a:br>
            <a:endParaRPr lang="en-US" sz="1400" dirty="0">
              <a:solidFill>
                <a:schemeClr val="dk1"/>
              </a:solidFill>
            </a:endParaRPr>
          </a:p>
          <a:p>
            <a:pPr marL="457200" indent="-304800">
              <a:spcBef>
                <a:spcPts val="0"/>
              </a:spcBef>
              <a:buClr>
                <a:schemeClr val="dk1"/>
              </a:buClr>
              <a:buSzPts val="1200"/>
              <a:buFont typeface="Arial" panose="020B0604020202020204" pitchFamily="34" charset="0"/>
              <a:buAutoNum type="arabicPeriod"/>
            </a:pPr>
            <a:r>
              <a:rPr lang="en-US" sz="1400" b="1" dirty="0">
                <a:solidFill>
                  <a:schemeClr val="dk1"/>
                </a:solidFill>
              </a:rPr>
              <a:t>Storage:</a:t>
            </a:r>
            <a:r>
              <a:rPr lang="en-US" sz="1400" dirty="0">
                <a:solidFill>
                  <a:schemeClr val="dk1"/>
                </a:solidFill>
              </a:rPr>
              <a:t> The persistent space where you save your data and files. It's the "memory" of the cloud.</a:t>
            </a:r>
            <a:br>
              <a:rPr lang="en-US" sz="1400" dirty="0">
                <a:solidFill>
                  <a:schemeClr val="dk1"/>
                </a:solidFill>
              </a:rPr>
            </a:br>
            <a:endParaRPr lang="en-US" sz="1400" dirty="0">
              <a:solidFill>
                <a:schemeClr val="dk1"/>
              </a:solidFill>
            </a:endParaRPr>
          </a:p>
          <a:p>
            <a:pPr marL="457200" indent="-304800">
              <a:spcBef>
                <a:spcPts val="0"/>
              </a:spcBef>
              <a:buClr>
                <a:schemeClr val="dk1"/>
              </a:buClr>
              <a:buSzPts val="1200"/>
              <a:buFont typeface="Arial" panose="020B0604020202020204" pitchFamily="34" charset="0"/>
              <a:buAutoNum type="arabicPeriod"/>
            </a:pPr>
            <a:r>
              <a:rPr lang="en-US" sz="1400" b="1" dirty="0">
                <a:solidFill>
                  <a:schemeClr val="dk1"/>
                </a:solidFill>
              </a:rPr>
              <a:t>Networking:</a:t>
            </a:r>
            <a:r>
              <a:rPr lang="en-US" sz="1400" dirty="0">
                <a:solidFill>
                  <a:schemeClr val="dk1"/>
                </a:solidFill>
              </a:rPr>
              <a:t> The infrastructure that connects your resources, allowing them to communicate with each other and with the rest of the internet. It's the "nervous system."</a:t>
            </a:r>
          </a:p>
          <a:p>
            <a:pPr marL="0" indent="0">
              <a:spcBef>
                <a:spcPts val="1200"/>
              </a:spcBef>
              <a:spcAft>
                <a:spcPts val="1200"/>
              </a:spcAft>
              <a:buFont typeface="Arial" panose="020B0604020202020204" pitchFamily="34" charset="0"/>
              <a:buNone/>
            </a:pPr>
            <a:endParaRPr lang="en-US" sz="1400" b="1" dirty="0">
              <a:solidFill>
                <a:schemeClr val="dk1"/>
              </a:solidFill>
            </a:endParaRPr>
          </a:p>
        </p:txBody>
      </p:sp>
    </p:spTree>
    <p:extLst>
      <p:ext uri="{BB962C8B-B14F-4D97-AF65-F5344CB8AC3E}">
        <p14:creationId xmlns:p14="http://schemas.microsoft.com/office/powerpoint/2010/main" val="32431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1F39F-74F7-6E9F-965D-3ED555B5375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9F6C55C-9770-570E-7A48-A2C91A1C1180}"/>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Compute: The Engine of the Cloud</a:t>
            </a:r>
          </a:p>
        </p:txBody>
      </p:sp>
      <p:pic>
        <p:nvPicPr>
          <p:cNvPr id="2" name="Google Shape;531;p67">
            <a:extLst>
              <a:ext uri="{FF2B5EF4-FFF2-40B4-BE49-F238E27FC236}">
                <a16:creationId xmlns:a16="http://schemas.microsoft.com/office/drawing/2014/main" id="{C064B46C-8A48-CE6F-7966-4A3C1EFB12D7}"/>
              </a:ext>
            </a:extLst>
          </p:cNvPr>
          <p:cNvPicPr preferRelativeResize="0"/>
          <p:nvPr/>
        </p:nvPicPr>
        <p:blipFill>
          <a:blip r:embed="rId3">
            <a:alphaModFix/>
          </a:blip>
          <a:stretch>
            <a:fillRect/>
          </a:stretch>
        </p:blipFill>
        <p:spPr>
          <a:xfrm>
            <a:off x="2310575" y="2758500"/>
            <a:ext cx="7528750" cy="3566100"/>
          </a:xfrm>
          <a:prstGeom prst="rect">
            <a:avLst/>
          </a:prstGeom>
          <a:noFill/>
          <a:ln>
            <a:noFill/>
          </a:ln>
        </p:spPr>
      </p:pic>
      <p:sp>
        <p:nvSpPr>
          <p:cNvPr id="4" name="TextBox 3">
            <a:extLst>
              <a:ext uri="{FF2B5EF4-FFF2-40B4-BE49-F238E27FC236}">
                <a16:creationId xmlns:a16="http://schemas.microsoft.com/office/drawing/2014/main" id="{3416039C-C5E8-B691-4048-EA77E4BF7020}"/>
              </a:ext>
            </a:extLst>
          </p:cNvPr>
          <p:cNvSpPr txBox="1"/>
          <p:nvPr/>
        </p:nvSpPr>
        <p:spPr>
          <a:xfrm>
            <a:off x="3048000" y="1488546"/>
            <a:ext cx="6096000" cy="1106970"/>
          </a:xfrm>
          <a:prstGeom prst="rect">
            <a:avLst/>
          </a:prstGeom>
          <a:noFill/>
        </p:spPr>
        <p:txBody>
          <a:bodyPr wrap="square">
            <a:spAutoFit/>
          </a:bodyPr>
          <a:lstStyle/>
          <a:p>
            <a:pPr marL="0" lvl="0" indent="0" algn="l" rtl="0">
              <a:lnSpc>
                <a:spcPct val="105000"/>
              </a:lnSpc>
              <a:spcBef>
                <a:spcPts val="1200"/>
              </a:spcBef>
              <a:spcAft>
                <a:spcPts val="0"/>
              </a:spcAft>
              <a:buSzPts val="688"/>
              <a:buNone/>
            </a:pPr>
            <a:r>
              <a:rPr lang="en-US" sz="1800" b="1" dirty="0">
                <a:solidFill>
                  <a:schemeClr val="dk1"/>
                </a:solidFill>
              </a:rPr>
              <a:t>What it is:</a:t>
            </a:r>
            <a:r>
              <a:rPr lang="en-US" sz="1800" dirty="0">
                <a:solidFill>
                  <a:schemeClr val="dk1"/>
                </a:solidFill>
              </a:rPr>
              <a:t> </a:t>
            </a:r>
          </a:p>
          <a:p>
            <a:pPr marL="0" lvl="0" indent="0" algn="l" rtl="0">
              <a:lnSpc>
                <a:spcPct val="105000"/>
              </a:lnSpc>
              <a:spcBef>
                <a:spcPts val="1200"/>
              </a:spcBef>
              <a:spcAft>
                <a:spcPts val="0"/>
              </a:spcAft>
              <a:buClr>
                <a:schemeClr val="dk1"/>
              </a:buClr>
              <a:buSzPts val="688"/>
              <a:buFont typeface="Arial"/>
              <a:buNone/>
            </a:pPr>
            <a:r>
              <a:rPr lang="en-US" sz="1800" dirty="0">
                <a:solidFill>
                  <a:schemeClr val="dk1"/>
                </a:solidFill>
              </a:rPr>
              <a:t>Provides the CPU and RAM necessary to run your applications, services, and workloads.</a:t>
            </a:r>
          </a:p>
        </p:txBody>
      </p:sp>
    </p:spTree>
    <p:extLst>
      <p:ext uri="{BB962C8B-B14F-4D97-AF65-F5344CB8AC3E}">
        <p14:creationId xmlns:p14="http://schemas.microsoft.com/office/powerpoint/2010/main" val="2741915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F3EC5-65E1-340A-AC35-5997D059BB3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C654BA0-4BF4-37D4-9469-C2D6D562245F}"/>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Storage: The Data Repository</a:t>
            </a:r>
          </a:p>
        </p:txBody>
      </p:sp>
      <p:sp>
        <p:nvSpPr>
          <p:cNvPr id="2" name="Google Shape;537;p68">
            <a:extLst>
              <a:ext uri="{FF2B5EF4-FFF2-40B4-BE49-F238E27FC236}">
                <a16:creationId xmlns:a16="http://schemas.microsoft.com/office/drawing/2014/main" id="{51856635-11D3-FF5A-49FD-A18D504FB240}"/>
              </a:ext>
            </a:extLst>
          </p:cNvPr>
          <p:cNvSpPr txBox="1">
            <a:spLocks/>
          </p:cNvSpPr>
          <p:nvPr/>
        </p:nvSpPr>
        <p:spPr>
          <a:xfrm>
            <a:off x="1835700" y="1990675"/>
            <a:ext cx="8520600" cy="3416400"/>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dk1"/>
              </a:buClr>
              <a:buSzPts val="1100"/>
              <a:buFont typeface="Arial"/>
              <a:buNone/>
            </a:pPr>
            <a:endParaRPr lang="en-US" sz="1400" dirty="0">
              <a:solidFill>
                <a:schemeClr val="dk1"/>
              </a:solidFill>
            </a:endParaRPr>
          </a:p>
          <a:p>
            <a:pPr marL="0" indent="0">
              <a:spcBef>
                <a:spcPts val="1200"/>
              </a:spcBef>
              <a:buFont typeface="Arial" panose="020B0604020202020204" pitchFamily="34" charset="0"/>
              <a:buNone/>
            </a:pPr>
            <a:r>
              <a:rPr lang="en-US" sz="1400" b="1" dirty="0">
                <a:solidFill>
                  <a:schemeClr val="dk1"/>
                </a:solidFill>
              </a:rPr>
              <a:t>What it is:</a:t>
            </a:r>
            <a:r>
              <a:rPr lang="en-US" sz="1400" dirty="0">
                <a:solidFill>
                  <a:schemeClr val="dk1"/>
                </a:solidFill>
              </a:rPr>
              <a:t> </a:t>
            </a:r>
          </a:p>
          <a:p>
            <a:pPr marL="0" indent="0">
              <a:spcBef>
                <a:spcPts val="1200"/>
              </a:spcBef>
              <a:buClr>
                <a:schemeClr val="dk1"/>
              </a:buClr>
              <a:buSzPts val="1100"/>
              <a:buFont typeface="Arial"/>
              <a:buNone/>
            </a:pPr>
            <a:r>
              <a:rPr lang="en-US" sz="1400" dirty="0">
                <a:solidFill>
                  <a:schemeClr val="dk1"/>
                </a:solidFill>
              </a:rPr>
              <a:t>Provides various ways to persistently store and retrieve your digital information.</a:t>
            </a:r>
          </a:p>
          <a:p>
            <a:pPr marL="0" indent="0">
              <a:spcBef>
                <a:spcPts val="1200"/>
              </a:spcBef>
              <a:buClr>
                <a:schemeClr val="dk1"/>
              </a:buClr>
              <a:buSzPts val="1100"/>
              <a:buFont typeface="Arial"/>
              <a:buNone/>
            </a:pPr>
            <a:r>
              <a:rPr lang="en-US" sz="1400" b="1" dirty="0">
                <a:solidFill>
                  <a:schemeClr val="dk1"/>
                </a:solidFill>
              </a:rPr>
              <a:t>Common Resources:</a:t>
            </a:r>
          </a:p>
          <a:p>
            <a:pPr marL="457200" indent="-304800">
              <a:spcBef>
                <a:spcPts val="1200"/>
              </a:spcBef>
              <a:buClr>
                <a:schemeClr val="dk1"/>
              </a:buClr>
              <a:buSzPts val="1200"/>
              <a:buFont typeface="Arial" panose="020B0604020202020204" pitchFamily="34" charset="0"/>
              <a:buChar char="●"/>
            </a:pPr>
            <a:r>
              <a:rPr lang="en-US" sz="1400" b="1" dirty="0">
                <a:solidFill>
                  <a:schemeClr val="dk1"/>
                </a:solidFill>
              </a:rPr>
              <a:t>Object Storage:</a:t>
            </a:r>
            <a:r>
              <a:rPr lang="en-US" sz="1400" dirty="0">
                <a:solidFill>
                  <a:schemeClr val="dk1"/>
                </a:solidFill>
              </a:rPr>
              <a:t> A highly scalable, durable, and cost-effective way to store any type of unstructured data (files, images, videos, backups). Data is organized as objects with unique identifiers, not in a traditional folder structure.</a:t>
            </a:r>
          </a:p>
          <a:p>
            <a:pPr marL="457200" indent="-304800">
              <a:spcBef>
                <a:spcPts val="0"/>
              </a:spcBef>
              <a:buClr>
                <a:schemeClr val="dk1"/>
              </a:buClr>
              <a:buSzPts val="1200"/>
              <a:buFont typeface="Arial" panose="020B0604020202020204" pitchFamily="34" charset="0"/>
              <a:buChar char="●"/>
            </a:pPr>
            <a:r>
              <a:rPr lang="en-US" sz="1400" b="1" dirty="0">
                <a:solidFill>
                  <a:schemeClr val="dk1"/>
                </a:solidFill>
              </a:rPr>
              <a:t>Managed Databases:</a:t>
            </a:r>
            <a:r>
              <a:rPr lang="en-US" sz="1400" dirty="0">
                <a:solidFill>
                  <a:schemeClr val="dk1"/>
                </a:solidFill>
              </a:rPr>
              <a:t> A fully managed service for structured data. The provider handles the maintenance, backups, and scaling, so you can focus on building your application. Used for applications that require structured data, like e-commerce or user profiles.</a:t>
            </a:r>
          </a:p>
          <a:p>
            <a:pPr marL="0" indent="0">
              <a:spcBef>
                <a:spcPts val="1200"/>
              </a:spcBef>
              <a:spcAft>
                <a:spcPts val="1200"/>
              </a:spcAft>
              <a:buFont typeface="Arial" panose="020B0604020202020204" pitchFamily="34" charset="0"/>
              <a:buNone/>
            </a:pPr>
            <a:endParaRPr lang="en-US" sz="1400" dirty="0">
              <a:solidFill>
                <a:srgbClr val="374151"/>
              </a:solidFill>
              <a:highlight>
                <a:srgbClr val="FFFFFF"/>
              </a:highlight>
            </a:endParaRPr>
          </a:p>
        </p:txBody>
      </p:sp>
    </p:spTree>
    <p:extLst>
      <p:ext uri="{BB962C8B-B14F-4D97-AF65-F5344CB8AC3E}">
        <p14:creationId xmlns:p14="http://schemas.microsoft.com/office/powerpoint/2010/main" val="1860363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8BBA3-21E1-D099-896E-A20D7755DB8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34C4CA0-4BB2-98FB-A353-49FD7608F503}"/>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Networking: The Connectivity Fabric</a:t>
            </a:r>
          </a:p>
        </p:txBody>
      </p:sp>
      <p:sp>
        <p:nvSpPr>
          <p:cNvPr id="2" name="Google Shape;543;p69">
            <a:extLst>
              <a:ext uri="{FF2B5EF4-FFF2-40B4-BE49-F238E27FC236}">
                <a16:creationId xmlns:a16="http://schemas.microsoft.com/office/drawing/2014/main" id="{62B6E94C-C58A-5665-3A89-54D47AA9736E}"/>
              </a:ext>
            </a:extLst>
          </p:cNvPr>
          <p:cNvSpPr txBox="1">
            <a:spLocks/>
          </p:cNvSpPr>
          <p:nvPr/>
        </p:nvSpPr>
        <p:spPr>
          <a:xfrm>
            <a:off x="1835700" y="2010075"/>
            <a:ext cx="8520600" cy="3578700"/>
          </a:xfrm>
          <a:prstGeom prst="rect">
            <a:avLst/>
          </a:prstGeom>
          <a:solidFill>
            <a:schemeClr val="lt1"/>
          </a:solidFill>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Clr>
                <a:schemeClr val="dk1"/>
              </a:buClr>
              <a:buSzPts val="1100"/>
              <a:buFont typeface="Arial"/>
              <a:buNone/>
            </a:pPr>
            <a:endParaRPr lang="en-US" sz="1400" dirty="0">
              <a:solidFill>
                <a:schemeClr val="dk1"/>
              </a:solidFill>
            </a:endParaRPr>
          </a:p>
          <a:p>
            <a:pPr marL="0" indent="0">
              <a:lnSpc>
                <a:spcPct val="95000"/>
              </a:lnSpc>
              <a:spcBef>
                <a:spcPts val="1200"/>
              </a:spcBef>
              <a:buSzPts val="1100"/>
              <a:buFont typeface="Arial" panose="020B0604020202020204" pitchFamily="34" charset="0"/>
              <a:buNone/>
            </a:pPr>
            <a:r>
              <a:rPr lang="en-US" sz="1400" b="1" dirty="0">
                <a:solidFill>
                  <a:schemeClr val="dk1"/>
                </a:solidFill>
              </a:rPr>
              <a:t>What it is:</a:t>
            </a:r>
            <a:r>
              <a:rPr lang="en-US" sz="1400" dirty="0">
                <a:solidFill>
                  <a:schemeClr val="dk1"/>
                </a:solidFill>
              </a:rPr>
              <a:t> </a:t>
            </a:r>
          </a:p>
          <a:p>
            <a:pPr marL="0" indent="0">
              <a:lnSpc>
                <a:spcPct val="95000"/>
              </a:lnSpc>
              <a:spcBef>
                <a:spcPts val="1200"/>
              </a:spcBef>
              <a:buSzPts val="1100"/>
              <a:buFont typeface="Arial" panose="020B0604020202020204" pitchFamily="34" charset="0"/>
              <a:buNone/>
            </a:pPr>
            <a:r>
              <a:rPr lang="en-US" sz="1400" dirty="0">
                <a:solidFill>
                  <a:schemeClr val="dk1"/>
                </a:solidFill>
              </a:rPr>
              <a:t>The virtual network infrastructure that connects your cloud resources and manages traffic to and from the internet.</a:t>
            </a:r>
          </a:p>
          <a:p>
            <a:pPr marL="0" indent="0">
              <a:lnSpc>
                <a:spcPct val="95000"/>
              </a:lnSpc>
              <a:spcBef>
                <a:spcPts val="1200"/>
              </a:spcBef>
              <a:buClr>
                <a:schemeClr val="dk1"/>
              </a:buClr>
              <a:buSzPts val="1100"/>
              <a:buFont typeface="Arial"/>
              <a:buNone/>
            </a:pPr>
            <a:r>
              <a:rPr lang="en-US" sz="1400" b="1" dirty="0">
                <a:solidFill>
                  <a:schemeClr val="dk1"/>
                </a:solidFill>
              </a:rPr>
              <a:t>Common Resources:</a:t>
            </a:r>
          </a:p>
          <a:p>
            <a:pPr marL="457200" indent="-304800">
              <a:spcBef>
                <a:spcPts val="1200"/>
              </a:spcBef>
              <a:buClr>
                <a:schemeClr val="dk1"/>
              </a:buClr>
              <a:buSzPts val="1200"/>
              <a:buFont typeface="Arial" panose="020B0604020202020204" pitchFamily="34" charset="0"/>
              <a:buChar char="●"/>
            </a:pPr>
            <a:r>
              <a:rPr lang="en-US" sz="1400" b="1" dirty="0">
                <a:solidFill>
                  <a:schemeClr val="dk1"/>
                </a:solidFill>
              </a:rPr>
              <a:t>Virtual Private Cloud (VPC):</a:t>
            </a:r>
            <a:r>
              <a:rPr lang="en-US" sz="1400" dirty="0">
                <a:solidFill>
                  <a:schemeClr val="dk1"/>
                </a:solidFill>
              </a:rPr>
              <a:t> A logically isolated, private network segment within the cloud where you can launch your resources. It gives you control over your IP address ranges and network security.</a:t>
            </a:r>
          </a:p>
          <a:p>
            <a:pPr marL="457200" indent="-304800">
              <a:spcBef>
                <a:spcPts val="0"/>
              </a:spcBef>
              <a:buClr>
                <a:schemeClr val="dk1"/>
              </a:buClr>
              <a:buSzPts val="1200"/>
              <a:buFont typeface="Arial" panose="020B0604020202020204" pitchFamily="34" charset="0"/>
              <a:buChar char="●"/>
            </a:pPr>
            <a:r>
              <a:rPr lang="en-US" sz="1400" b="1" dirty="0">
                <a:solidFill>
                  <a:schemeClr val="dk1"/>
                </a:solidFill>
              </a:rPr>
              <a:t>Content Delivery Network (CDN):</a:t>
            </a:r>
            <a:r>
              <a:rPr lang="en-US" sz="1400" dirty="0">
                <a:solidFill>
                  <a:schemeClr val="dk1"/>
                </a:solidFill>
              </a:rPr>
              <a:t> A globally distributed network of servers that caches your website content (e.g., images, videos) closer to your users. This speeds up delivery and reduces latency.</a:t>
            </a:r>
          </a:p>
          <a:p>
            <a:pPr marL="0" indent="0" algn="ctr">
              <a:lnSpc>
                <a:spcPct val="95000"/>
              </a:lnSpc>
              <a:spcBef>
                <a:spcPts val="1200"/>
              </a:spcBef>
              <a:spcAft>
                <a:spcPts val="1200"/>
              </a:spcAft>
              <a:buSzPts val="1018"/>
              <a:buFont typeface="Arial" panose="020B0604020202020204" pitchFamily="34" charset="0"/>
              <a:buNone/>
            </a:pPr>
            <a:endParaRPr lang="en-US" sz="1400" dirty="0">
              <a:solidFill>
                <a:srgbClr val="374151"/>
              </a:solidFill>
              <a:highlight>
                <a:schemeClr val="lt1"/>
              </a:highlight>
            </a:endParaRPr>
          </a:p>
        </p:txBody>
      </p:sp>
    </p:spTree>
    <p:extLst>
      <p:ext uri="{BB962C8B-B14F-4D97-AF65-F5344CB8AC3E}">
        <p14:creationId xmlns:p14="http://schemas.microsoft.com/office/powerpoint/2010/main" val="160876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AE54F-93CC-9F6E-2487-5BD60830C14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4F0B523-EAFD-F036-D5F2-9BC1F121ED40}"/>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The Shared Responsibility Model</a:t>
            </a:r>
          </a:p>
        </p:txBody>
      </p:sp>
      <p:sp>
        <p:nvSpPr>
          <p:cNvPr id="2" name="Google Shape;549;p70">
            <a:extLst>
              <a:ext uri="{FF2B5EF4-FFF2-40B4-BE49-F238E27FC236}">
                <a16:creationId xmlns:a16="http://schemas.microsoft.com/office/drawing/2014/main" id="{6899F2A4-C98F-3664-81DF-C9B8D63D6937}"/>
              </a:ext>
            </a:extLst>
          </p:cNvPr>
          <p:cNvSpPr txBox="1">
            <a:spLocks/>
          </p:cNvSpPr>
          <p:nvPr/>
        </p:nvSpPr>
        <p:spPr>
          <a:xfrm>
            <a:off x="1835700" y="2162125"/>
            <a:ext cx="8520600" cy="3416400"/>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dirty="0">
                <a:solidFill>
                  <a:schemeClr val="dk1"/>
                </a:solidFill>
              </a:rPr>
              <a:t>The Model:</a:t>
            </a:r>
          </a:p>
          <a:p>
            <a:pPr marL="457200" indent="-304800">
              <a:spcBef>
                <a:spcPts val="1200"/>
              </a:spcBef>
              <a:buClr>
                <a:schemeClr val="dk1"/>
              </a:buClr>
              <a:buSzPts val="1200"/>
              <a:buFont typeface="Arial" panose="020B0604020202020204" pitchFamily="34" charset="0"/>
              <a:buChar char="●"/>
            </a:pPr>
            <a:r>
              <a:rPr lang="en-US" sz="1400" b="1" dirty="0">
                <a:solidFill>
                  <a:schemeClr val="dk1"/>
                </a:solidFill>
              </a:rPr>
              <a:t>Cloud Provider's Responsibility:</a:t>
            </a:r>
            <a:r>
              <a:rPr lang="en-US" sz="1400" dirty="0">
                <a:solidFill>
                  <a:schemeClr val="dk1"/>
                </a:solidFill>
              </a:rPr>
              <a:t> </a:t>
            </a:r>
            <a:br>
              <a:rPr lang="en-US" sz="1400" dirty="0">
                <a:solidFill>
                  <a:schemeClr val="dk1"/>
                </a:solidFill>
              </a:rPr>
            </a:br>
            <a:endParaRPr lang="en-US" sz="1400" dirty="0">
              <a:solidFill>
                <a:schemeClr val="dk1"/>
              </a:solidFill>
            </a:endParaRPr>
          </a:p>
          <a:p>
            <a:pPr marL="914400" indent="-304800">
              <a:spcBef>
                <a:spcPts val="0"/>
              </a:spcBef>
              <a:buClr>
                <a:schemeClr val="dk1"/>
              </a:buClr>
              <a:buSzPts val="1200"/>
              <a:buFont typeface="Arial" panose="020B0604020202020204" pitchFamily="34" charset="0"/>
              <a:buChar char="-"/>
            </a:pPr>
            <a:r>
              <a:rPr lang="en-US" sz="1400" dirty="0">
                <a:solidFill>
                  <a:schemeClr val="dk1"/>
                </a:solidFill>
              </a:rPr>
              <a:t>The provider is responsible for security </a:t>
            </a:r>
            <a:r>
              <a:rPr lang="en-US" sz="1400" b="1" dirty="0">
                <a:solidFill>
                  <a:schemeClr val="dk1"/>
                </a:solidFill>
              </a:rPr>
              <a:t>of</a:t>
            </a:r>
            <a:r>
              <a:rPr lang="en-US" sz="1400" dirty="0">
                <a:solidFill>
                  <a:schemeClr val="dk1"/>
                </a:solidFill>
              </a:rPr>
              <a:t> the cloud (the physical data centers, the hardware, and the underlying services).</a:t>
            </a:r>
          </a:p>
          <a:p>
            <a:pPr marL="0" indent="0">
              <a:spcBef>
                <a:spcPts val="1200"/>
              </a:spcBef>
              <a:buFont typeface="Arial" panose="020B0604020202020204" pitchFamily="34" charset="0"/>
              <a:buNone/>
            </a:pPr>
            <a:endParaRPr lang="en-US" sz="1400" dirty="0">
              <a:solidFill>
                <a:schemeClr val="dk1"/>
              </a:solidFill>
            </a:endParaRPr>
          </a:p>
          <a:p>
            <a:pPr marL="457200" indent="-304800">
              <a:spcBef>
                <a:spcPts val="1200"/>
              </a:spcBef>
              <a:buClr>
                <a:schemeClr val="dk1"/>
              </a:buClr>
              <a:buSzPts val="1200"/>
              <a:buFont typeface="Arial" panose="020B0604020202020204" pitchFamily="34" charset="0"/>
              <a:buChar char="●"/>
            </a:pPr>
            <a:r>
              <a:rPr lang="en-US" sz="1400" b="1" dirty="0">
                <a:solidFill>
                  <a:schemeClr val="dk1"/>
                </a:solidFill>
              </a:rPr>
              <a:t>Your Responsibility:</a:t>
            </a:r>
            <a:r>
              <a:rPr lang="en-US" sz="1400" dirty="0">
                <a:solidFill>
                  <a:schemeClr val="dk1"/>
                </a:solidFill>
              </a:rPr>
              <a:t> </a:t>
            </a:r>
            <a:br>
              <a:rPr lang="en-US" sz="1400" dirty="0">
                <a:solidFill>
                  <a:schemeClr val="dk1"/>
                </a:solidFill>
              </a:rPr>
            </a:br>
            <a:endParaRPr lang="en-US" sz="1400" dirty="0">
              <a:solidFill>
                <a:schemeClr val="dk1"/>
              </a:solidFill>
            </a:endParaRPr>
          </a:p>
          <a:p>
            <a:pPr marL="914400" indent="-304800">
              <a:spcBef>
                <a:spcPts val="0"/>
              </a:spcBef>
              <a:buClr>
                <a:schemeClr val="dk1"/>
              </a:buClr>
              <a:buSzPts val="1200"/>
              <a:buFont typeface="Arial" panose="020B0604020202020204" pitchFamily="34" charset="0"/>
              <a:buChar char="-"/>
            </a:pPr>
            <a:r>
              <a:rPr lang="en-US" sz="1400" dirty="0">
                <a:solidFill>
                  <a:schemeClr val="dk1"/>
                </a:solidFill>
              </a:rPr>
              <a:t>You are responsible for security </a:t>
            </a:r>
            <a:r>
              <a:rPr lang="en-US" sz="1400" b="1" dirty="0">
                <a:solidFill>
                  <a:schemeClr val="dk1"/>
                </a:solidFill>
              </a:rPr>
              <a:t>in</a:t>
            </a:r>
            <a:r>
              <a:rPr lang="en-US" sz="1400" dirty="0">
                <a:solidFill>
                  <a:schemeClr val="dk1"/>
                </a:solidFill>
              </a:rPr>
              <a:t> the cloud (securing your data, managing user access, and configuring your resources correctly).</a:t>
            </a:r>
            <a:endParaRPr lang="en-US" sz="1400" b="1" dirty="0">
              <a:solidFill>
                <a:schemeClr val="dk1"/>
              </a:solidFill>
            </a:endParaRPr>
          </a:p>
        </p:txBody>
      </p:sp>
    </p:spTree>
    <p:extLst>
      <p:ext uri="{BB962C8B-B14F-4D97-AF65-F5344CB8AC3E}">
        <p14:creationId xmlns:p14="http://schemas.microsoft.com/office/powerpoint/2010/main" val="47914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D6A50-D575-104A-349B-F13A7787714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94F1C0A-506A-8376-1457-54D8C43D5348}"/>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lgn="ctr"/>
            <a:r>
              <a:rPr lang="en-US" dirty="0">
                <a:latin typeface="US Army" panose="020B0506030202020204"/>
              </a:rPr>
              <a:t>Visual Shared Responsibility Model</a:t>
            </a:r>
          </a:p>
        </p:txBody>
      </p:sp>
      <p:pic>
        <p:nvPicPr>
          <p:cNvPr id="2" name="Google Shape;555;p71">
            <a:extLst>
              <a:ext uri="{FF2B5EF4-FFF2-40B4-BE49-F238E27FC236}">
                <a16:creationId xmlns:a16="http://schemas.microsoft.com/office/drawing/2014/main" id="{E147377F-58BA-DF7E-21E6-5ED8F3D9B1A7}"/>
              </a:ext>
            </a:extLst>
          </p:cNvPr>
          <p:cNvPicPr preferRelativeResize="0"/>
          <p:nvPr/>
        </p:nvPicPr>
        <p:blipFill>
          <a:blip r:embed="rId3">
            <a:alphaModFix/>
          </a:blip>
          <a:stretch>
            <a:fillRect/>
          </a:stretch>
        </p:blipFill>
        <p:spPr>
          <a:xfrm>
            <a:off x="2366241" y="1571199"/>
            <a:ext cx="7459518" cy="4515275"/>
          </a:xfrm>
          <a:prstGeom prst="rect">
            <a:avLst/>
          </a:prstGeom>
          <a:noFill/>
          <a:ln>
            <a:noFill/>
          </a:ln>
        </p:spPr>
      </p:pic>
    </p:spTree>
    <p:extLst>
      <p:ext uri="{BB962C8B-B14F-4D97-AF65-F5344CB8AC3E}">
        <p14:creationId xmlns:p14="http://schemas.microsoft.com/office/powerpoint/2010/main" val="1352175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6E4716DCAC0248B42BB1E686CBAD0E" ma:contentTypeVersion="17" ma:contentTypeDescription="Create a new document." ma:contentTypeScope="" ma:versionID="6db49d0184db89f1b0953fff9f3680f9">
  <xsd:schema xmlns:xsd="http://www.w3.org/2001/XMLSchema" xmlns:xs="http://www.w3.org/2001/XMLSchema" xmlns:p="http://schemas.microsoft.com/office/2006/metadata/properties" xmlns:ns1="http://schemas.microsoft.com/sharepoint/v3" xmlns:ns2="ef9d8c99-a6c2-4b65-8451-32ff9efcb598" xmlns:ns3="f9fa3ad2-c39b-4954-a22f-40ec4b5ca1b3" targetNamespace="http://schemas.microsoft.com/office/2006/metadata/properties" ma:root="true" ma:fieldsID="c56e67a408995efa2d2879d54a1105e5" ns1:_="" ns2:_="" ns3:_="">
    <xsd:import namespace="http://schemas.microsoft.com/sharepoint/v3"/>
    <xsd:import namespace="ef9d8c99-a6c2-4b65-8451-32ff9efcb598"/>
    <xsd:import namespace="f9fa3ad2-c39b-4954-a22f-40ec4b5ca1b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9d8c99-a6c2-4b65-8451-32ff9efcb5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c874fec-6985-468d-9a86-0194f6fd86dc"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9fa3ad2-c39b-4954-a22f-40ec4b5ca1b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5d67ede-b7b7-4cda-a75c-da81bfd9e55d}" ma:internalName="TaxCatchAll" ma:showField="CatchAllData" ma:web="f9fa3ad2-c39b-4954-a22f-40ec4b5ca1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f9fa3ad2-c39b-4954-a22f-40ec4b5ca1b3">
      <UserInfo>
        <DisplayName>Ingros, Jarek L CPT USARMY AFC AI2C (USA)</DisplayName>
        <AccountId>176</AccountId>
        <AccountType/>
      </UserInfo>
    </SharedWithUsers>
    <TaxCatchAll xmlns="f9fa3ad2-c39b-4954-a22f-40ec4b5ca1b3" xsi:nil="true"/>
    <lcf76f155ced4ddcb4097134ff3c332f xmlns="ef9d8c99-a6c2-4b65-8451-32ff9efcb59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EE48D29-6726-467E-A710-21B494BF4543}">
  <ds:schemaRefs>
    <ds:schemaRef ds:uri="ef9d8c99-a6c2-4b65-8451-32ff9efcb598"/>
    <ds:schemaRef ds:uri="f9fa3ad2-c39b-4954-a22f-40ec4b5ca1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A212881-A5A9-4A59-9981-1F8E3A2B1DD3}">
  <ds:schemaRefs>
    <ds:schemaRef ds:uri="http://schemas.microsoft.com/sharepoint/v3/contenttype/forms"/>
  </ds:schemaRefs>
</ds:datastoreItem>
</file>

<file path=customXml/itemProps3.xml><?xml version="1.0" encoding="utf-8"?>
<ds:datastoreItem xmlns:ds="http://schemas.openxmlformats.org/officeDocument/2006/customXml" ds:itemID="{8D91F63C-04D8-476A-9BFF-D0385B170285}">
  <ds:schemaRefs>
    <ds:schemaRef ds:uri="ef9d8c99-a6c2-4b65-8451-32ff9efcb598"/>
    <ds:schemaRef ds:uri="f9fa3ad2-c39b-4954-a22f-40ec4b5ca1b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554eecc5-e26c-4620-b240-5a8bb326c33d}" enabled="1" method="Standard" siteId="{fae6d70f-954b-4811-92b6-0530d6f84c43}" removed="0"/>
</clbl:labelList>
</file>

<file path=docProps/app.xml><?xml version="1.0" encoding="utf-8"?>
<Properties xmlns="http://schemas.openxmlformats.org/officeDocument/2006/extended-properties" xmlns:vt="http://schemas.openxmlformats.org/officeDocument/2006/docPropsVTypes">
  <TotalTime>8</TotalTime>
  <Words>654</Words>
  <Application>Microsoft Office PowerPoint</Application>
  <PresentationFormat>Widescreen</PresentationFormat>
  <Paragraphs>62</Paragraphs>
  <Slides>11</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Franklin Gothic Medium</vt:lpstr>
      <vt:lpstr>Poppins</vt:lpstr>
      <vt:lpstr>US Army</vt:lpstr>
      <vt:lpstr>Office Theme</vt:lpstr>
      <vt:lpstr>Custom Design</vt:lpstr>
      <vt:lpstr>Cloud Resources (The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Scholars!</dc:title>
  <dc:creator>Harrison</dc:creator>
  <cp:lastModifiedBy>Pak, Brian Y CW2 USARMY AFC AI2C (USA)</cp:lastModifiedBy>
  <cp:revision>4</cp:revision>
  <dcterms:created xsi:type="dcterms:W3CDTF">2023-03-23T18:54:47Z</dcterms:created>
  <dcterms:modified xsi:type="dcterms:W3CDTF">2025-08-06T12:06:58Z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0x010100AB6E4716DCAC0248B42BB1E686CBAD0E</vt:lpwstr>
  </property>
  <property fmtid="{D5CDD505-2E9C-101B-9397-08002B2CF9AE}" pid="3" name="MediaServiceImageTags">
    <vt:lpwstr/>
  </property>
  <property fmtid="{D5CDD505-2E9C-101B-9397-08002B2CF9AE}" pid="4" name="Order">
    <vt:r8>122000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