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75" r:id="rId6"/>
    <p:sldId id="256" r:id="rId7"/>
    <p:sldId id="257" r:id="rId8"/>
    <p:sldId id="274" r:id="rId9"/>
    <p:sldId id="278" r:id="rId10"/>
    <p:sldId id="279" r:id="rId11"/>
    <p:sldId id="276" r:id="rId12"/>
    <p:sldId id="280" r:id="rId13"/>
    <p:sldId id="258" r:id="rId14"/>
    <p:sldId id="277" r:id="rId15"/>
    <p:sldId id="281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26.01.2022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Pclick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501957"/>
            <a:ext cx="3629300" cy="873235"/>
          </a:xfrm>
        </p:spPr>
        <p:txBody>
          <a:bodyPr/>
          <a:lstStyle/>
          <a:p>
            <a:pPr algn="l"/>
            <a:r>
              <a:rPr lang="en-US" dirty="0"/>
              <a:t>Monitor &amp; Pay by 1 Click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5309741" cy="992853"/>
          </a:xfrm>
        </p:spPr>
        <p:txBody>
          <a:bodyPr/>
          <a:lstStyle/>
          <a:p>
            <a:r>
              <a:rPr lang="en-US" dirty="0"/>
              <a:t>Jan 2022 </a:t>
            </a:r>
          </a:p>
          <a:p>
            <a:r>
              <a:rPr lang="en-US" dirty="0"/>
              <a:t>NTI IoT Graduation Project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3778" r="3778"/>
          <a:stretch/>
        </p:blipFill>
        <p:spPr>
          <a:xfrm>
            <a:off x="4606076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52" y="2646362"/>
            <a:ext cx="4503295" cy="782638"/>
          </a:xfrm>
        </p:spPr>
        <p:txBody>
          <a:bodyPr>
            <a:noAutofit/>
          </a:bodyPr>
          <a:lstStyle/>
          <a:p>
            <a:r>
              <a:rPr lang="en-US" sz="3600" dirty="0"/>
              <a:t>Pclick Admin Interface</a:t>
            </a:r>
            <a:endParaRPr lang="ru-RU" sz="36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849" r="849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C6EC5-2822-4A57-898E-70E083C2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056B1A-C164-4D18-907A-06496A2DE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372"/>
          <a:stretch/>
        </p:blipFill>
        <p:spPr>
          <a:xfrm>
            <a:off x="1161473" y="1516566"/>
            <a:ext cx="10040262" cy="33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7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A103B52-120E-4700-9207-12B187BA2AE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8237" r="823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BDDD85-DFA4-4D9E-BD19-34559864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0" y="2636619"/>
            <a:ext cx="4966110" cy="1132537"/>
          </a:xfrm>
        </p:spPr>
        <p:txBody>
          <a:bodyPr/>
          <a:lstStyle/>
          <a:p>
            <a:r>
              <a:rPr lang="en-US" dirty="0"/>
              <a:t>Pclick Backend</a:t>
            </a:r>
            <a:endParaRPr lang="ar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82264-031C-43DE-80D0-5D93976E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98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14" y="296731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  <a:endParaRPr lang="ru-RU" sz="540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1003" r="11003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FEC5E4-6718-457B-ACD3-816D5B108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we Are ?</a:t>
            </a:r>
            <a:endParaRPr lang="ar-E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E32D-0E5A-4E3E-AEA5-1E906668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83D9D-76CA-4B1F-9C27-5BDE0C398763}"/>
              </a:ext>
            </a:extLst>
          </p:cNvPr>
          <p:cNvSpPr txBox="1"/>
          <p:nvPr/>
        </p:nvSpPr>
        <p:spPr>
          <a:xfrm>
            <a:off x="626343" y="2029063"/>
            <a:ext cx="695671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3"/>
                </a:solidFill>
              </a:rPr>
              <a:t>Mo'men Hesham Hassan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3"/>
                </a:solidFill>
              </a:rPr>
              <a:t>Asmaa abdelnaser hussien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3"/>
                </a:solidFill>
              </a:rPr>
              <a:t>Mayar Mansour Ezzat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3"/>
                </a:solidFill>
              </a:rPr>
              <a:t>Mokhtar Mohammed Mokhtar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3"/>
                </a:solidFill>
              </a:rPr>
              <a:t>Zeinab Muhammad </a:t>
            </a:r>
            <a:r>
              <a:rPr lang="en-US" sz="2800" b="1" dirty="0" err="1">
                <a:solidFill>
                  <a:schemeClr val="accent3"/>
                </a:solidFill>
              </a:rPr>
              <a:t>AlGhoryb</a:t>
            </a:r>
            <a:endParaRPr lang="en-US" sz="2800" b="1" dirty="0">
              <a:solidFill>
                <a:schemeClr val="accent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3"/>
                </a:solidFill>
              </a:rPr>
              <a:t>Mohammed Hamada Mohammed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chemeClr val="accent3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solidFill>
                <a:schemeClr val="accent3"/>
              </a:solidFill>
            </a:endParaRPr>
          </a:p>
          <a:p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smart Parking ?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Driven Decision , Are the best decision  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40E05-B003-44E8-A0D7-FB04BFE8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293" y="2125162"/>
            <a:ext cx="2950723" cy="2028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580A4-70DE-4900-9F87-02B10D4CCA3F}"/>
              </a:ext>
            </a:extLst>
          </p:cNvPr>
          <p:cNvSpPr txBox="1"/>
          <p:nvPr/>
        </p:nvSpPr>
        <p:spPr>
          <a:xfrm>
            <a:off x="906018" y="4261921"/>
            <a:ext cx="2569998" cy="379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Save Your Fuel &amp; Time </a:t>
            </a:r>
            <a:endParaRPr lang="ar-EG" dirty="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EB5EC-1AA9-496B-9E50-47F20B30DF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39" t="8503"/>
          <a:stretch/>
        </p:blipFill>
        <p:spPr>
          <a:xfrm>
            <a:off x="4553890" y="2589297"/>
            <a:ext cx="2950722" cy="16093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F82B9F-5388-4277-9609-E3477053027E}"/>
              </a:ext>
            </a:extLst>
          </p:cNvPr>
          <p:cNvSpPr txBox="1"/>
          <p:nvPr/>
        </p:nvSpPr>
        <p:spPr>
          <a:xfrm>
            <a:off x="4934614" y="4253719"/>
            <a:ext cx="2569998" cy="3793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Monitor Your facility </a:t>
            </a:r>
            <a:endParaRPr lang="ar-EG" dirty="0">
              <a:solidFill>
                <a:schemeClr val="accent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B9708-D28D-45AE-B96A-38E9954672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4150" y="2754375"/>
            <a:ext cx="2569998" cy="1349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0BCBC2-E875-4DD2-A703-757597EF65B9}"/>
              </a:ext>
            </a:extLst>
          </p:cNvPr>
          <p:cNvSpPr txBox="1"/>
          <p:nvPr/>
        </p:nvSpPr>
        <p:spPr>
          <a:xfrm>
            <a:off x="9030094" y="4253719"/>
            <a:ext cx="13687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More profit </a:t>
            </a:r>
            <a:endParaRPr lang="ar-E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5571" r="15571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62" y="2616740"/>
            <a:ext cx="5369668" cy="2081719"/>
          </a:xfrm>
        </p:spPr>
        <p:txBody>
          <a:bodyPr>
            <a:normAutofit/>
          </a:bodyPr>
          <a:lstStyle/>
          <a:p>
            <a:r>
              <a:rPr lang="en-US" dirty="0"/>
              <a:t>Take Your Retail to the Next Chapter ! 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93436E-1553-449E-9D41-33A6C60D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5" y="429730"/>
            <a:ext cx="5904688" cy="1744808"/>
          </a:xfrm>
        </p:spPr>
        <p:txBody>
          <a:bodyPr>
            <a:normAutofit/>
          </a:bodyPr>
          <a:lstStyle/>
          <a:p>
            <a:r>
              <a:rPr lang="en-US" sz="3600" dirty="0"/>
              <a:t>No More Assumptions  !</a:t>
            </a:r>
            <a:endParaRPr lang="ar-EG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2EF93-0662-41B1-A32D-F78D59FE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A8FF0A-489B-419F-88ED-DCFEEF27F9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5295" y="2637712"/>
            <a:ext cx="7127158" cy="3607056"/>
          </a:xfrm>
        </p:spPr>
        <p:txBody>
          <a:bodyPr>
            <a:normAutofit/>
          </a:bodyPr>
          <a:lstStyle/>
          <a:p>
            <a:pPr algn="l" rtl="0"/>
            <a:r>
              <a:rPr lang="en-US" sz="2800" b="1" dirty="0">
                <a:solidFill>
                  <a:schemeClr val="accent3"/>
                </a:solidFill>
              </a:rPr>
              <a:t>collect </a:t>
            </a:r>
            <a:r>
              <a:rPr lang="en-US" sz="2800" dirty="0">
                <a:solidFill>
                  <a:schemeClr val="accent3"/>
                </a:solidFill>
              </a:rPr>
              <a:t>much more data about Your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chemeClr val="accent3"/>
                </a:solidFill>
              </a:rPr>
              <a:t> customers and their shopping habits</a:t>
            </a:r>
          </a:p>
          <a:p>
            <a:pPr marL="0" indent="0" algn="l" rtl="0">
              <a:buNone/>
            </a:pPr>
            <a:endParaRPr lang="en-US" sz="2800" dirty="0">
              <a:solidFill>
                <a:schemeClr val="accent3"/>
              </a:solidFill>
            </a:endParaRPr>
          </a:p>
          <a:p>
            <a:pPr algn="l" rtl="0"/>
            <a:r>
              <a:rPr lang="en-US" sz="2800" b="1" dirty="0">
                <a:solidFill>
                  <a:schemeClr val="accent3"/>
                </a:solidFill>
              </a:rPr>
              <a:t>improve</a:t>
            </a:r>
            <a:r>
              <a:rPr lang="en-US" sz="2800" dirty="0">
                <a:solidFill>
                  <a:schemeClr val="accent3"/>
                </a:solidFill>
              </a:rPr>
              <a:t> brand experiences accordingly. </a:t>
            </a:r>
            <a:endParaRPr lang="ar-EG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4012B0-B8D9-46BC-B5D9-52261F55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20" y="613232"/>
            <a:ext cx="3495471" cy="34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7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C57A3-F93F-4E0D-9497-3BF582C2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55943-30FE-44E0-BE2C-89470DD4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398"/>
          <a:stretch/>
        </p:blipFill>
        <p:spPr>
          <a:xfrm>
            <a:off x="561048" y="1505528"/>
            <a:ext cx="10518031" cy="4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2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7A0B5-EE77-45E0-BEC1-E2B7CE23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5F38E-EEFF-40D2-A3D2-50B7CB76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691" y="623887"/>
            <a:ext cx="97536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454703-7F71-4C54-917D-4AE6DFC8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Our Solution ?</a:t>
            </a:r>
            <a:endParaRPr lang="ar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4C798-D07F-40EF-9C21-2D78B34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75709-7DD9-42A9-9455-1EC7036FF9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 algn="l" rtl="0">
              <a:buFont typeface="Wingdings" panose="05000000000000000000" pitchFamily="2" charset="2"/>
              <a:buChar char="ü"/>
            </a:pPr>
            <a:r>
              <a:rPr lang="en-US" dirty="0"/>
              <a:t>Real Time Slot Monitoring </a:t>
            </a:r>
            <a:endParaRPr lang="ar-E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FAB8D-D51B-491C-BF52-7DD194CE139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Sensor Type :</a:t>
            </a:r>
            <a:endParaRPr lang="ar-E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E46784-BA86-449D-8D9E-8CA4480A30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2326" y="4077659"/>
            <a:ext cx="1597889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Proximity Sensor </a:t>
            </a:r>
            <a:endParaRPr lang="ar-EG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F11D0-43D0-41B1-8574-8AE8926EA18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42791" y="4506907"/>
            <a:ext cx="1597889" cy="365125"/>
          </a:xfrm>
        </p:spPr>
        <p:txBody>
          <a:bodyPr/>
          <a:lstStyle/>
          <a:p>
            <a:pPr algn="l"/>
            <a:r>
              <a:rPr lang="en-US" dirty="0"/>
              <a:t>Support :</a:t>
            </a:r>
            <a:endParaRPr lang="ar-E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7CFA1B9-FBC2-4BDF-B876-4F377313EF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52326" y="4869734"/>
            <a:ext cx="1597889" cy="365125"/>
          </a:xfrm>
        </p:spPr>
        <p:txBody>
          <a:bodyPr/>
          <a:lstStyle/>
          <a:p>
            <a:pPr algn="l"/>
            <a:r>
              <a:rPr lang="en-US" dirty="0"/>
              <a:t>MQTT Protocol </a:t>
            </a:r>
          </a:p>
          <a:p>
            <a:pPr algn="l"/>
            <a:endParaRPr lang="en-US" dirty="0"/>
          </a:p>
          <a:p>
            <a:endParaRPr lang="ar-EG" dirty="0"/>
          </a:p>
        </p:txBody>
      </p:sp>
      <p:pic>
        <p:nvPicPr>
          <p:cNvPr id="27" name="Chart Placeholder 26">
            <a:extLst>
              <a:ext uri="{FF2B5EF4-FFF2-40B4-BE49-F238E27FC236}">
                <a16:creationId xmlns:a16="http://schemas.microsoft.com/office/drawing/2014/main" id="{FEBEE826-1F20-45DA-8EFF-0969B8BC245D}"/>
              </a:ext>
            </a:extLst>
          </p:cNvPr>
          <p:cNvPicPr>
            <a:picLocks noGrp="1" noChangeAspect="1"/>
          </p:cNvPicPr>
          <p:nvPr>
            <p:ph type="chart" sz="quarter" idx="32"/>
          </p:nvPr>
        </p:nvPicPr>
        <p:blipFill>
          <a:blip r:embed="rId2"/>
          <a:stretch>
            <a:fillRect/>
          </a:stretch>
        </p:blipFill>
        <p:spPr>
          <a:xfrm>
            <a:off x="292835" y="1005159"/>
            <a:ext cx="2522095" cy="5095936"/>
          </a:xfrm>
          <a:prstGeom prst="rect">
            <a:avLst/>
          </a:prstGeom>
        </p:spPr>
      </p:pic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188BFBE4-06C9-4A1F-AC66-E467E846ADDA}"/>
              </a:ext>
            </a:extLst>
          </p:cNvPr>
          <p:cNvSpPr txBox="1">
            <a:spLocks/>
          </p:cNvSpPr>
          <p:nvPr/>
        </p:nvSpPr>
        <p:spPr>
          <a:xfrm>
            <a:off x="6252326" y="5296684"/>
            <a:ext cx="1597889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Data Rate :</a:t>
            </a:r>
            <a:endParaRPr lang="ar-EG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DBC5A58-543F-4F9C-B5D3-9DEA40912CA9}"/>
              </a:ext>
            </a:extLst>
          </p:cNvPr>
          <p:cNvSpPr txBox="1">
            <a:spLocks/>
          </p:cNvSpPr>
          <p:nvPr/>
        </p:nvSpPr>
        <p:spPr>
          <a:xfrm>
            <a:off x="6252326" y="5723552"/>
            <a:ext cx="1597889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4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Every Change </a:t>
            </a:r>
          </a:p>
          <a:p>
            <a:pPr algn="l"/>
            <a:endParaRPr lang="en-US" dirty="0"/>
          </a:p>
          <a:p>
            <a:endParaRPr lang="ar-E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777BDA-6A27-4605-BFEA-6F7AFB36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10" y="1028304"/>
            <a:ext cx="2531038" cy="49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1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EC91B-C536-43CC-A0A3-9465F855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A803639-D1A7-4488-9145-5296EDCC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Pclick UI</a:t>
            </a:r>
            <a:r>
              <a:rPr lang="en-US" dirty="0"/>
              <a:t>:</a:t>
            </a:r>
            <a:endParaRPr lang="ar-E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F06CA8F-710C-43F7-BD62-A8364722BD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2290" y="2142836"/>
            <a:ext cx="5607245" cy="3158231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B6C7ED4-17FA-48FE-BF11-64505CFFE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7361" y="2697017"/>
            <a:ext cx="5098428" cy="2353987"/>
          </a:xfrm>
        </p:spPr>
      </p:pic>
    </p:spTree>
    <p:extLst>
      <p:ext uri="{BB962C8B-B14F-4D97-AF65-F5344CB8AC3E}">
        <p14:creationId xmlns:p14="http://schemas.microsoft.com/office/powerpoint/2010/main" val="19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1147</TotalTime>
  <Words>132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Office Theme</vt:lpstr>
      <vt:lpstr>Pclick </vt:lpstr>
      <vt:lpstr>Who we Are ?</vt:lpstr>
      <vt:lpstr>Why smart Parking ?</vt:lpstr>
      <vt:lpstr>Take Your Retail to the Next Chapter ! </vt:lpstr>
      <vt:lpstr>No More Assumptions  !</vt:lpstr>
      <vt:lpstr>PowerPoint Presentation</vt:lpstr>
      <vt:lpstr>PowerPoint Presentation</vt:lpstr>
      <vt:lpstr>What Is Our Solution ?</vt:lpstr>
      <vt:lpstr>Pclick UI:</vt:lpstr>
      <vt:lpstr>Pclick Admin Interface</vt:lpstr>
      <vt:lpstr>PowerPoint Presentation</vt:lpstr>
      <vt:lpstr>Pclick Backend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Pclick</dc:title>
  <dc:creator>zeinab muhammad</dc:creator>
  <cp:lastModifiedBy>zeinab muhammad</cp:lastModifiedBy>
  <cp:revision>3</cp:revision>
  <dcterms:created xsi:type="dcterms:W3CDTF">2022-01-26T17:59:26Z</dcterms:created>
  <dcterms:modified xsi:type="dcterms:W3CDTF">2022-01-27T13:07:15Z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