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84" r:id="rId5"/>
    <p:sldId id="285" r:id="rId6"/>
    <p:sldId id="286" r:id="rId7"/>
    <p:sldId id="264" r:id="rId8"/>
    <p:sldId id="287" r:id="rId9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ru-RU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ru-RU"/>
        </a:p>
      </dgm:t>
    </dgm:pt>
  </dgm:ptLst>
  <dgm:cxnLst>
    <dgm:cxn modelId="{A045104B-70CA-42EC-BE1F-933B20FE0C6C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bg1">
            <a:lumMod val="6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ru-RU" dirty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Запросы                                                                  Для работы с данными</a:t>
          </a:r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b="1" dirty="0"/>
            <a:t>Проектирование базы данных</a:t>
          </a:r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Формы                                                                    Для ввода данных</a:t>
          </a:r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pPr algn="l"/>
          <a:r>
            <a:rPr lang="ru-RU" dirty="0"/>
            <a:t>Отчеты                                                                     Для вывода информации из БД</a:t>
          </a:r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304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9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3121" custLinFactNeighborY="-511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2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2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E6664BE1-F9B0-4E41-BB74-FB2E7990C874}" type="presOf" srcId="{B54A615F-5DFB-4D5D-BC88-FE0B3AEA176D}" destId="{7B1F9494-1CEC-4E31-8D48-6F308C53B1E0}" srcOrd="0" destOrd="0" presId="urn:microsoft.com/office/officeart/2005/8/layout/default#1"/>
    <dgm:cxn modelId="{7F50033F-7D38-4EFC-9CD5-F81A75653788}" type="presOf" srcId="{3F6323DB-135D-4384-84EA-5330A6381FDA}" destId="{5EA26B5A-EC17-458C-963F-8CB918B5BF30}" srcOrd="0" destOrd="0" presId="urn:microsoft.com/office/officeart/2005/8/layout/default#1"/>
    <dgm:cxn modelId="{1DB1FCEE-2272-4CDC-AE1C-D8CC2D239A24}" type="presOf" srcId="{00366E12-1A08-421F-A4B1-B46B6087CD39}" destId="{A20A5BC3-2589-4AA9-8279-A5F09AB5E75D}" srcOrd="0" destOrd="0" presId="urn:microsoft.com/office/officeart/2005/8/layout/default#1"/>
    <dgm:cxn modelId="{44BACFD0-8CB3-47E1-AC0B-7970AA99A123}" type="presOf" srcId="{330A5A62-C335-4BCA-B7B0-D2BDE4CD2A10}" destId="{73F35DEB-F0E2-4798-90C9-1BF6D04663D8}" srcOrd="0" destOrd="0" presId="urn:microsoft.com/office/officeart/2005/8/layout/default#1"/>
    <dgm:cxn modelId="{8C8DBFEE-388F-4875-9262-4E53E1A28FE0}" type="presOf" srcId="{6963EB61-5BEB-4FC0-8766-5E63029A9B6A}" destId="{4F5E8C44-F212-42B1-9D7A-A8A74DCB3BF8}" srcOrd="0" destOrd="0" presId="urn:microsoft.com/office/officeart/2005/8/layout/default#1"/>
    <dgm:cxn modelId="{86AB8E5D-D7EA-4D86-92BD-AE8C1F8E2A8E}" type="presOf" srcId="{0E3C78FA-61BA-450B-B871-FD72B9B1A29C}" destId="{243F8F47-E24C-4BD2-A862-9A35DBA318C2}" srcOrd="0" destOrd="0" presId="urn:microsoft.com/office/officeart/2005/8/layout/default#1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3CCB33B1-EF71-4F08-A2B7-7550D250CE6E}" type="presParOf" srcId="{243F8F47-E24C-4BD2-A862-9A35DBA318C2}" destId="{5EA26B5A-EC17-458C-963F-8CB918B5BF30}" srcOrd="0" destOrd="0" presId="urn:microsoft.com/office/officeart/2005/8/layout/default#1"/>
    <dgm:cxn modelId="{6BBCB539-E857-408B-9978-661328FB1779}" type="presParOf" srcId="{243F8F47-E24C-4BD2-A862-9A35DBA318C2}" destId="{9B9100E9-24B4-4CB3-A8FB-549E47ED3905}" srcOrd="1" destOrd="0" presId="urn:microsoft.com/office/officeart/2005/8/layout/default#1"/>
    <dgm:cxn modelId="{93CE2BC3-7E9C-4356-B467-FC0E9653471B}" type="presParOf" srcId="{243F8F47-E24C-4BD2-A862-9A35DBA318C2}" destId="{4F5E8C44-F212-42B1-9D7A-A8A74DCB3BF8}" srcOrd="2" destOrd="0" presId="urn:microsoft.com/office/officeart/2005/8/layout/default#1"/>
    <dgm:cxn modelId="{B236525E-C6F0-4E3C-8F15-A16B8E81E262}" type="presParOf" srcId="{243F8F47-E24C-4BD2-A862-9A35DBA318C2}" destId="{0493785E-9072-4B08-B70F-6E05BFDB30B6}" srcOrd="3" destOrd="0" presId="urn:microsoft.com/office/officeart/2005/8/layout/default#1"/>
    <dgm:cxn modelId="{4D75DB9E-0EBE-40A1-BEFD-6CF09EE7719D}" type="presParOf" srcId="{243F8F47-E24C-4BD2-A862-9A35DBA318C2}" destId="{A20A5BC3-2589-4AA9-8279-A5F09AB5E75D}" srcOrd="4" destOrd="0" presId="urn:microsoft.com/office/officeart/2005/8/layout/default#1"/>
    <dgm:cxn modelId="{FAE61C58-183D-4E7E-953E-98BBDB92022E}" type="presParOf" srcId="{243F8F47-E24C-4BD2-A862-9A35DBA318C2}" destId="{D5808FBC-351B-4EE0-90FB-252E48E72AA6}" srcOrd="5" destOrd="0" presId="urn:microsoft.com/office/officeart/2005/8/layout/default#1"/>
    <dgm:cxn modelId="{6B19BFA3-144B-4970-BF94-5C9FA45789B6}" type="presParOf" srcId="{243F8F47-E24C-4BD2-A862-9A35DBA318C2}" destId="{7B1F9494-1CEC-4E31-8D48-6F308C53B1E0}" srcOrd="6" destOrd="0" presId="urn:microsoft.com/office/officeart/2005/8/layout/default#1"/>
    <dgm:cxn modelId="{767C2637-7396-40F5-AAE8-536B981632AC}" type="presParOf" srcId="{243F8F47-E24C-4BD2-A862-9A35DBA318C2}" destId="{D9886639-A617-4A7F-AE9B-057E8E9D3196}" srcOrd="7" destOrd="0" presId="urn:microsoft.com/office/officeart/2005/8/layout/default#1"/>
    <dgm:cxn modelId="{5C8AC0EB-E2AC-44B6-885F-DDE630E57971}" type="presParOf" srcId="{243F8F47-E24C-4BD2-A862-9A35DBA318C2}" destId="{73F35DEB-F0E2-4798-90C9-1BF6D04663D8}" srcOrd="8" destOrd="0" presId="urn:microsoft.com/office/officeart/2005/8/layout/default#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ru-RU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ru-RU"/>
            <a:t>Бизнес-процесс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ru-RU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ru-RU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ru-RU"/>
            <a:t>Операции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ru-RU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ru-RU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ru-RU"/>
            <a:t>Поддержка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ru-RU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ru-RU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ru-RU"/>
            <a:t>Оптимизация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ru-RU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ru-RU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ru-RU"/>
            <a:t>Изменение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ru-RU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ru-RU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ru-RU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ru-RU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ru-RU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ru-RU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ru-RU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ru-RU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ru-RU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ru-RU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ru-RU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ru-RU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ru-RU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ru-RU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ru-RU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ru-RU"/>
        </a:p>
      </dgm:t>
    </dgm:pt>
  </dgm:ptLst>
  <dgm:cxnLst>
    <dgm:cxn modelId="{CA1BF306-CE1A-49EB-BBD7-7D89974D88AF}" type="presOf" srcId="{F9A846BA-06FB-46AF-80ED-5EA0073A08FA}" destId="{71A7CAA9-318E-4CBA-B98D-2203DED9FB9C}" srcOrd="0" destOrd="0" presId="urn:microsoft.com/office/officeart/2005/8/layout/radial6#1"/>
    <dgm:cxn modelId="{03E70040-8793-4481-AA99-5A593E5DE8B8}" type="presOf" srcId="{F4DD7773-E0F0-4CA0-AE12-39FE24E2D38B}" destId="{6996B73F-0E51-4C9A-A0AE-6248F2123DF8}" srcOrd="0" destOrd="0" presId="urn:microsoft.com/office/officeart/2005/8/layout/radial6#1"/>
    <dgm:cxn modelId="{BE88EE10-E4CE-4B96-94B3-ABA6A3D2711E}" type="presOf" srcId="{105D35E0-9A5D-4EB8-8A48-4ED52D2D6EAC}" destId="{3D4D4D43-95D2-4C91-B240-78430E6218B9}" srcOrd="0" destOrd="0" presId="urn:microsoft.com/office/officeart/2005/8/layout/radial6#1"/>
    <dgm:cxn modelId="{1D279B7D-C519-48C8-A7DC-585827609D73}" type="presOf" srcId="{1D5437B4-AE63-4725-B3BF-757CE9D3B51A}" destId="{D8152D92-BBFE-427B-BBE4-CDB00C1C8220}" srcOrd="0" destOrd="0" presId="urn:microsoft.com/office/officeart/2005/8/layout/radial6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43BD8369-C2C2-4FB2-8BEA-2FFDCFF5E0EF}" type="presOf" srcId="{F158A836-9807-4BB5-96D7-55AAE48F5E54}" destId="{86A79D0C-7F5D-4218-89BF-C121023B74AE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DEB53878-78E4-4DE9-88C6-ADD0BB8DC18F}" type="presOf" srcId="{05C988DA-E2F2-414D-AFF5-AF61883FBE3F}" destId="{772C5452-3B19-4BA4-99E2-C91FFF1629B3}" srcOrd="0" destOrd="0" presId="urn:microsoft.com/office/officeart/2005/8/layout/radial6#1"/>
    <dgm:cxn modelId="{3D9ECCED-44B9-449F-A492-D06F559DC12B}" type="presOf" srcId="{641FD4FB-DEB5-4BAD-8DE6-FF7449A706FD}" destId="{7E8FCA14-6E35-4D86-8774-9DEBE17A0AD0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63F8742A-0039-43EF-AB86-3D2178852261}" type="presOf" srcId="{77151872-762C-4E0C-84E2-38FC583BA821}" destId="{C2A2C01E-986B-4BE3-994F-EB2FBE9759A5}" srcOrd="0" destOrd="0" presId="urn:microsoft.com/office/officeart/2005/8/layout/radial6#1"/>
    <dgm:cxn modelId="{64690233-ECD6-42A7-9629-927DA38F32F3}" type="presOf" srcId="{E7099059-3858-4031-AA26-70F1AE740B29}" destId="{FCCDFD5F-7039-438F-B4A9-7649B01ACAF8}" srcOrd="0" destOrd="0" presId="urn:microsoft.com/office/officeart/2005/8/layout/radial6#1"/>
    <dgm:cxn modelId="{A8436A01-8DDC-4A58-8AE3-C3E5C99FF48B}" type="presOf" srcId="{BDF0DF6A-C77C-48ED-8BA1-44B4EE5AE580}" destId="{FCA927B1-9AE4-4F40-8207-CA74D0D24071}" srcOrd="0" destOrd="0" presId="urn:microsoft.com/office/officeart/2005/8/layout/radial6#1"/>
    <dgm:cxn modelId="{9F5EDD15-5D80-4210-AAFD-47D7F85AC135}" type="presParOf" srcId="{3D4D4D43-95D2-4C91-B240-78430E6218B9}" destId="{71A7CAA9-318E-4CBA-B98D-2203DED9FB9C}" srcOrd="0" destOrd="0" presId="urn:microsoft.com/office/officeart/2005/8/layout/radial6#1"/>
    <dgm:cxn modelId="{290D8ED3-B15C-41F6-8B50-C5CB18D9E85B}" type="presParOf" srcId="{3D4D4D43-95D2-4C91-B240-78430E6218B9}" destId="{86A79D0C-7F5D-4218-89BF-C121023B74AE}" srcOrd="1" destOrd="0" presId="urn:microsoft.com/office/officeart/2005/8/layout/radial6#1"/>
    <dgm:cxn modelId="{B20E0B26-D84C-4A2B-B933-E5C9DE7E4E79}" type="presParOf" srcId="{3D4D4D43-95D2-4C91-B240-78430E6218B9}" destId="{5C76BEFB-CE8E-4F7E-8C47-F622A6CFDEBF}" srcOrd="2" destOrd="0" presId="urn:microsoft.com/office/officeart/2005/8/layout/radial6#1"/>
    <dgm:cxn modelId="{FB50C33C-AC8E-4A61-8B2D-CC5204870DA7}" type="presParOf" srcId="{3D4D4D43-95D2-4C91-B240-78430E6218B9}" destId="{7E8FCA14-6E35-4D86-8774-9DEBE17A0AD0}" srcOrd="3" destOrd="0" presId="urn:microsoft.com/office/officeart/2005/8/layout/radial6#1"/>
    <dgm:cxn modelId="{FDD24B1C-3DA7-44EC-937F-A1F0C7008279}" type="presParOf" srcId="{3D4D4D43-95D2-4C91-B240-78430E6218B9}" destId="{D8152D92-BBFE-427B-BBE4-CDB00C1C8220}" srcOrd="4" destOrd="0" presId="urn:microsoft.com/office/officeart/2005/8/layout/radial6#1"/>
    <dgm:cxn modelId="{ED29ACF5-94BC-4C63-AACB-706CB587D4EB}" type="presParOf" srcId="{3D4D4D43-95D2-4C91-B240-78430E6218B9}" destId="{AC9C7443-8962-4A19-AB09-8A666B45BAE2}" srcOrd="5" destOrd="0" presId="urn:microsoft.com/office/officeart/2005/8/layout/radial6#1"/>
    <dgm:cxn modelId="{AC48F25B-A648-4A69-8CEF-F29AFE2CFA2A}" type="presParOf" srcId="{3D4D4D43-95D2-4C91-B240-78430E6218B9}" destId="{C2A2C01E-986B-4BE3-994F-EB2FBE9759A5}" srcOrd="6" destOrd="0" presId="urn:microsoft.com/office/officeart/2005/8/layout/radial6#1"/>
    <dgm:cxn modelId="{384108EB-7221-47B8-81CE-6AA6CD1664D6}" type="presParOf" srcId="{3D4D4D43-95D2-4C91-B240-78430E6218B9}" destId="{6996B73F-0E51-4C9A-A0AE-6248F2123DF8}" srcOrd="7" destOrd="0" presId="urn:microsoft.com/office/officeart/2005/8/layout/radial6#1"/>
    <dgm:cxn modelId="{ABE93CDB-48DD-4070-96E4-7F924EFE4C84}" type="presParOf" srcId="{3D4D4D43-95D2-4C91-B240-78430E6218B9}" destId="{67D23CC5-1A27-4FA3-BCC5-634AEC7B868B}" srcOrd="8" destOrd="0" presId="urn:microsoft.com/office/officeart/2005/8/layout/radial6#1"/>
    <dgm:cxn modelId="{BB793B38-5C25-4A41-B39A-0C907D368A3B}" type="presParOf" srcId="{3D4D4D43-95D2-4C91-B240-78430E6218B9}" destId="{FCA927B1-9AE4-4F40-8207-CA74D0D24071}" srcOrd="9" destOrd="0" presId="urn:microsoft.com/office/officeart/2005/8/layout/radial6#1"/>
    <dgm:cxn modelId="{AA6ABCCD-8C50-4755-82FA-4741C1861C7A}" type="presParOf" srcId="{3D4D4D43-95D2-4C91-B240-78430E6218B9}" destId="{FCCDFD5F-7039-438F-B4A9-7649B01ACAF8}" srcOrd="10" destOrd="0" presId="urn:microsoft.com/office/officeart/2005/8/layout/radial6#1"/>
    <dgm:cxn modelId="{00FE5B19-B31A-4D24-915A-02BB96EC7FAC}" type="presParOf" srcId="{3D4D4D43-95D2-4C91-B240-78430E6218B9}" destId="{96B04D3E-CA34-4F0B-809E-9EAE2E97399A}" srcOrd="11" destOrd="0" presId="urn:microsoft.com/office/officeart/2005/8/layout/radial6#1"/>
    <dgm:cxn modelId="{13A9E2F9-63E4-46A2-8C1E-A0740C5BB527}" type="presParOf" srcId="{3D4D4D43-95D2-4C91-B240-78430E6218B9}" destId="{772C5452-3B19-4BA4-99E2-C91FFF1629B3}" srcOrd="12" destOrd="0" presId="urn:microsoft.com/office/officeart/2005/8/layout/radial6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C238408C-6839-46EE-8131-EDA75C487F2E}" type="datetimeFigureOut">
              <a:rPr/>
              <a:pPr/>
              <a:t>6/30/2006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ru-RU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ru-RU" sz="3800"/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ru-RU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ru-RU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ru-RU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ru-RU" sz="20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ru-RU" sz="4000"/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ru-RU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ru-RU" sz="2000" b="1"/>
            </a:lvl2pPr>
            <a:lvl3pPr eaLnBrk="1" latinLnBrk="0" hangingPunct="1">
              <a:buNone/>
              <a:defRPr kumimoji="0" lang="ru-RU" sz="1800" b="1"/>
            </a:lvl3pPr>
            <a:lvl4pPr eaLnBrk="1" latinLnBrk="0" hangingPunct="1">
              <a:buNone/>
              <a:defRPr kumimoji="0" lang="ru-RU" sz="1600" b="1"/>
            </a:lvl4pPr>
            <a:lvl5pPr eaLnBrk="1" latinLnBrk="0" hangingPunct="1">
              <a:buNone/>
              <a:defRPr kumimoji="0" lang="ru-RU" sz="1600" b="1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ru-RU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ru-RU" sz="2000" b="1"/>
            </a:lvl2pPr>
            <a:lvl3pPr eaLnBrk="1" latinLnBrk="0" hangingPunct="1">
              <a:buNone/>
              <a:defRPr kumimoji="0" lang="ru-RU" sz="1800" b="1"/>
            </a:lvl3pPr>
            <a:lvl4pPr eaLnBrk="1" latinLnBrk="0" hangingPunct="1">
              <a:buNone/>
              <a:defRPr kumimoji="0" lang="ru-RU" sz="1600" b="1"/>
            </a:lvl4pPr>
            <a:lvl5pPr eaLnBrk="1" latinLnBrk="0" hangingPunct="1">
              <a:buNone/>
              <a:defRPr kumimoji="0" lang="ru-RU" sz="1600" b="1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ru-RU" sz="4000" cap="none" baseline="0"/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ru-RU" sz="3600" b="0"/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ru-RU" sz="1800"/>
            </a:lvl1pPr>
            <a:lvl2pPr eaLnBrk="1" latinLnBrk="0" hangingPunct="1">
              <a:buNone/>
              <a:defRPr kumimoji="0" lang="ru-RU" sz="1200"/>
            </a:lvl2pPr>
            <a:lvl3pPr eaLnBrk="1" latinLnBrk="0" hangingPunct="1">
              <a:buNone/>
              <a:defRPr kumimoji="0" lang="ru-RU" sz="1000"/>
            </a:lvl3pPr>
            <a:lvl4pPr eaLnBrk="1" latinLnBrk="0" hangingPunct="1">
              <a:buNone/>
              <a:defRPr kumimoji="0" lang="ru-RU" sz="900"/>
            </a:lvl4pPr>
            <a:lvl5pPr eaLnBrk="1" latinLnBrk="0" hangingPunct="1">
              <a:buNone/>
              <a:defRPr kumimoji="0" lang="ru-RU" sz="9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ru-RU" sz="2100" b="0"/>
            </a:lvl1pPr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ru-RU"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ru-RU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ru-RU" sz="1200"/>
            </a:lvl2pPr>
            <a:lvl3pPr eaLnBrk="1" latinLnBrk="0" hangingPunct="1">
              <a:defRPr kumimoji="0" lang="ru-RU" sz="1000"/>
            </a:lvl3pPr>
            <a:lvl4pPr eaLnBrk="1" latinLnBrk="0" hangingPunct="1">
              <a:defRPr kumimoji="0" lang="ru-RU" sz="900"/>
            </a:lvl4pPr>
            <a:lvl5pPr eaLnBrk="1" latinLnBrk="0" hangingPunct="1">
              <a:defRPr kumimoji="0" lang="ru-RU" sz="9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ru-RU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ru-RU">
                <a:solidFill>
                  <a:schemeClr val="tx2"/>
                </a:solidFill>
              </a:rPr>
              <a:pPr/>
              <a:t>07.05.2019</a:t>
            </a:fld>
            <a:endParaRPr kumimoji="0" lang="ru-RU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ru-RU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ru-RU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ru-RU" sz="1200">
                <a:solidFill>
                  <a:schemeClr val="tx2"/>
                </a:solidFill>
              </a:rPr>
              <a:pPr algn="l"/>
              <a:t>‹#›</a:t>
            </a:fld>
            <a:endParaRPr kumimoji="0" lang="ru-RU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ru-RU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ru-RU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ru-RU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ru-RU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642910" y="-357214"/>
            <a:ext cx="7772400" cy="1974059"/>
          </a:xfrm>
        </p:spPr>
        <p:txBody>
          <a:bodyPr/>
          <a:lstStyle>
            <a:extLst/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endParaRPr lang="ru-RU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2214554"/>
            <a:ext cx="7772400" cy="3243264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 с презентациями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</a:p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  <a:p>
            <a:pPr>
              <a:buFont typeface="Arial" pitchFamily="34" charset="0"/>
              <a:buChar char="•"/>
            </a:pPr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World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71966" cy="525780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документы к печати.</a:t>
            </a:r>
          </a:p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extLst/>
          </a:lstStyle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 ячеек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1571612"/>
            <a:ext cx="3765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</a:t>
            </a: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</a:t>
            </a:r>
            <a:r>
              <a:rPr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форматирование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9144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99946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876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3E3534-AD88-42AC-A680-1E59E4C1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1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21D0C-F95F-4C41-9B54-FE7B0820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86" y="1571612"/>
            <a:ext cx="2980331" cy="435133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 большинстве случаев</a:t>
            </a:r>
            <a:r>
              <a:rPr lang="en-US" dirty="0"/>
              <a:t> </a:t>
            </a:r>
            <a:r>
              <a:rPr lang="ru-RU" dirty="0"/>
              <a:t>    презентация готовится для показа с использованием компьютера ведь именно при таком показе презентации можно реализовать все преимущества электронной презентации</a:t>
            </a:r>
          </a:p>
        </p:txBody>
      </p:sp>
      <p:pic>
        <p:nvPicPr>
          <p:cNvPr id="1028" name="Picture 4" descr="http://oboi-dlja-stola.ru/file/14626/760x0/16:9/windows-xp.jpg">
            <a:extLst>
              <a:ext uri="{FF2B5EF4-FFF2-40B4-BE49-F238E27FC236}">
                <a16:creationId xmlns:a16="http://schemas.microsoft.com/office/drawing/2014/main" xmlns="" id="{E20962E0-A265-4DA4-8733-5F540314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1934" y="1643050"/>
            <a:ext cx="2685635" cy="407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22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56454" y="2285992"/>
            <a:ext cx="1393371" cy="860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Word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4932" y="3547835"/>
            <a:ext cx="180975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PowerPoint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3286124"/>
            <a:ext cx="1393371" cy="812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Excel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83669" y="4290482"/>
            <a:ext cx="1393371" cy="853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Access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5" idx="3"/>
            <a:endCxn id="6" idx="0"/>
          </p:cNvCxnSpPr>
          <p:nvPr/>
        </p:nvCxnSpPr>
        <p:spPr>
          <a:xfrm>
            <a:off x="4049825" y="2716379"/>
            <a:ext cx="1489983" cy="83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3"/>
            <a:endCxn id="6" idx="1"/>
          </p:cNvCxnSpPr>
          <p:nvPr/>
        </p:nvCxnSpPr>
        <p:spPr>
          <a:xfrm>
            <a:off x="4036545" y="3692187"/>
            <a:ext cx="598387" cy="16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8" idx="3"/>
            <a:endCxn id="6" idx="2"/>
          </p:cNvCxnSpPr>
          <p:nvPr/>
        </p:nvCxnSpPr>
        <p:spPr>
          <a:xfrm flipV="1">
            <a:off x="4077040" y="4157435"/>
            <a:ext cx="1462768" cy="55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310833" y="2785836"/>
            <a:ext cx="359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297226" y="4648501"/>
            <a:ext cx="386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85984" y="2786058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47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/>
              <a:t>Визуализация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ru-RU"/>
              <a:t>Для преобразования точек-маркеров на рисунке SmartArt в графические объекты достаточно одного щелчка. В ходе поиска оптимального способа представления своих мыслей может даже потребоваться изменить макет рисунка.  </a:t>
            </a:r>
          </a:p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F00A0F-99D2-48B1-B406-17751178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EDE68A-3FE4-44DF-9B00-6B48C2DE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14" y="1500174"/>
            <a:ext cx="72617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Последовательность изложения</a:t>
            </a:r>
          </a:p>
          <a:p>
            <a:pPr marL="0" indent="0">
              <a:buNone/>
            </a:pPr>
            <a:r>
              <a:rPr lang="ru-RU" dirty="0"/>
              <a:t>           возможность пользоваться </a:t>
            </a:r>
            <a:r>
              <a:rPr lang="ru-RU" dirty="0" smtClean="0"/>
              <a:t>официальными                          </a:t>
            </a:r>
            <a:r>
              <a:rPr lang="ru-RU" dirty="0"/>
              <a:t>шпаргалками</a:t>
            </a:r>
          </a:p>
          <a:p>
            <a:pPr marL="0" indent="0">
              <a:buNone/>
            </a:pPr>
            <a:r>
              <a:rPr lang="ru-RU" dirty="0"/>
              <a:t>          мультимедийные эффекты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ru-RU" dirty="0" err="1"/>
              <a:t>копируемость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транспортабельность</a:t>
            </a:r>
          </a:p>
        </p:txBody>
      </p:sp>
      <p:sp>
        <p:nvSpPr>
          <p:cNvPr id="4" name="Стрелка: шеврон 3">
            <a:extLst>
              <a:ext uri="{FF2B5EF4-FFF2-40B4-BE49-F238E27FC236}">
                <a16:creationId xmlns:a16="http://schemas.microsoft.com/office/drawing/2014/main" xmlns="" id="{6B5D6CCD-247D-4125-A5A4-A16322DF1E9C}"/>
              </a:ext>
            </a:extLst>
          </p:cNvPr>
          <p:cNvSpPr/>
          <p:nvPr/>
        </p:nvSpPr>
        <p:spPr>
          <a:xfrm>
            <a:off x="1500166" y="2571744"/>
            <a:ext cx="410904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xmlns="" id="{0EF674C4-7984-4DE3-8198-B91A7210DC7E}"/>
              </a:ext>
            </a:extLst>
          </p:cNvPr>
          <p:cNvSpPr/>
          <p:nvPr/>
        </p:nvSpPr>
        <p:spPr>
          <a:xfrm>
            <a:off x="1500166" y="3143248"/>
            <a:ext cx="410904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шеврон 5">
            <a:extLst>
              <a:ext uri="{FF2B5EF4-FFF2-40B4-BE49-F238E27FC236}">
                <a16:creationId xmlns:a16="http://schemas.microsoft.com/office/drawing/2014/main" xmlns="" id="{8C260525-F2F9-4BB8-8016-9CF1C7E76545}"/>
              </a:ext>
            </a:extLst>
          </p:cNvPr>
          <p:cNvSpPr/>
          <p:nvPr/>
        </p:nvSpPr>
        <p:spPr>
          <a:xfrm>
            <a:off x="1500166" y="4143380"/>
            <a:ext cx="410904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трелка: шеврон 6">
            <a:extLst>
              <a:ext uri="{FF2B5EF4-FFF2-40B4-BE49-F238E27FC236}">
                <a16:creationId xmlns:a16="http://schemas.microsoft.com/office/drawing/2014/main" xmlns="" id="{AA7F14BF-B8C2-400F-B5DA-73AE0195C9CC}"/>
              </a:ext>
            </a:extLst>
          </p:cNvPr>
          <p:cNvSpPr/>
          <p:nvPr/>
        </p:nvSpPr>
        <p:spPr>
          <a:xfrm>
            <a:off x="1500166" y="4714884"/>
            <a:ext cx="410905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xmlns="" id="{AFC1DF25-2D50-472D-B739-17CABD805A43}"/>
              </a:ext>
            </a:extLst>
          </p:cNvPr>
          <p:cNvSpPr/>
          <p:nvPr/>
        </p:nvSpPr>
        <p:spPr>
          <a:xfrm>
            <a:off x="1500166" y="5286388"/>
            <a:ext cx="410906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79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246</Words>
  <PresentationFormat>Экран (4:3)</PresentationFormat>
  <Paragraphs>58</Paragraphs>
  <Slides>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IntroducingPowerPoint2007</vt:lpstr>
      <vt:lpstr>Microsoft Office</vt:lpstr>
      <vt:lpstr>Текстовый процессор MS World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Визуализация</vt:lpstr>
      <vt:lpstr>Резюме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2019-05-07T14:41:55Z</dcterms:created>
  <dcterms:modified xsi:type="dcterms:W3CDTF">2019-05-07T14:53:18Z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