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591" autoAdjust="0"/>
  </p:normalViewPr>
  <p:slideViewPr>
    <p:cSldViewPr>
      <p:cViewPr varScale="1">
        <p:scale>
          <a:sx n="85" d="100"/>
          <a:sy n="85" d="100"/>
        </p:scale>
        <p:origin x="-15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D5E02A-41EA-483C-8F3E-ED4E9FCC20E4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7BD3E-EB0F-4283-8099-CA115CC18476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D5E02A-41EA-483C-8F3E-ED4E9FCC20E4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7BD3E-EB0F-4283-8099-CA115CC184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D5E02A-41EA-483C-8F3E-ED4E9FCC20E4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7BD3E-EB0F-4283-8099-CA115CC184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D5E02A-41EA-483C-8F3E-ED4E9FCC20E4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7BD3E-EB0F-4283-8099-CA115CC184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D5E02A-41EA-483C-8F3E-ED4E9FCC20E4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7BD3E-EB0F-4283-8099-CA115CC1847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D5E02A-41EA-483C-8F3E-ED4E9FCC20E4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7BD3E-EB0F-4283-8099-CA115CC184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D5E02A-41EA-483C-8F3E-ED4E9FCC20E4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7BD3E-EB0F-4283-8099-CA115CC1847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D5E02A-41EA-483C-8F3E-ED4E9FCC20E4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7BD3E-EB0F-4283-8099-CA115CC184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D5E02A-41EA-483C-8F3E-ED4E9FCC20E4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7BD3E-EB0F-4283-8099-CA115CC184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D5E02A-41EA-483C-8F3E-ED4E9FCC20E4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7BD3E-EB0F-4283-8099-CA115CC184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FD5E02A-41EA-483C-8F3E-ED4E9FCC20E4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957BD3E-EB0F-4283-8099-CA115CC184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FD5E02A-41EA-483C-8F3E-ED4E9FCC20E4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957BD3E-EB0F-4283-8099-CA115CC1847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ublic\Videos\Sample%20Videos\Wildlife.wm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Вторая четверть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презинтация</a:t>
            </a:r>
            <a:endParaRPr lang="ru-RU" dirty="0"/>
          </a:p>
        </p:txBody>
      </p:sp>
      <p:pic>
        <p:nvPicPr>
          <p:cNvPr id="1026" name="Picture 2" descr="C:\Users\Ученик\Downloads\wAbiR_croper_ru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142"/>
            <a:ext cx="9144000" cy="6985142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логотип</a:t>
            </a:r>
            <a:endParaRPr lang="ru-RU" dirty="0"/>
          </a:p>
        </p:txBody>
      </p:sp>
      <p:pic>
        <p:nvPicPr>
          <p:cNvPr id="4" name="Содержимое 3" descr="логотип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7432" y="1448820"/>
            <a:ext cx="8776568" cy="54091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Wildlife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91</TotalTime>
  <Words>4</Words>
  <Application>Microsoft Office PowerPoint</Application>
  <PresentationFormat>Экран (4:3)</PresentationFormat>
  <Paragraphs>3</Paragraphs>
  <Slides>3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Метро</vt:lpstr>
      <vt:lpstr>Вторая четверть</vt:lpstr>
      <vt:lpstr>логотип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Вторая четверть</dc:title>
  <dc:creator>Ученик</dc:creator>
  <cp:lastModifiedBy>Ученик</cp:lastModifiedBy>
  <cp:revision>10</cp:revision>
  <dcterms:created xsi:type="dcterms:W3CDTF">2019-01-16T11:09:35Z</dcterms:created>
  <dcterms:modified xsi:type="dcterms:W3CDTF">2019-01-16T12:41:02Z</dcterms:modified>
</cp:coreProperties>
</file>