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317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348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342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3697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102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339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511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11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005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54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045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322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236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11/25/2020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400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11/25/2020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44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11/25/2020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558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545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9945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7F46A2-DD99-4F14-AAFA-DD37754C0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2255" y="4864099"/>
            <a:ext cx="5537945" cy="764181"/>
          </a:xfrm>
        </p:spPr>
        <p:txBody>
          <a:bodyPr/>
          <a:lstStyle/>
          <a:p>
            <a:r>
              <a:rPr lang="ru-RU" sz="4400" b="1" dirty="0"/>
              <a:t>Система </a:t>
            </a:r>
            <a:r>
              <a:rPr lang="en-US" sz="4400" b="1" dirty="0" err="1"/>
              <a:t>HelpDesk</a:t>
            </a:r>
            <a:endParaRPr lang="ru-RU" sz="4400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853D3D0-A1FB-4173-8973-C926B71AF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619" y="4777380"/>
            <a:ext cx="5610481" cy="86142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026" name="Picture 2" descr="C:\Users\Madina\Downloads\Vector 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56"/>
          <a:stretch/>
        </p:blipFill>
        <p:spPr bwMode="auto">
          <a:xfrm>
            <a:off x="-1" y="-1"/>
            <a:ext cx="2301621" cy="68580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445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Madina\Downloads\Vector 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56"/>
          <a:stretch/>
        </p:blipFill>
        <p:spPr bwMode="auto">
          <a:xfrm>
            <a:off x="-1" y="-1"/>
            <a:ext cx="230162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7577238-E820-4FB8-BCBA-E286529EBDA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5904" r="5904"/>
          <a:stretch>
            <a:fillRect/>
          </a:stretch>
        </p:blipFill>
        <p:spPr>
          <a:xfrm>
            <a:off x="1561355" y="723900"/>
            <a:ext cx="8825658" cy="4419600"/>
          </a:xfrm>
        </p:spPr>
      </p:pic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464D1286-92F9-4767-9E64-A09481249AA1}"/>
              </a:ext>
            </a:extLst>
          </p:cNvPr>
          <p:cNvCxnSpPr>
            <a:cxnSpLocks/>
          </p:cNvCxnSpPr>
          <p:nvPr/>
        </p:nvCxnSpPr>
        <p:spPr>
          <a:xfrm flipH="1" flipV="1">
            <a:off x="2983279" y="3428999"/>
            <a:ext cx="368300" cy="939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Текст 6">
            <a:extLst>
              <a:ext uri="{FF2B5EF4-FFF2-40B4-BE49-F238E27FC236}">
                <a16:creationId xmlns:a16="http://schemas.microsoft.com/office/drawing/2014/main" id="{AA9BFCFC-4997-40D3-BECA-FC4C25222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74056" y="5380024"/>
            <a:ext cx="8825656" cy="703275"/>
          </a:xfrm>
        </p:spPr>
        <p:txBody>
          <a:bodyPr>
            <a:noAutofit/>
          </a:bodyPr>
          <a:lstStyle/>
          <a:p>
            <a:r>
              <a:rPr lang="uz-Cyrl-UZ" sz="1600" b="1" dirty="0"/>
              <a:t>Далее, Вы переходите на страницу оформления запроса, нажимаете на к</a:t>
            </a:r>
            <a:r>
              <a:rPr lang="ru-RU" sz="1600" b="1" dirty="0" err="1"/>
              <a:t>нопку</a:t>
            </a:r>
            <a:r>
              <a:rPr lang="ru-RU" sz="1600" b="1" dirty="0"/>
              <a:t> и таким образом завершаете запрос.</a:t>
            </a:r>
            <a:endParaRPr lang="uz-Cyrl-UZ" sz="1600" b="1" dirty="0"/>
          </a:p>
          <a:p>
            <a:r>
              <a:rPr lang="ru-RU" sz="1600" b="1" dirty="0" err="1"/>
              <a:t>Сўнгра</a:t>
            </a:r>
            <a:r>
              <a:rPr lang="ru-RU" sz="1600" b="1" dirty="0"/>
              <a:t> сиз </a:t>
            </a:r>
            <a:r>
              <a:rPr lang="ru-RU" sz="1600" b="1" dirty="0" err="1"/>
              <a:t>сўров</a:t>
            </a:r>
            <a:r>
              <a:rPr lang="ru-RU" sz="1600" b="1" dirty="0"/>
              <a:t> </a:t>
            </a:r>
            <a:r>
              <a:rPr lang="ru-RU" sz="1600" b="1" dirty="0" err="1"/>
              <a:t>юбориш</a:t>
            </a:r>
            <a:r>
              <a:rPr lang="ru-RU" sz="1600" b="1" dirty="0"/>
              <a:t> </a:t>
            </a:r>
            <a:r>
              <a:rPr lang="ru-RU" sz="1600" b="1" dirty="0" err="1"/>
              <a:t>саҳиф</a:t>
            </a:r>
            <a:r>
              <a:rPr lang="uz-Cyrl-UZ" sz="1600" b="1" dirty="0"/>
              <a:t>асига</a:t>
            </a:r>
            <a:r>
              <a:rPr lang="ru-RU" sz="1600" b="1" dirty="0"/>
              <a:t> </a:t>
            </a:r>
            <a:r>
              <a:rPr lang="ru-RU" sz="1600" b="1" dirty="0" err="1"/>
              <a:t>ўтасиз</a:t>
            </a:r>
            <a:r>
              <a:rPr lang="ru-RU" sz="1600" b="1" dirty="0"/>
              <a:t>, </a:t>
            </a:r>
            <a:r>
              <a:rPr lang="ru-RU" sz="1600" b="1" dirty="0" err="1"/>
              <a:t>кўрсатилган</a:t>
            </a:r>
            <a:r>
              <a:rPr lang="ru-RU" sz="1600" b="1" dirty="0"/>
              <a:t> </a:t>
            </a:r>
            <a:r>
              <a:rPr lang="ru-RU" sz="1600" b="1" dirty="0" err="1"/>
              <a:t>тугмани</a:t>
            </a:r>
            <a:r>
              <a:rPr lang="ru-RU" sz="1600" b="1" dirty="0"/>
              <a:t> </a:t>
            </a:r>
            <a:r>
              <a:rPr lang="ru-RU" sz="1600" b="1" dirty="0" err="1"/>
              <a:t>босасиз</a:t>
            </a:r>
            <a:r>
              <a:rPr lang="ru-RU" sz="1600" b="1" dirty="0"/>
              <a:t> </a:t>
            </a:r>
            <a:r>
              <a:rPr lang="ru-RU" sz="1600" b="1" dirty="0" err="1"/>
              <a:t>ва</a:t>
            </a:r>
            <a:r>
              <a:rPr lang="ru-RU" sz="1600" b="1" dirty="0"/>
              <a:t> шу </a:t>
            </a:r>
            <a:r>
              <a:rPr lang="ru-RU" sz="1600" b="1" dirty="0" err="1"/>
              <a:t>билан</a:t>
            </a:r>
            <a:r>
              <a:rPr lang="ru-RU" sz="1600" b="1" dirty="0"/>
              <a:t> </a:t>
            </a:r>
            <a:r>
              <a:rPr lang="ru-RU" sz="1600" b="1" dirty="0" err="1"/>
              <a:t>сўровни</a:t>
            </a:r>
            <a:r>
              <a:rPr lang="ru-RU" sz="1600" b="1" dirty="0"/>
              <a:t> </a:t>
            </a:r>
            <a:r>
              <a:rPr lang="ru-RU" sz="1600" b="1" dirty="0" err="1"/>
              <a:t>якунлайсиз</a:t>
            </a:r>
            <a:r>
              <a:rPr lang="ru-RU" sz="16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7936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Madina\Downloads\Vector 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56"/>
          <a:stretch/>
        </p:blipFill>
        <p:spPr bwMode="auto">
          <a:xfrm>
            <a:off x="-1" y="-1"/>
            <a:ext cx="230162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2E9DA09-FC65-4D60-9E9E-03213B5AC95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2727" b="2727"/>
          <a:stretch>
            <a:fillRect/>
          </a:stretch>
        </p:blipFill>
        <p:spPr>
          <a:xfrm>
            <a:off x="1485155" y="673100"/>
            <a:ext cx="8825658" cy="4787900"/>
          </a:xfrm>
        </p:spPr>
      </p:pic>
      <p:sp>
        <p:nvSpPr>
          <p:cNvPr id="9" name="Текст 5">
            <a:extLst>
              <a:ext uri="{FF2B5EF4-FFF2-40B4-BE49-F238E27FC236}">
                <a16:creationId xmlns:a16="http://schemas.microsoft.com/office/drawing/2014/main" id="{21742874-8B4A-4EC1-80BF-F3E98705B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7056" y="5638800"/>
            <a:ext cx="8825656" cy="1003300"/>
          </a:xfrm>
        </p:spPr>
        <p:txBody>
          <a:bodyPr>
            <a:normAutofit fontScale="85000" lnSpcReduction="10000"/>
          </a:bodyPr>
          <a:lstStyle/>
          <a:p>
            <a:r>
              <a:rPr lang="ru-RU" sz="2100" b="1" dirty="0"/>
              <a:t>Если в окне отображается зеленый цвет, значит запрос был завершен</a:t>
            </a:r>
          </a:p>
          <a:p>
            <a:r>
              <a:rPr lang="ru-RU" sz="2100" b="1" dirty="0"/>
              <a:t>Агар </a:t>
            </a:r>
            <a:r>
              <a:rPr lang="ru-RU" sz="2100" b="1" dirty="0" err="1"/>
              <a:t>ойнада</a:t>
            </a:r>
            <a:r>
              <a:rPr lang="ru-RU" sz="2100" b="1" dirty="0"/>
              <a:t> </a:t>
            </a:r>
            <a:r>
              <a:rPr lang="ru-RU" sz="2100" b="1" dirty="0" err="1"/>
              <a:t>яшил</a:t>
            </a:r>
            <a:r>
              <a:rPr lang="ru-RU" sz="2100" b="1" dirty="0"/>
              <a:t> ранг </a:t>
            </a:r>
            <a:r>
              <a:rPr lang="ru-RU" sz="2100" b="1" dirty="0" err="1"/>
              <a:t>пайдо</a:t>
            </a:r>
            <a:r>
              <a:rPr lang="ru-RU" sz="2100" b="1" dirty="0"/>
              <a:t> </a:t>
            </a:r>
            <a:r>
              <a:rPr lang="ru-RU" sz="2100" b="1" dirty="0" err="1"/>
              <a:t>бўлса</a:t>
            </a:r>
            <a:r>
              <a:rPr lang="ru-RU" sz="2100" b="1" dirty="0"/>
              <a:t>, </a:t>
            </a:r>
            <a:r>
              <a:rPr lang="ru-RU" sz="2100" b="1" dirty="0" err="1"/>
              <a:t>демак</a:t>
            </a:r>
            <a:r>
              <a:rPr lang="ru-RU" sz="2100" b="1" dirty="0"/>
              <a:t>, </a:t>
            </a:r>
            <a:r>
              <a:rPr lang="ru-RU" sz="2100" b="1" dirty="0" err="1"/>
              <a:t>сўров</a:t>
            </a:r>
            <a:r>
              <a:rPr lang="ru-RU" sz="2100" b="1" dirty="0"/>
              <a:t> </a:t>
            </a:r>
            <a:r>
              <a:rPr lang="ru-RU" sz="2100" b="1" dirty="0" err="1"/>
              <a:t>бажарилган</a:t>
            </a:r>
            <a:r>
              <a:rPr lang="ru-RU" sz="2100" b="1" dirty="0"/>
              <a:t> </a:t>
            </a:r>
            <a:r>
              <a:rPr lang="ru-RU" sz="2100" b="1" dirty="0" err="1"/>
              <a:t>ва</a:t>
            </a:r>
            <a:r>
              <a:rPr lang="ru-RU" sz="2100" b="1" dirty="0"/>
              <a:t> </a:t>
            </a:r>
            <a:r>
              <a:rPr lang="ru-RU" sz="2100" b="1" dirty="0" err="1"/>
              <a:t>якунланган</a:t>
            </a:r>
            <a:endParaRPr lang="ru-RU" sz="2100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2483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Madina\Downloads\Vector 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56"/>
          <a:stretch/>
        </p:blipFill>
        <p:spPr bwMode="auto">
          <a:xfrm>
            <a:off x="-1" y="-1"/>
            <a:ext cx="230162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5F2D5E3-FFBD-4E8C-A54D-4A0493850D3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436" b="436"/>
          <a:stretch>
            <a:fillRect/>
          </a:stretch>
        </p:blipFill>
        <p:spPr>
          <a:xfrm>
            <a:off x="1434355" y="685800"/>
            <a:ext cx="8825658" cy="4368800"/>
          </a:xfrm>
        </p:spPr>
      </p:pic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6561E8C4-DDC2-4071-B1A2-6ABD199D8FC6}"/>
              </a:ext>
            </a:extLst>
          </p:cNvPr>
          <p:cNvCxnSpPr>
            <a:cxnSpLocks/>
          </p:cNvCxnSpPr>
          <p:nvPr/>
        </p:nvCxnSpPr>
        <p:spPr>
          <a:xfrm flipV="1">
            <a:off x="7938052" y="1257302"/>
            <a:ext cx="472109" cy="823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Текст 8">
            <a:extLst>
              <a:ext uri="{FF2B5EF4-FFF2-40B4-BE49-F238E27FC236}">
                <a16:creationId xmlns:a16="http://schemas.microsoft.com/office/drawing/2014/main" id="{EBA95701-C7DD-4B7D-93E3-3AA66051C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3556" y="5367324"/>
            <a:ext cx="8825656" cy="1084275"/>
          </a:xfrm>
        </p:spPr>
        <p:txBody>
          <a:bodyPr>
            <a:normAutofit/>
          </a:bodyPr>
          <a:lstStyle/>
          <a:p>
            <a:r>
              <a:rPr lang="ru-RU" sz="1600" b="1" dirty="0"/>
              <a:t>Нажав на указанную кнопку, можно перейти к управлению профиля</a:t>
            </a:r>
          </a:p>
          <a:p>
            <a:r>
              <a:rPr lang="ru-RU" sz="1600" b="1" dirty="0" err="1"/>
              <a:t>Кўрсатилган</a:t>
            </a:r>
            <a:r>
              <a:rPr lang="ru-RU" sz="1600" b="1" dirty="0"/>
              <a:t> </a:t>
            </a:r>
            <a:r>
              <a:rPr lang="ru-RU" sz="1600" b="1" dirty="0" err="1"/>
              <a:t>тугмани</a:t>
            </a:r>
            <a:r>
              <a:rPr lang="ru-RU" sz="1600" b="1" dirty="0"/>
              <a:t> </a:t>
            </a:r>
            <a:r>
              <a:rPr lang="ru-RU" sz="1600" b="1" dirty="0" err="1"/>
              <a:t>босиш</a:t>
            </a:r>
            <a:r>
              <a:rPr lang="ru-RU" sz="1600" b="1" dirty="0"/>
              <a:t> </a:t>
            </a:r>
            <a:r>
              <a:rPr lang="ru-RU" sz="1600" b="1" dirty="0" err="1"/>
              <a:t>орқали</a:t>
            </a:r>
            <a:r>
              <a:rPr lang="ru-RU" sz="1600" b="1" dirty="0"/>
              <a:t> сиз профиль </a:t>
            </a:r>
            <a:r>
              <a:rPr lang="ru-RU" sz="1600" b="1" dirty="0" err="1"/>
              <a:t>бошқарувига</a:t>
            </a:r>
            <a:r>
              <a:rPr lang="ru-RU" sz="1600" b="1" dirty="0"/>
              <a:t> </a:t>
            </a:r>
            <a:r>
              <a:rPr lang="ru-RU" sz="1600" b="1" dirty="0" err="1"/>
              <a:t>ўтишингиз</a:t>
            </a:r>
            <a:r>
              <a:rPr lang="ru-RU" sz="1600" b="1" dirty="0"/>
              <a:t> </a:t>
            </a:r>
            <a:r>
              <a:rPr lang="ru-RU" sz="1600" b="1" dirty="0" err="1"/>
              <a:t>мумкин</a:t>
            </a:r>
            <a:endParaRPr lang="ru-RU" sz="1600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2556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Madina\Downloads\Vector 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56"/>
          <a:stretch/>
        </p:blipFill>
        <p:spPr bwMode="auto">
          <a:xfrm>
            <a:off x="-1" y="-1"/>
            <a:ext cx="230162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75BC00C-E157-4B9D-9472-8B4DDE73541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4027" b="4027"/>
          <a:stretch>
            <a:fillRect/>
          </a:stretch>
        </p:blipFill>
        <p:spPr>
          <a:xfrm>
            <a:off x="1548655" y="711199"/>
            <a:ext cx="8825658" cy="4851401"/>
          </a:xfrm>
        </p:spPr>
      </p:pic>
      <p:sp>
        <p:nvSpPr>
          <p:cNvPr id="9" name="Текст 6">
            <a:extLst>
              <a:ext uri="{FF2B5EF4-FFF2-40B4-BE49-F238E27FC236}">
                <a16:creationId xmlns:a16="http://schemas.microsoft.com/office/drawing/2014/main" id="{715B5EA0-FEB4-4279-9E80-F18FD68B5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5156" y="5702300"/>
            <a:ext cx="8825656" cy="825499"/>
          </a:xfrm>
        </p:spPr>
        <p:txBody>
          <a:bodyPr>
            <a:normAutofit/>
          </a:bodyPr>
          <a:lstStyle/>
          <a:p>
            <a:r>
              <a:rPr lang="uz-Cyrl-UZ" sz="1800" b="1" dirty="0"/>
              <a:t>Вы можете измеить свою личную информацию на этой странице</a:t>
            </a:r>
          </a:p>
          <a:p>
            <a:r>
              <a:rPr lang="uz-Cyrl-UZ" sz="1800" b="1" dirty="0"/>
              <a:t>Ушбу саҳифада шаҳсий маълумотларингизни ўзгартиришингиз мумкин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1346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Madina\Downloads\Vector 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56"/>
          <a:stretch/>
        </p:blipFill>
        <p:spPr bwMode="auto">
          <a:xfrm>
            <a:off x="-1" y="-1"/>
            <a:ext cx="230162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FA82DD0-5344-4DAE-8F41-C40C2FD63BE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1961" b="1961"/>
          <a:stretch>
            <a:fillRect/>
          </a:stretch>
        </p:blipFill>
        <p:spPr>
          <a:xfrm>
            <a:off x="1258142" y="600857"/>
            <a:ext cx="8825658" cy="4800599"/>
          </a:xfrm>
        </p:spPr>
      </p:pic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2219AA3B-549C-48F9-BF51-A25A6DAF7EB1}"/>
              </a:ext>
            </a:extLst>
          </p:cNvPr>
          <p:cNvCxnSpPr>
            <a:cxnSpLocks/>
          </p:cNvCxnSpPr>
          <p:nvPr/>
        </p:nvCxnSpPr>
        <p:spPr>
          <a:xfrm flipV="1">
            <a:off x="7103165" y="1550504"/>
            <a:ext cx="556592" cy="58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Текст 3">
            <a:extLst>
              <a:ext uri="{FF2B5EF4-FFF2-40B4-BE49-F238E27FC236}">
                <a16:creationId xmlns:a16="http://schemas.microsoft.com/office/drawing/2014/main" id="{C4F518F5-BA7B-4F64-804B-FF38BF7E0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7009" y="5439557"/>
            <a:ext cx="8825656" cy="1316844"/>
          </a:xfrm>
        </p:spPr>
        <p:txBody>
          <a:bodyPr>
            <a:normAutofit fontScale="47500" lnSpcReduction="20000"/>
          </a:bodyPr>
          <a:lstStyle/>
          <a:p>
            <a:endParaRPr lang="uz-Cyrl-UZ" dirty="0"/>
          </a:p>
          <a:p>
            <a:r>
              <a:rPr lang="ru-RU" sz="3300" b="1" i="0" dirty="0">
                <a:effectLst/>
                <a:latin typeface="arial" panose="020B0604020202020204" pitchFamily="34" charset="0"/>
              </a:rPr>
              <a:t>Нажав кнопку выхода, вы можете войти в систему без регистрации</a:t>
            </a:r>
          </a:p>
          <a:p>
            <a:r>
              <a:rPr lang="uz-Cyrl-UZ" sz="3300" b="1" dirty="0"/>
              <a:t>Чиқиш тугмасини босиб сиз қвйта рўйхатдан ўтмаган ҳолда тизимга киришингиз мумкин </a:t>
            </a:r>
          </a:p>
          <a:p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0984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Madina\Downloads\Vector 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56"/>
          <a:stretch/>
        </p:blipFill>
        <p:spPr bwMode="auto">
          <a:xfrm>
            <a:off x="-1" y="-1"/>
            <a:ext cx="230162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BE86AD0-56A6-4233-9C22-EAC758F0CF1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6935" b="6935"/>
          <a:stretch>
            <a:fillRect/>
          </a:stretch>
        </p:blipFill>
        <p:spPr>
          <a:xfrm>
            <a:off x="1150809" y="740958"/>
            <a:ext cx="9119346" cy="5376082"/>
          </a:xfrm>
        </p:spPr>
      </p:pic>
    </p:spTree>
    <p:extLst>
      <p:ext uri="{BB962C8B-B14F-4D97-AF65-F5344CB8AC3E}">
        <p14:creationId xmlns:p14="http://schemas.microsoft.com/office/powerpoint/2010/main" val="3519512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8E2915-74F6-48BA-9914-6EFBFB62D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3367" y="2306003"/>
            <a:ext cx="1931146" cy="812800"/>
          </a:xfrm>
        </p:spPr>
        <p:txBody>
          <a:bodyPr/>
          <a:lstStyle/>
          <a:p>
            <a:r>
              <a:rPr lang="ru-RU" sz="3600" b="1" dirty="0"/>
              <a:t>1-ШАГ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9CC054C4-7298-4FFC-BE15-8755A872AF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3179" y="1350803"/>
            <a:ext cx="6252321" cy="4624706"/>
          </a:xfrm>
        </p:spPr>
      </p:pic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61173FE8-E979-40EE-A329-F2A7BCC91E40}"/>
              </a:ext>
            </a:extLst>
          </p:cNvPr>
          <p:cNvCxnSpPr>
            <a:cxnSpLocks/>
          </p:cNvCxnSpPr>
          <p:nvPr/>
        </p:nvCxnSpPr>
        <p:spPr>
          <a:xfrm>
            <a:off x="5367130" y="4373217"/>
            <a:ext cx="1866083" cy="492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Madina\Downloads\Vector 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56"/>
          <a:stretch/>
        </p:blipFill>
        <p:spPr bwMode="auto">
          <a:xfrm>
            <a:off x="-1" y="-1"/>
            <a:ext cx="230162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Текст 21">
            <a:extLst>
              <a:ext uri="{FF2B5EF4-FFF2-40B4-BE49-F238E27FC236}">
                <a16:creationId xmlns:a16="http://schemas.microsoft.com/office/drawing/2014/main" id="{EC5435E3-9788-460D-BD60-F6286A5FAB10}"/>
              </a:ext>
            </a:extLst>
          </p:cNvPr>
          <p:cNvSpPr txBox="1">
            <a:spLocks/>
          </p:cNvSpPr>
          <p:nvPr/>
        </p:nvSpPr>
        <p:spPr>
          <a:xfrm>
            <a:off x="1150809" y="3118803"/>
            <a:ext cx="3401063" cy="1890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2000" b="1" dirty="0">
                <a:latin typeface="Calibri" panose="020F0502020204030204" pitchFamily="34" charset="0"/>
              </a:rPr>
              <a:t>Чтобы зарегистрироваться, </a:t>
            </a:r>
            <a:r>
              <a:rPr lang="ru-RU" sz="2000" b="1" dirty="0" err="1">
                <a:latin typeface="Calibri" panose="020F0502020204030204" pitchFamily="34" charset="0"/>
              </a:rPr>
              <a:t>наж</a:t>
            </a:r>
            <a:r>
              <a:rPr lang="uz-Cyrl-UZ" sz="2000" b="1" dirty="0">
                <a:latin typeface="Calibri" panose="020F0502020204030204" pitchFamily="34" charset="0"/>
              </a:rPr>
              <a:t>мите</a:t>
            </a:r>
            <a:r>
              <a:rPr lang="ru-RU" sz="2000" b="1" dirty="0">
                <a:latin typeface="Calibri" panose="020F0502020204030204" pitchFamily="34" charset="0"/>
              </a:rPr>
              <a:t> на указанную кнопку </a:t>
            </a:r>
          </a:p>
          <a:p>
            <a:r>
              <a:rPr lang="ru-RU" sz="2000" b="1" dirty="0" err="1">
                <a:latin typeface="Calibri" panose="020F0502020204030204" pitchFamily="34" charset="0"/>
              </a:rPr>
              <a:t>Рўйхатдан</a:t>
            </a:r>
            <a:r>
              <a:rPr lang="ru-RU" sz="2000" b="1" dirty="0">
                <a:latin typeface="Calibri" panose="020F0502020204030204" pitchFamily="34" charset="0"/>
              </a:rPr>
              <a:t> </a:t>
            </a:r>
            <a:r>
              <a:rPr lang="ru-RU" sz="2000" b="1" dirty="0" err="1">
                <a:latin typeface="Calibri" panose="020F0502020204030204" pitchFamily="34" charset="0"/>
              </a:rPr>
              <a:t>ўтиш</a:t>
            </a:r>
            <a:r>
              <a:rPr lang="ru-RU" sz="2000" b="1" dirty="0">
                <a:latin typeface="Calibri" panose="020F0502020204030204" pitchFamily="34" charset="0"/>
              </a:rPr>
              <a:t> </a:t>
            </a:r>
            <a:r>
              <a:rPr lang="ru-RU" sz="2000" b="1" dirty="0" err="1">
                <a:latin typeface="Calibri" panose="020F0502020204030204" pitchFamily="34" charset="0"/>
              </a:rPr>
              <a:t>учун</a:t>
            </a:r>
            <a:r>
              <a:rPr lang="ru-RU" sz="2000" b="1" dirty="0">
                <a:latin typeface="Calibri" panose="020F0502020204030204" pitchFamily="34" charset="0"/>
              </a:rPr>
              <a:t> </a:t>
            </a:r>
            <a:r>
              <a:rPr lang="ru-RU" sz="2000" b="1" dirty="0" err="1">
                <a:latin typeface="Calibri" panose="020F0502020204030204" pitchFamily="34" charset="0"/>
              </a:rPr>
              <a:t>кўрсатилган</a:t>
            </a:r>
            <a:r>
              <a:rPr lang="ru-RU" sz="2000" b="1" dirty="0">
                <a:latin typeface="Calibri" panose="020F0502020204030204" pitchFamily="34" charset="0"/>
              </a:rPr>
              <a:t> </a:t>
            </a:r>
            <a:r>
              <a:rPr lang="ru-RU" sz="2000" b="1" dirty="0" err="1">
                <a:latin typeface="Calibri" panose="020F0502020204030204" pitchFamily="34" charset="0"/>
              </a:rPr>
              <a:t>тугмани</a:t>
            </a:r>
            <a:r>
              <a:rPr lang="ru-RU" sz="2000" b="1" dirty="0">
                <a:latin typeface="Calibri" panose="020F0502020204030204" pitchFamily="34" charset="0"/>
              </a:rPr>
              <a:t> </a:t>
            </a:r>
            <a:r>
              <a:rPr lang="ru-RU" sz="2000" b="1" dirty="0" err="1">
                <a:latin typeface="Calibri" panose="020F0502020204030204" pitchFamily="34" charset="0"/>
              </a:rPr>
              <a:t>босинг</a:t>
            </a:r>
            <a:r>
              <a:rPr lang="ru-RU" sz="2000" b="1" dirty="0">
                <a:latin typeface="Calibri" panose="020F0502020204030204" pitchFamily="34" charset="0"/>
              </a:rPr>
              <a:t> </a:t>
            </a:r>
          </a:p>
          <a:p>
            <a:endParaRPr lang="ru-RU" sz="20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60032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E35C45C2-B2BE-4BCF-9D28-01DDB806627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2464" r="22464"/>
          <a:stretch/>
        </p:blipFill>
        <p:spPr/>
      </p:pic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214FCFB-EEFE-4B55-A229-E090A4269ADB}"/>
              </a:ext>
            </a:extLst>
          </p:cNvPr>
          <p:cNvCxnSpPr>
            <a:cxnSpLocks/>
          </p:cNvCxnSpPr>
          <p:nvPr/>
        </p:nvCxnSpPr>
        <p:spPr>
          <a:xfrm>
            <a:off x="5996516" y="2578100"/>
            <a:ext cx="1358900" cy="156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2" descr="C:\Users\Madina\Downloads\Vector 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56"/>
          <a:stretch/>
        </p:blipFill>
        <p:spPr bwMode="auto">
          <a:xfrm>
            <a:off x="-1" y="-1"/>
            <a:ext cx="230162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Текст 15">
            <a:extLst>
              <a:ext uri="{FF2B5EF4-FFF2-40B4-BE49-F238E27FC236}">
                <a16:creationId xmlns:a16="http://schemas.microsoft.com/office/drawing/2014/main" id="{1CC3DA42-2564-43CD-9E85-EDB9E24998C6}"/>
              </a:ext>
            </a:extLst>
          </p:cNvPr>
          <p:cNvSpPr txBox="1">
            <a:spLocks/>
          </p:cNvSpPr>
          <p:nvPr/>
        </p:nvSpPr>
        <p:spPr>
          <a:xfrm>
            <a:off x="1590987" y="1422400"/>
            <a:ext cx="5084979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2000" b="1" dirty="0">
                <a:latin typeface="Calibri" panose="020F0502020204030204" pitchFamily="34" charset="0"/>
              </a:rPr>
              <a:t>Пароль должен быть в указанном формате (</a:t>
            </a:r>
            <a:r>
              <a:rPr lang="en-US" sz="2000" b="1" dirty="0">
                <a:latin typeface="Calibri" panose="020F0502020204030204" pitchFamily="34" charset="0"/>
              </a:rPr>
              <a:t>T.islom@ung.uz)</a:t>
            </a:r>
          </a:p>
          <a:p>
            <a:r>
              <a:rPr lang="ru-RU" sz="2000" b="1" dirty="0">
                <a:latin typeface="Calibri" panose="020F0502020204030204" pitchFamily="34" charset="0"/>
              </a:rPr>
              <a:t>Пароль </a:t>
            </a:r>
            <a:r>
              <a:rPr lang="ru-RU" sz="2000" b="1" dirty="0" err="1">
                <a:latin typeface="Calibri" panose="020F0502020204030204" pitchFamily="34" charset="0"/>
              </a:rPr>
              <a:t>кўрсатилган</a:t>
            </a:r>
            <a:r>
              <a:rPr lang="ru-RU" sz="2000" b="1" dirty="0">
                <a:latin typeface="Calibri" panose="020F0502020204030204" pitchFamily="34" charset="0"/>
              </a:rPr>
              <a:t> </a:t>
            </a:r>
            <a:r>
              <a:rPr lang="ru-RU" sz="2000" b="1" dirty="0" err="1">
                <a:latin typeface="Calibri" panose="020F0502020204030204" pitchFamily="34" charset="0"/>
              </a:rPr>
              <a:t>форматда</a:t>
            </a:r>
            <a:r>
              <a:rPr lang="ru-RU" sz="2000" b="1" dirty="0">
                <a:latin typeface="Calibri" panose="020F0502020204030204" pitchFamily="34" charset="0"/>
              </a:rPr>
              <a:t> </a:t>
            </a:r>
            <a:r>
              <a:rPr lang="ru-RU" sz="2000" b="1" dirty="0" err="1">
                <a:latin typeface="Calibri" panose="020F0502020204030204" pitchFamily="34" charset="0"/>
              </a:rPr>
              <a:t>бўлиши</a:t>
            </a:r>
            <a:r>
              <a:rPr lang="ru-RU" sz="2000" b="1" dirty="0">
                <a:latin typeface="Calibri" panose="020F0502020204030204" pitchFamily="34" charset="0"/>
              </a:rPr>
              <a:t> </a:t>
            </a:r>
            <a:r>
              <a:rPr lang="ru-RU" sz="2000" b="1" dirty="0" err="1">
                <a:latin typeface="Calibri" panose="020F0502020204030204" pitchFamily="34" charset="0"/>
              </a:rPr>
              <a:t>шарт</a:t>
            </a:r>
            <a:endParaRPr lang="en-US" sz="2000" b="1" dirty="0">
              <a:latin typeface="Calibri" panose="020F0502020204030204" pitchFamily="34" charset="0"/>
            </a:endParaRP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87037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2D462A6D-E277-4913-8B95-906AC35D4E6F}"/>
              </a:ext>
            </a:extLst>
          </p:cNvPr>
          <p:cNvCxnSpPr/>
          <p:nvPr/>
        </p:nvCxnSpPr>
        <p:spPr>
          <a:xfrm>
            <a:off x="9131300" y="203200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0D3919FD-C63A-43B0-92C8-9AC9909A7722}"/>
              </a:ext>
            </a:extLst>
          </p:cNvPr>
          <p:cNvCxnSpPr/>
          <p:nvPr/>
        </p:nvCxnSpPr>
        <p:spPr>
          <a:xfrm flipV="1">
            <a:off x="7861300" y="1498600"/>
            <a:ext cx="635000" cy="20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Madina\Downloads\Vector 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56"/>
          <a:stretch/>
        </p:blipFill>
        <p:spPr bwMode="auto">
          <a:xfrm>
            <a:off x="-1" y="-1"/>
            <a:ext cx="230162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Рисунок 1"/>
          <p:cNvSpPr>
            <a:spLocks noGrp="1"/>
          </p:cNvSpPr>
          <p:nvPr>
            <p:ph type="pic" idx="1"/>
          </p:nvPr>
        </p:nvSpPr>
        <p:spPr/>
      </p:sp>
      <p:pic>
        <p:nvPicPr>
          <p:cNvPr id="10" name="Объект 4">
            <a:extLst>
              <a:ext uri="{FF2B5EF4-FFF2-40B4-BE49-F238E27FC236}">
                <a16:creationId xmlns:a16="http://schemas.microsoft.com/office/drawing/2014/main" id="{B9939DAB-3EFA-4C9C-918B-87FF0067B0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80" b="3080"/>
          <a:stretch/>
        </p:blipFill>
        <p:spPr>
          <a:xfrm>
            <a:off x="1468309" y="711200"/>
            <a:ext cx="8825658" cy="44577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Заголовок 13">
            <a:extLst>
              <a:ext uri="{FF2B5EF4-FFF2-40B4-BE49-F238E27FC236}">
                <a16:creationId xmlns:a16="http://schemas.microsoft.com/office/drawing/2014/main" id="{CB6FADD8-3984-400F-A494-83988E8069CE}"/>
              </a:ext>
            </a:extLst>
          </p:cNvPr>
          <p:cNvSpPr txBox="1">
            <a:spLocks/>
          </p:cNvSpPr>
          <p:nvPr/>
        </p:nvSpPr>
        <p:spPr>
          <a:xfrm>
            <a:off x="1154956" y="5270500"/>
            <a:ext cx="8825657" cy="7111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600" b="1"/>
              <a:t>2-ШАГ</a:t>
            </a:r>
            <a:endParaRPr lang="ru-RU" sz="3600" b="1" dirty="0"/>
          </a:p>
        </p:txBody>
      </p:sp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7" name="Текст 14">
            <a:extLst>
              <a:ext uri="{FF2B5EF4-FFF2-40B4-BE49-F238E27FC236}">
                <a16:creationId xmlns:a16="http://schemas.microsoft.com/office/drawing/2014/main" id="{6834ABED-855C-4507-9775-918F96E5E277}"/>
              </a:ext>
            </a:extLst>
          </p:cNvPr>
          <p:cNvSpPr txBox="1">
            <a:spLocks/>
          </p:cNvSpPr>
          <p:nvPr/>
        </p:nvSpPr>
        <p:spPr>
          <a:xfrm>
            <a:off x="1141510" y="5981699"/>
            <a:ext cx="8825656" cy="711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2000" b="1"/>
              <a:t>Чтобы создать запрос нужно нажать на эту кнопку</a:t>
            </a:r>
            <a:endParaRPr lang="en-US" sz="2000" b="1"/>
          </a:p>
          <a:p>
            <a:r>
              <a:rPr lang="ru-RU" sz="2000" b="1"/>
              <a:t>Сўров яратиш учун ушбу тугмани босиш керак</a:t>
            </a:r>
            <a:endParaRPr lang="ru-RU" sz="2000" b="1" dirty="0"/>
          </a:p>
        </p:txBody>
      </p: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5F50C17F-4E51-4D51-BA9C-65E38A732C9C}"/>
              </a:ext>
            </a:extLst>
          </p:cNvPr>
          <p:cNvCxnSpPr>
            <a:cxnSpLocks/>
          </p:cNvCxnSpPr>
          <p:nvPr/>
        </p:nvCxnSpPr>
        <p:spPr>
          <a:xfrm flipV="1">
            <a:off x="7633252" y="1938131"/>
            <a:ext cx="1152940" cy="44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258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ED0CCD8F-EF21-4DC4-BB69-BC05A021B248}"/>
              </a:ext>
            </a:extLst>
          </p:cNvPr>
          <p:cNvCxnSpPr/>
          <p:nvPr/>
        </p:nvCxnSpPr>
        <p:spPr>
          <a:xfrm flipH="1" flipV="1">
            <a:off x="6858000" y="3771900"/>
            <a:ext cx="1092200" cy="1206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2" descr="C:\Users\Madina\Downloads\Vector 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56"/>
          <a:stretch/>
        </p:blipFill>
        <p:spPr bwMode="auto">
          <a:xfrm>
            <a:off x="25399" y="-1"/>
            <a:ext cx="2301621" cy="68580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Объект 4">
            <a:extLst>
              <a:ext uri="{FF2B5EF4-FFF2-40B4-BE49-F238E27FC236}">
                <a16:creationId xmlns:a16="http://schemas.microsoft.com/office/drawing/2014/main" id="{179EB082-FDA6-4820-9B59-B3AA30C6F1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009900" y="1028700"/>
            <a:ext cx="8788400" cy="5120339"/>
          </a:xfrm>
        </p:spPr>
      </p:pic>
      <p:sp>
        <p:nvSpPr>
          <p:cNvPr id="15" name="Объект 10">
            <a:extLst>
              <a:ext uri="{FF2B5EF4-FFF2-40B4-BE49-F238E27FC236}">
                <a16:creationId xmlns:a16="http://schemas.microsoft.com/office/drawing/2014/main" id="{839E24BA-79B0-426A-A574-49DC9512E99D}"/>
              </a:ext>
            </a:extLst>
          </p:cNvPr>
          <p:cNvSpPr txBox="1">
            <a:spLocks/>
          </p:cNvSpPr>
          <p:nvPr/>
        </p:nvSpPr>
        <p:spPr>
          <a:xfrm>
            <a:off x="50800" y="867707"/>
            <a:ext cx="3065834" cy="3700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r>
              <a:rPr lang="ru-RU" b="1" dirty="0">
                <a:latin typeface="Calibri" panose="020F0502020204030204" pitchFamily="34" charset="0"/>
              </a:rPr>
              <a:t>Заполнить и нажать на кнопку «отправить» чтобы создать запрос</a:t>
            </a:r>
          </a:p>
          <a:p>
            <a:r>
              <a:rPr lang="ru-RU" b="1" dirty="0" err="1">
                <a:latin typeface="Calibri" panose="020F0502020204030204" pitchFamily="34" charset="0"/>
              </a:rPr>
              <a:t>Сўровни</a:t>
            </a:r>
            <a:r>
              <a:rPr lang="ru-RU" b="1" dirty="0">
                <a:latin typeface="Calibri" panose="020F0502020204030204" pitchFamily="34" charset="0"/>
              </a:rPr>
              <a:t> </a:t>
            </a:r>
            <a:r>
              <a:rPr lang="ru-RU" b="1" dirty="0" err="1">
                <a:latin typeface="Calibri" panose="020F0502020204030204" pitchFamily="34" charset="0"/>
              </a:rPr>
              <a:t>яратиш</a:t>
            </a:r>
            <a:r>
              <a:rPr lang="ru-RU" b="1" dirty="0">
                <a:latin typeface="Calibri" panose="020F0502020204030204" pitchFamily="34" charset="0"/>
              </a:rPr>
              <a:t> </a:t>
            </a:r>
            <a:r>
              <a:rPr lang="ru-RU" b="1" dirty="0" err="1">
                <a:latin typeface="Calibri" panose="020F0502020204030204" pitchFamily="34" charset="0"/>
              </a:rPr>
              <a:t>учун</a:t>
            </a:r>
            <a:r>
              <a:rPr lang="ru-RU" b="1" dirty="0">
                <a:latin typeface="Calibri" panose="020F0502020204030204" pitchFamily="34" charset="0"/>
              </a:rPr>
              <a:t> </a:t>
            </a:r>
            <a:r>
              <a:rPr lang="ru-RU" b="1" dirty="0" err="1">
                <a:latin typeface="Calibri" panose="020F0502020204030204" pitchFamily="34" charset="0"/>
              </a:rPr>
              <a:t>сўровномани</a:t>
            </a:r>
            <a:r>
              <a:rPr lang="ru-RU" b="1" dirty="0">
                <a:latin typeface="Calibri" panose="020F0502020204030204" pitchFamily="34" charset="0"/>
              </a:rPr>
              <a:t> </a:t>
            </a:r>
            <a:r>
              <a:rPr lang="ru-RU" b="1" dirty="0" err="1">
                <a:latin typeface="Calibri" panose="020F0502020204030204" pitchFamily="34" charset="0"/>
              </a:rPr>
              <a:t>тўлдиринг</a:t>
            </a:r>
            <a:r>
              <a:rPr lang="ru-RU" b="1" dirty="0">
                <a:latin typeface="Calibri" panose="020F0502020204030204" pitchFamily="34" charset="0"/>
              </a:rPr>
              <a:t> </a:t>
            </a:r>
            <a:r>
              <a:rPr lang="ru-RU" b="1" dirty="0" err="1">
                <a:latin typeface="Calibri" panose="020F0502020204030204" pitchFamily="34" charset="0"/>
              </a:rPr>
              <a:t>ва</a:t>
            </a:r>
            <a:r>
              <a:rPr lang="ru-RU" b="1" dirty="0">
                <a:latin typeface="Calibri" panose="020F0502020204030204" pitchFamily="34" charset="0"/>
              </a:rPr>
              <a:t> "</a:t>
            </a:r>
            <a:r>
              <a:rPr lang="ru-RU" b="1" dirty="0" err="1">
                <a:latin typeface="Calibri" panose="020F0502020204030204" pitchFamily="34" charset="0"/>
              </a:rPr>
              <a:t>юбориш</a:t>
            </a:r>
            <a:r>
              <a:rPr lang="ru-RU" b="1" dirty="0">
                <a:latin typeface="Calibri" panose="020F0502020204030204" pitchFamily="34" charset="0"/>
              </a:rPr>
              <a:t>" </a:t>
            </a:r>
            <a:r>
              <a:rPr lang="ru-RU" b="1" dirty="0" err="1">
                <a:latin typeface="Calibri" panose="020F0502020204030204" pitchFamily="34" charset="0"/>
              </a:rPr>
              <a:t>тугмасини</a:t>
            </a:r>
            <a:r>
              <a:rPr lang="ru-RU" b="1" dirty="0">
                <a:latin typeface="Calibri" panose="020F0502020204030204" pitchFamily="34" charset="0"/>
              </a:rPr>
              <a:t> </a:t>
            </a:r>
            <a:r>
              <a:rPr lang="ru-RU" b="1" dirty="0" err="1">
                <a:latin typeface="Calibri" panose="020F0502020204030204" pitchFamily="34" charset="0"/>
              </a:rPr>
              <a:t>босинг</a:t>
            </a:r>
            <a:endParaRPr lang="ru-RU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694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Madina\Downloads\Vector 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56"/>
          <a:stretch/>
        </p:blipFill>
        <p:spPr bwMode="auto">
          <a:xfrm>
            <a:off x="-1" y="-1"/>
            <a:ext cx="230162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Объект 4">
            <a:extLst>
              <a:ext uri="{FF2B5EF4-FFF2-40B4-BE49-F238E27FC236}">
                <a16:creationId xmlns:a16="http://schemas.microsoft.com/office/drawing/2014/main" id="{7576CE03-B559-4736-A325-3C86484D24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84" b="4484"/>
          <a:stretch/>
        </p:blipFill>
        <p:spPr>
          <a:xfrm>
            <a:off x="1835569" y="647280"/>
            <a:ext cx="8356600" cy="473314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Прямоугольник 2"/>
          <p:cNvSpPr/>
          <p:nvPr/>
        </p:nvSpPr>
        <p:spPr>
          <a:xfrm>
            <a:off x="1974574" y="5508536"/>
            <a:ext cx="82175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Calibri" panose="020F0502020204030204" pitchFamily="34" charset="0"/>
              </a:rPr>
              <a:t>Если в окне отображается синий цвет, то это означает запрос еще не был принят</a:t>
            </a:r>
          </a:p>
          <a:p>
            <a:r>
              <a:rPr lang="ru-RU" b="1" dirty="0" err="1">
                <a:latin typeface="Calibri" panose="020F0502020204030204" pitchFamily="34" charset="0"/>
              </a:rPr>
              <a:t>Агар</a:t>
            </a:r>
            <a:r>
              <a:rPr lang="ru-RU" b="1" dirty="0">
                <a:latin typeface="Calibri" panose="020F0502020204030204" pitchFamily="34" charset="0"/>
              </a:rPr>
              <a:t> </a:t>
            </a:r>
            <a:r>
              <a:rPr lang="ru-RU" b="1" dirty="0" err="1">
                <a:latin typeface="Calibri" panose="020F0502020204030204" pitchFamily="34" charset="0"/>
              </a:rPr>
              <a:t>ойнада</a:t>
            </a:r>
            <a:r>
              <a:rPr lang="ru-RU" b="1" dirty="0">
                <a:latin typeface="Calibri" panose="020F0502020204030204" pitchFamily="34" charset="0"/>
              </a:rPr>
              <a:t> </a:t>
            </a:r>
            <a:r>
              <a:rPr lang="ru-RU" b="1" dirty="0" err="1">
                <a:latin typeface="Calibri" panose="020F0502020204030204" pitchFamily="34" charset="0"/>
              </a:rPr>
              <a:t>кўк</a:t>
            </a:r>
            <a:r>
              <a:rPr lang="ru-RU" b="1" dirty="0">
                <a:latin typeface="Calibri" panose="020F0502020204030204" pitchFamily="34" charset="0"/>
              </a:rPr>
              <a:t> ранг </a:t>
            </a:r>
            <a:r>
              <a:rPr lang="ru-RU" b="1" dirty="0" err="1">
                <a:latin typeface="Calibri" panose="020F0502020204030204" pitchFamily="34" charset="0"/>
              </a:rPr>
              <a:t>пайдо</a:t>
            </a:r>
            <a:r>
              <a:rPr lang="ru-RU" b="1" dirty="0">
                <a:latin typeface="Calibri" panose="020F0502020204030204" pitchFamily="34" charset="0"/>
              </a:rPr>
              <a:t> </a:t>
            </a:r>
            <a:r>
              <a:rPr lang="ru-RU" b="1" dirty="0" err="1">
                <a:latin typeface="Calibri" panose="020F0502020204030204" pitchFamily="34" charset="0"/>
              </a:rPr>
              <a:t>бўлса</a:t>
            </a:r>
            <a:r>
              <a:rPr lang="ru-RU" b="1" dirty="0">
                <a:latin typeface="Calibri" panose="020F0502020204030204" pitchFamily="34" charset="0"/>
              </a:rPr>
              <a:t>, </a:t>
            </a:r>
            <a:r>
              <a:rPr lang="ru-RU" b="1" dirty="0" err="1">
                <a:latin typeface="Calibri" panose="020F0502020204030204" pitchFamily="34" charset="0"/>
              </a:rPr>
              <a:t>демак</a:t>
            </a:r>
            <a:r>
              <a:rPr lang="ru-RU" b="1" dirty="0">
                <a:latin typeface="Calibri" panose="020F0502020204030204" pitchFamily="34" charset="0"/>
              </a:rPr>
              <a:t>, </a:t>
            </a:r>
            <a:r>
              <a:rPr lang="ru-RU" b="1" dirty="0" err="1">
                <a:latin typeface="Calibri" panose="020F0502020204030204" pitchFamily="34" charset="0"/>
              </a:rPr>
              <a:t>бу</a:t>
            </a:r>
            <a:r>
              <a:rPr lang="ru-RU" b="1" dirty="0">
                <a:latin typeface="Calibri" panose="020F0502020204030204" pitchFamily="34" charset="0"/>
              </a:rPr>
              <a:t> </a:t>
            </a:r>
            <a:r>
              <a:rPr lang="ru-RU" b="1" dirty="0" err="1">
                <a:latin typeface="Calibri" panose="020F0502020204030204" pitchFamily="34" charset="0"/>
              </a:rPr>
              <a:t>сўров</a:t>
            </a:r>
            <a:r>
              <a:rPr lang="ru-RU" b="1" dirty="0">
                <a:latin typeface="Calibri" panose="020F0502020204030204" pitchFamily="34" charset="0"/>
              </a:rPr>
              <a:t> </a:t>
            </a:r>
            <a:r>
              <a:rPr lang="ru-RU" b="1" dirty="0" err="1">
                <a:latin typeface="Calibri" panose="020F0502020204030204" pitchFamily="34" charset="0"/>
              </a:rPr>
              <a:t>ҳали</a:t>
            </a:r>
            <a:r>
              <a:rPr lang="ru-RU" b="1" dirty="0">
                <a:latin typeface="Calibri" panose="020F0502020204030204" pitchFamily="34" charset="0"/>
              </a:rPr>
              <a:t> </a:t>
            </a:r>
            <a:r>
              <a:rPr lang="ru-RU" b="1" dirty="0" err="1">
                <a:latin typeface="Calibri" panose="020F0502020204030204" pitchFamily="34" charset="0"/>
              </a:rPr>
              <a:t>қабул</a:t>
            </a:r>
            <a:r>
              <a:rPr lang="ru-RU" b="1" dirty="0">
                <a:latin typeface="Calibri" panose="020F0502020204030204" pitchFamily="34" charset="0"/>
              </a:rPr>
              <a:t> </a:t>
            </a:r>
            <a:r>
              <a:rPr lang="ru-RU" b="1" dirty="0" err="1">
                <a:latin typeface="Calibri" panose="020F0502020204030204" pitchFamily="34" charset="0"/>
              </a:rPr>
              <a:t>қилинмаган</a:t>
            </a:r>
            <a:endParaRPr lang="ru-RU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472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Madina\Downloads\Vector 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56"/>
          <a:stretch/>
        </p:blipFill>
        <p:spPr bwMode="auto">
          <a:xfrm>
            <a:off x="-1" y="-1"/>
            <a:ext cx="230162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Объект 4">
            <a:extLst>
              <a:ext uri="{FF2B5EF4-FFF2-40B4-BE49-F238E27FC236}">
                <a16:creationId xmlns:a16="http://schemas.microsoft.com/office/drawing/2014/main" id="{30CBD6D4-53C0-495D-9F28-D888B8DA1AE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2979" r="2979"/>
          <a:stretch/>
        </p:blipFill>
        <p:spPr>
          <a:xfrm>
            <a:off x="1358155" y="711200"/>
            <a:ext cx="8825658" cy="4114786"/>
          </a:xfrm>
        </p:spPr>
      </p:pic>
      <p:sp>
        <p:nvSpPr>
          <p:cNvPr id="10" name="Текст 8">
            <a:extLst>
              <a:ext uri="{FF2B5EF4-FFF2-40B4-BE49-F238E27FC236}">
                <a16:creationId xmlns:a16="http://schemas.microsoft.com/office/drawing/2014/main" id="{803F540C-4B40-456D-925F-FF6BBC803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20056" y="5176826"/>
            <a:ext cx="8825656" cy="1109674"/>
          </a:xfrm>
        </p:spPr>
        <p:txBody>
          <a:bodyPr>
            <a:normAutofit fontScale="62500" lnSpcReduction="20000"/>
          </a:bodyPr>
          <a:lstStyle/>
          <a:p>
            <a:r>
              <a:rPr lang="ru-RU" sz="3200" b="1" dirty="0">
                <a:latin typeface="Calibri" panose="020F0502020204030204" pitchFamily="34" charset="0"/>
              </a:rPr>
              <a:t>Если в окне отображается желтый цвет, то это означает к запросу назначили исполнителя</a:t>
            </a:r>
          </a:p>
          <a:p>
            <a:r>
              <a:rPr lang="ru-RU" sz="3200" b="1" dirty="0">
                <a:latin typeface="Calibri" panose="020F0502020204030204" pitchFamily="34" charset="0"/>
              </a:rPr>
              <a:t>Агар </a:t>
            </a:r>
            <a:r>
              <a:rPr lang="ru-RU" sz="3200" b="1" dirty="0" err="1">
                <a:latin typeface="Calibri" panose="020F0502020204030204" pitchFamily="34" charset="0"/>
              </a:rPr>
              <a:t>ойнада</a:t>
            </a:r>
            <a:r>
              <a:rPr lang="ru-RU" sz="3200" b="1" dirty="0">
                <a:latin typeface="Calibri" panose="020F0502020204030204" pitchFamily="34" charset="0"/>
              </a:rPr>
              <a:t> </a:t>
            </a:r>
            <a:r>
              <a:rPr lang="ru-RU" sz="3200" b="1" dirty="0" err="1">
                <a:latin typeface="Calibri" panose="020F0502020204030204" pitchFamily="34" charset="0"/>
              </a:rPr>
              <a:t>сариқ</a:t>
            </a:r>
            <a:r>
              <a:rPr lang="ru-RU" sz="3200" b="1" dirty="0">
                <a:latin typeface="Calibri" panose="020F0502020204030204" pitchFamily="34" charset="0"/>
              </a:rPr>
              <a:t> ранг </a:t>
            </a:r>
            <a:r>
              <a:rPr lang="ru-RU" sz="3200" b="1" dirty="0" err="1">
                <a:latin typeface="Calibri" panose="020F0502020204030204" pitchFamily="34" charset="0"/>
              </a:rPr>
              <a:t>пайдо</a:t>
            </a:r>
            <a:r>
              <a:rPr lang="ru-RU" sz="3200" b="1" dirty="0">
                <a:latin typeface="Calibri" panose="020F0502020204030204" pitchFamily="34" charset="0"/>
              </a:rPr>
              <a:t> </a:t>
            </a:r>
            <a:r>
              <a:rPr lang="ru-RU" sz="3200" b="1" dirty="0" err="1">
                <a:latin typeface="Calibri" panose="020F0502020204030204" pitchFamily="34" charset="0"/>
              </a:rPr>
              <a:t>бўлса</a:t>
            </a:r>
            <a:r>
              <a:rPr lang="ru-RU" sz="3200" b="1" dirty="0">
                <a:latin typeface="Calibri" panose="020F0502020204030204" pitchFamily="34" charset="0"/>
              </a:rPr>
              <a:t>, </a:t>
            </a:r>
            <a:r>
              <a:rPr lang="ru-RU" sz="3200" b="1" dirty="0" err="1">
                <a:latin typeface="Calibri" panose="020F0502020204030204" pitchFamily="34" charset="0"/>
              </a:rPr>
              <a:t>демак</a:t>
            </a:r>
            <a:r>
              <a:rPr lang="ru-RU" sz="3200" b="1" dirty="0">
                <a:latin typeface="Calibri" panose="020F0502020204030204" pitchFamily="34" charset="0"/>
              </a:rPr>
              <a:t>, </a:t>
            </a:r>
            <a:r>
              <a:rPr lang="ru-RU" sz="3200" b="1" dirty="0" err="1">
                <a:latin typeface="Calibri" panose="020F0502020204030204" pitchFamily="34" charset="0"/>
              </a:rPr>
              <a:t>сўровга</a:t>
            </a:r>
            <a:r>
              <a:rPr lang="ru-RU" sz="3200" b="1" dirty="0">
                <a:latin typeface="Calibri" panose="020F0502020204030204" pitchFamily="34" charset="0"/>
              </a:rPr>
              <a:t> </a:t>
            </a:r>
            <a:r>
              <a:rPr lang="ru-RU" sz="3200" b="1" dirty="0" err="1">
                <a:latin typeface="Calibri" panose="020F0502020204030204" pitchFamily="34" charset="0"/>
              </a:rPr>
              <a:t>ижрочи</a:t>
            </a:r>
            <a:r>
              <a:rPr lang="ru-RU" sz="3200" b="1" dirty="0">
                <a:latin typeface="Calibri" panose="020F0502020204030204" pitchFamily="34" charset="0"/>
              </a:rPr>
              <a:t> </a:t>
            </a:r>
            <a:r>
              <a:rPr lang="ru-RU" sz="3200" b="1" dirty="0" err="1">
                <a:latin typeface="Calibri" panose="020F0502020204030204" pitchFamily="34" charset="0"/>
              </a:rPr>
              <a:t>тайинланган</a:t>
            </a:r>
            <a:endParaRPr lang="ru-RU" sz="3200" b="1" dirty="0">
              <a:latin typeface="Calibri" panose="020F050202020403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1297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Madina\Downloads\Vector 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56"/>
          <a:stretch/>
        </p:blipFill>
        <p:spPr bwMode="auto">
          <a:xfrm>
            <a:off x="-1" y="-1"/>
            <a:ext cx="230162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10D1B08-F533-4E8D-845A-32C1CEDBD8E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693" r="1693"/>
          <a:stretch>
            <a:fillRect/>
          </a:stretch>
        </p:blipFill>
        <p:spPr>
          <a:xfrm>
            <a:off x="1421655" y="749299"/>
            <a:ext cx="8825658" cy="4495801"/>
          </a:xfrm>
        </p:spPr>
      </p:pic>
      <p:sp>
        <p:nvSpPr>
          <p:cNvPr id="9" name="Текст 5">
            <a:extLst>
              <a:ext uri="{FF2B5EF4-FFF2-40B4-BE49-F238E27FC236}">
                <a16:creationId xmlns:a16="http://schemas.microsoft.com/office/drawing/2014/main" id="{203FC4A1-F2CF-4DA3-8CCE-4D56796A7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08956" y="5367326"/>
            <a:ext cx="8825656" cy="1071574"/>
          </a:xfrm>
        </p:spPr>
        <p:txBody>
          <a:bodyPr>
            <a:noAutofit/>
          </a:bodyPr>
          <a:lstStyle/>
          <a:p>
            <a:r>
              <a:rPr lang="ru-RU" sz="1600" b="1" dirty="0"/>
              <a:t>Если в окне отображается серый цвет, то это означает что исполнитель принял запрос  </a:t>
            </a:r>
            <a:endParaRPr lang="en-US" sz="1600" b="1" dirty="0"/>
          </a:p>
          <a:p>
            <a:r>
              <a:rPr lang="ru-RU" sz="1600" b="1" dirty="0"/>
              <a:t>Агар </a:t>
            </a:r>
            <a:r>
              <a:rPr lang="ru-RU" sz="1600" b="1" dirty="0" err="1"/>
              <a:t>ойнада</a:t>
            </a:r>
            <a:r>
              <a:rPr lang="ru-RU" sz="1600" b="1" dirty="0"/>
              <a:t> </a:t>
            </a:r>
            <a:r>
              <a:rPr lang="ru-RU" sz="1600" b="1" dirty="0" err="1"/>
              <a:t>кул</a:t>
            </a:r>
            <a:r>
              <a:rPr lang="ru-RU" sz="1600" b="1" dirty="0"/>
              <a:t> ранг </a:t>
            </a:r>
            <a:r>
              <a:rPr lang="ru-RU" sz="1600" b="1" dirty="0" err="1"/>
              <a:t>пайдо</a:t>
            </a:r>
            <a:r>
              <a:rPr lang="ru-RU" sz="1600" b="1" dirty="0"/>
              <a:t> </a:t>
            </a:r>
            <a:r>
              <a:rPr lang="ru-RU" sz="1600" b="1" dirty="0" err="1"/>
              <a:t>бўлса</a:t>
            </a:r>
            <a:r>
              <a:rPr lang="ru-RU" sz="1600" b="1" dirty="0"/>
              <a:t>, </a:t>
            </a:r>
            <a:r>
              <a:rPr lang="ru-RU" sz="1600" b="1" dirty="0" err="1"/>
              <a:t>демак</a:t>
            </a:r>
            <a:r>
              <a:rPr lang="ru-RU" sz="1600" b="1" dirty="0"/>
              <a:t>, </a:t>
            </a:r>
            <a:r>
              <a:rPr lang="ru-RU" sz="1600" b="1" dirty="0" err="1"/>
              <a:t>ижрочи</a:t>
            </a:r>
            <a:r>
              <a:rPr lang="ru-RU" sz="1600" b="1" dirty="0"/>
              <a:t> </a:t>
            </a:r>
            <a:r>
              <a:rPr lang="ru-RU" sz="1600" b="1" dirty="0" err="1"/>
              <a:t>сўровни</a:t>
            </a:r>
            <a:r>
              <a:rPr lang="ru-RU" sz="1600" b="1" dirty="0"/>
              <a:t> </a:t>
            </a:r>
            <a:r>
              <a:rPr lang="ru-RU" sz="1600" b="1" dirty="0" err="1"/>
              <a:t>Қабул</a:t>
            </a:r>
            <a:r>
              <a:rPr lang="ru-RU" sz="1600" b="1" dirty="0"/>
              <a:t> </a:t>
            </a:r>
            <a:r>
              <a:rPr lang="ru-RU" sz="1600" b="1" dirty="0" err="1"/>
              <a:t>Қилган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3818236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4">
            <a:extLst>
              <a:ext uri="{FF2B5EF4-FFF2-40B4-BE49-F238E27FC236}">
                <a16:creationId xmlns:a16="http://schemas.microsoft.com/office/drawing/2014/main" id="{A390AC13-F5DD-4CDA-A151-8921D8670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6327"/>
            <a:ext cx="65" cy="24174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2" descr="C:\Users\Madina\Downloads\Vector 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56"/>
          <a:stretch/>
        </p:blipFill>
        <p:spPr bwMode="auto">
          <a:xfrm>
            <a:off x="-1" y="-1"/>
            <a:ext cx="230162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2B45F56-897D-42AB-8247-0445071FA2A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4896" r="4896"/>
          <a:stretch/>
        </p:blipFill>
        <p:spPr>
          <a:xfrm>
            <a:off x="1535955" y="692371"/>
            <a:ext cx="8825658" cy="4559301"/>
          </a:xfrm>
        </p:spPr>
      </p:pic>
      <p:sp>
        <p:nvSpPr>
          <p:cNvPr id="11" name="Текст 24">
            <a:extLst>
              <a:ext uri="{FF2B5EF4-FFF2-40B4-BE49-F238E27FC236}">
                <a16:creationId xmlns:a16="http://schemas.microsoft.com/office/drawing/2014/main" id="{C49F138E-6041-4012-8157-79262DFFA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08957" y="5470496"/>
            <a:ext cx="8825656" cy="866803"/>
          </a:xfrm>
        </p:spPr>
        <p:txBody>
          <a:bodyPr>
            <a:normAutofit fontScale="92500" lnSpcReduction="20000"/>
          </a:bodyPr>
          <a:lstStyle/>
          <a:p>
            <a:r>
              <a:rPr lang="ru-RU" sz="1800" b="1" dirty="0"/>
              <a:t>Чтобы завершить запрос в первую очередь нужно нажать на указанную кнопку</a:t>
            </a:r>
          </a:p>
          <a:p>
            <a:r>
              <a:rPr lang="uz-Cyrl-UZ" sz="1800" b="1" dirty="0"/>
              <a:t>Сўровни якунлаш учун ушбу тугмани босиш керак</a:t>
            </a:r>
            <a:endParaRPr lang="ru-RU" sz="1800" b="1" dirty="0"/>
          </a:p>
          <a:p>
            <a:endParaRPr lang="ru-RU"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1F354D1C-D285-4823-9C27-98815749146C}"/>
              </a:ext>
            </a:extLst>
          </p:cNvPr>
          <p:cNvCxnSpPr>
            <a:cxnSpLocks/>
          </p:cNvCxnSpPr>
          <p:nvPr/>
        </p:nvCxnSpPr>
        <p:spPr>
          <a:xfrm flipV="1">
            <a:off x="8153400" y="3911602"/>
            <a:ext cx="1574800" cy="533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4621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</TotalTime>
  <Words>292</Words>
  <Application>Microsoft Office PowerPoint</Application>
  <PresentationFormat>Широкоэкранный</PresentationFormat>
  <Paragraphs>34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arial</vt:lpstr>
      <vt:lpstr>Calibri</vt:lpstr>
      <vt:lpstr>Century Gothic</vt:lpstr>
      <vt:lpstr>Wingdings 3</vt:lpstr>
      <vt:lpstr>Ион</vt:lpstr>
      <vt:lpstr>Система HelpDesk</vt:lpstr>
      <vt:lpstr>1-ШАГ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Asus</dc:creator>
  <cp:lastModifiedBy>Asus</cp:lastModifiedBy>
  <cp:revision>39</cp:revision>
  <dcterms:created xsi:type="dcterms:W3CDTF">2020-11-24T04:38:40Z</dcterms:created>
  <dcterms:modified xsi:type="dcterms:W3CDTF">2020-11-25T04:08:05Z</dcterms:modified>
</cp:coreProperties>
</file>