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6E34D-A18E-4441-8754-4F4CC21C4B5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1794A-72FA-4DCE-8818-ED8663B8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583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62CCE-27EB-46AF-8B03-07F45E901EBC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E152E-5AFC-4E0C-8854-8CAE2F29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581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77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5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0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5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4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46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76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3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4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97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98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06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24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32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7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4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9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5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3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47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01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89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8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6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995B2DB-5CE4-44AF-9B9F-9F54B6507F2C}" type="datetime1">
              <a:rPr lang="en-US" smtClean="0"/>
              <a:t>10/31/2012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7F12-8F03-4E26-9CB4-B43C73D7FFC6}" type="datetime1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B06-E6E7-4CF8-8F2F-5F29A75458D6}" type="datetime1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DECD-AF9D-49AE-A412-8BDB6AAB957A}" type="datetime1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65C3E9-F20E-4A16-BB24-4793A48E89BB}" type="datetime1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60F5-D03E-4BC0-A29B-B760D843A96E}" type="datetime1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06A7-4F36-4C00-8F5D-18AB29449833}" type="datetime1">
              <a:rPr lang="en-US" smtClean="0"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6AFA-5C6C-43DC-8897-F37B9B80D75B}" type="datetime1">
              <a:rPr lang="en-US" smtClean="0"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DFE-A006-4DE0-A177-E46B6F6B1991}" type="datetime1">
              <a:rPr lang="en-US" smtClean="0"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092C-54F5-4D80-9396-72ECE328557F}" type="datetime1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A901-D0E7-475A-A36D-4F886994EF3A}" type="datetime1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3B8630-1E24-41DC-A2F4-500A5970750E}" type="datetime1">
              <a:rPr lang="en-US" smtClean="0"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CAKEPHP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Blog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219200"/>
            <a:ext cx="8839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400" dirty="0"/>
              <a:t>&lt;?</a:t>
            </a:r>
            <a:r>
              <a:rPr lang="en-US" sz="2400" dirty="0" err="1"/>
              <a:t>php</a:t>
            </a:r>
            <a:r>
              <a:rPr lang="en-US" sz="2400" dirty="0"/>
              <a:t> </a:t>
            </a:r>
            <a:r>
              <a:rPr lang="en-US" sz="2400" dirty="0" err="1"/>
              <a:t>foreach</a:t>
            </a:r>
            <a:r>
              <a:rPr lang="en-US" sz="2400" dirty="0"/>
              <a:t> ($posts as $post): ?&gt;</a:t>
            </a:r>
          </a:p>
          <a:p>
            <a:r>
              <a:rPr lang="en-US" sz="2400" dirty="0"/>
              <a:t>  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&lt;td&gt;&lt;?</a:t>
            </a:r>
            <a:r>
              <a:rPr lang="en-US" sz="2400" dirty="0" err="1"/>
              <a:t>php</a:t>
            </a:r>
            <a:r>
              <a:rPr lang="en-US" sz="2400" dirty="0"/>
              <a:t> echo $post['Post']['id']; ?&gt;&lt;/td&gt;</a:t>
            </a:r>
          </a:p>
          <a:p>
            <a:r>
              <a:rPr lang="en-US" sz="2400" dirty="0"/>
              <a:t>        &lt;td&gt;</a:t>
            </a:r>
          </a:p>
          <a:p>
            <a:r>
              <a:rPr lang="en-US" sz="2400" dirty="0"/>
              <a:t>            &lt;?</a:t>
            </a:r>
            <a:r>
              <a:rPr lang="en-US" sz="2400" dirty="0" err="1"/>
              <a:t>php</a:t>
            </a:r>
            <a:r>
              <a:rPr lang="en-US" sz="2400" dirty="0"/>
              <a:t> echo $this-&gt;Html-&gt;link($post['Post']['title'],</a:t>
            </a:r>
          </a:p>
          <a:p>
            <a:r>
              <a:rPr lang="en-US" sz="2400" dirty="0"/>
              <a:t>array('controller' =&gt; 'posts', 'action' =&gt; 'view', $post['Post']['id'])); ?&gt;</a:t>
            </a:r>
          </a:p>
          <a:p>
            <a:r>
              <a:rPr lang="en-US" sz="2400" dirty="0"/>
              <a:t>        &lt;/td&gt;</a:t>
            </a:r>
          </a:p>
          <a:p>
            <a:r>
              <a:rPr lang="en-US" sz="2400" dirty="0"/>
              <a:t>        &lt;td&gt;&lt;?</a:t>
            </a:r>
            <a:r>
              <a:rPr lang="en-US" sz="2400" dirty="0" err="1"/>
              <a:t>php</a:t>
            </a:r>
            <a:r>
              <a:rPr lang="en-US" sz="2400" dirty="0"/>
              <a:t> echo $post['Post']['created']; ?&gt;&lt;/td&gt;</a:t>
            </a:r>
          </a:p>
          <a:p>
            <a:r>
              <a:rPr lang="en-US" sz="2400" dirty="0"/>
              <a:t>  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    &lt;?</a:t>
            </a:r>
            <a:r>
              <a:rPr lang="en-US" sz="2400" dirty="0" err="1"/>
              <a:t>php</a:t>
            </a:r>
            <a:r>
              <a:rPr lang="en-US" sz="2400" dirty="0"/>
              <a:t> </a:t>
            </a:r>
            <a:r>
              <a:rPr lang="en-US" sz="2400" dirty="0" err="1"/>
              <a:t>endforeach</a:t>
            </a:r>
            <a:r>
              <a:rPr lang="en-US" sz="2400" dirty="0"/>
              <a:t>; ?&gt;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941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305342"/>
            <a:ext cx="8839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function add() {</a:t>
            </a:r>
          </a:p>
          <a:p>
            <a:r>
              <a:rPr lang="en-US" sz="2400" dirty="0"/>
              <a:t>        if ($this-&gt;request-&gt;is('post')) {</a:t>
            </a:r>
          </a:p>
          <a:p>
            <a:r>
              <a:rPr lang="en-US" sz="2400" dirty="0"/>
              <a:t>            $this-&gt;Post-&gt;create();</a:t>
            </a:r>
          </a:p>
          <a:p>
            <a:r>
              <a:rPr lang="en-US" sz="2400" dirty="0"/>
              <a:t>            if ($this-&gt;Post-&gt;save($this-&gt;request-&gt;data)) {</a:t>
            </a:r>
          </a:p>
          <a:p>
            <a:r>
              <a:rPr lang="en-US" sz="2400" dirty="0"/>
              <a:t>                $this-&gt;Session-&gt;</a:t>
            </a:r>
            <a:r>
              <a:rPr lang="en-US" sz="2400" dirty="0" err="1"/>
              <a:t>setFlash</a:t>
            </a:r>
            <a:r>
              <a:rPr lang="en-US" sz="2400" dirty="0"/>
              <a:t>('Your post has been saved.');</a:t>
            </a:r>
          </a:p>
          <a:p>
            <a:r>
              <a:rPr lang="en-US" sz="2400" dirty="0"/>
              <a:t>                $this-&gt;redirect(array('action' =&gt; 'index'));</a:t>
            </a:r>
          </a:p>
          <a:p>
            <a:r>
              <a:rPr lang="en-US" sz="2400" dirty="0"/>
              <a:t>            } else {</a:t>
            </a:r>
          </a:p>
          <a:p>
            <a:r>
              <a:rPr lang="en-US" sz="2400" dirty="0"/>
              <a:t>                $this-&gt;Session-&gt;</a:t>
            </a:r>
            <a:r>
              <a:rPr lang="en-US" sz="2400" dirty="0" err="1"/>
              <a:t>setFlash</a:t>
            </a:r>
            <a:r>
              <a:rPr lang="en-US" sz="2400" dirty="0"/>
              <a:t>('Unable to add your post.');</a:t>
            </a:r>
          </a:p>
          <a:p>
            <a:r>
              <a:rPr lang="en-US" sz="2400" dirty="0"/>
              <a:t>            }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255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981200"/>
            <a:ext cx="807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&lt;h1&gt;Add Post&lt;/h1&gt;</a:t>
            </a:r>
          </a:p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endParaRPr lang="en-US" sz="2800" dirty="0"/>
          </a:p>
          <a:p>
            <a:r>
              <a:rPr lang="en-US" sz="2800" dirty="0"/>
              <a:t>echo $this-&gt;Form-&gt;create('Post');</a:t>
            </a:r>
          </a:p>
          <a:p>
            <a:r>
              <a:rPr lang="en-US" sz="2800" dirty="0"/>
              <a:t>echo $this-&gt;Form-&gt;input('title');</a:t>
            </a:r>
          </a:p>
          <a:p>
            <a:r>
              <a:rPr lang="en-US" sz="2800" dirty="0"/>
              <a:t>echo $this-&gt;Form-&gt;input('body', array('rows' =&gt; '3'));</a:t>
            </a:r>
          </a:p>
          <a:p>
            <a:r>
              <a:rPr lang="en-US" sz="2800" dirty="0"/>
              <a:t>echo $this-&gt;Form-&gt;end('Save Post');</a:t>
            </a:r>
          </a:p>
          <a:p>
            <a:r>
              <a:rPr lang="en-US" sz="2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117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Helpers do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$this-&gt;Form-&gt;create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&lt;form id="</a:t>
            </a:r>
            <a:r>
              <a:rPr lang="en-US" dirty="0" err="1"/>
              <a:t>PostAddForm</a:t>
            </a:r>
            <a:r>
              <a:rPr lang="en-US" dirty="0"/>
              <a:t>" method="post" action="/posts/add</a:t>
            </a:r>
            <a:r>
              <a:rPr lang="en-US" dirty="0" smtClean="0"/>
              <a:t>"&gt;</a:t>
            </a:r>
          </a:p>
          <a:p>
            <a:r>
              <a:rPr lang="en-US" dirty="0"/>
              <a:t>$this-&gt;Html-&gt;link</a:t>
            </a:r>
            <a:r>
              <a:rPr lang="en-US" dirty="0"/>
              <a:t>(</a:t>
            </a:r>
            <a:r>
              <a:rPr lang="en-US" dirty="0"/>
              <a:t>'Add Post'</a:t>
            </a:r>
            <a:r>
              <a:rPr lang="en-US" dirty="0"/>
              <a:t>, </a:t>
            </a:r>
            <a:r>
              <a:rPr lang="en-US" i="1" dirty="0"/>
              <a:t>array</a:t>
            </a:r>
            <a:r>
              <a:rPr lang="en-US" dirty="0"/>
              <a:t>(</a:t>
            </a:r>
            <a:r>
              <a:rPr lang="en-US" dirty="0"/>
              <a:t>'controller'</a:t>
            </a:r>
            <a:r>
              <a:rPr lang="en-US" dirty="0"/>
              <a:t> </a:t>
            </a:r>
            <a:r>
              <a:rPr lang="en-US" dirty="0"/>
              <a:t>=&gt;</a:t>
            </a:r>
            <a:r>
              <a:rPr lang="en-US" dirty="0"/>
              <a:t> </a:t>
            </a:r>
            <a:r>
              <a:rPr lang="en-US" dirty="0"/>
              <a:t>'posts'</a:t>
            </a:r>
            <a:r>
              <a:rPr lang="en-US" dirty="0"/>
              <a:t>, </a:t>
            </a:r>
            <a:r>
              <a:rPr lang="en-US" dirty="0"/>
              <a:t>'action'</a:t>
            </a:r>
            <a:r>
              <a:rPr lang="en-US" dirty="0"/>
              <a:t> </a:t>
            </a:r>
            <a:r>
              <a:rPr lang="en-US" dirty="0"/>
              <a:t>=&gt;</a:t>
            </a:r>
            <a:r>
              <a:rPr lang="en-US" dirty="0"/>
              <a:t> </a:t>
            </a:r>
            <a:r>
              <a:rPr lang="en-US" dirty="0"/>
              <a:t>'add</a:t>
            </a:r>
            <a:r>
              <a:rPr lang="en-US" dirty="0" smtClean="0"/>
              <a:t>'));	</a:t>
            </a:r>
          </a:p>
          <a:p>
            <a:pPr lvl="1"/>
            <a:r>
              <a:rPr lang="en-US" dirty="0" smtClean="0"/>
              <a:t>Hyper Link</a:t>
            </a:r>
          </a:p>
          <a:p>
            <a:r>
              <a:rPr lang="en-US" i="1" dirty="0"/>
              <a:t>echo</a:t>
            </a:r>
            <a:r>
              <a:rPr lang="en-US" dirty="0"/>
              <a:t> </a:t>
            </a:r>
            <a:r>
              <a:rPr lang="en-US" dirty="0"/>
              <a:t>$this-&gt;Form-&gt;</a:t>
            </a:r>
            <a:r>
              <a:rPr lang="en-US" dirty="0" err="1"/>
              <a:t>postLink</a:t>
            </a:r>
            <a:r>
              <a:rPr lang="en-US" dirty="0"/>
              <a:t>( </a:t>
            </a:r>
            <a:r>
              <a:rPr lang="en-US" dirty="0"/>
              <a:t>'Delete'</a:t>
            </a:r>
            <a:r>
              <a:rPr lang="en-US" dirty="0"/>
              <a:t>, </a:t>
            </a:r>
            <a:r>
              <a:rPr lang="en-US" i="1" dirty="0"/>
              <a:t>array</a:t>
            </a:r>
            <a:r>
              <a:rPr lang="en-US" dirty="0"/>
              <a:t>(</a:t>
            </a:r>
            <a:r>
              <a:rPr lang="en-US" dirty="0"/>
              <a:t>'action'</a:t>
            </a:r>
            <a:r>
              <a:rPr lang="en-US" dirty="0"/>
              <a:t> </a:t>
            </a:r>
            <a:r>
              <a:rPr lang="en-US" dirty="0"/>
              <a:t>=&gt;</a:t>
            </a:r>
            <a:r>
              <a:rPr lang="en-US" dirty="0"/>
              <a:t> </a:t>
            </a:r>
            <a:r>
              <a:rPr lang="en-US" dirty="0"/>
              <a:t>'delete'</a:t>
            </a:r>
            <a:r>
              <a:rPr lang="en-US" dirty="0"/>
              <a:t>, </a:t>
            </a:r>
            <a:r>
              <a:rPr lang="en-US" dirty="0"/>
              <a:t>$post</a:t>
            </a:r>
            <a:r>
              <a:rPr lang="en-US" dirty="0"/>
              <a:t>[</a:t>
            </a:r>
            <a:r>
              <a:rPr lang="en-US" dirty="0"/>
              <a:t>'Post'</a:t>
            </a:r>
            <a:r>
              <a:rPr lang="en-US" dirty="0"/>
              <a:t>][</a:t>
            </a:r>
            <a:r>
              <a:rPr lang="en-US" dirty="0"/>
              <a:t>'id'</a:t>
            </a:r>
            <a:r>
              <a:rPr lang="en-US" dirty="0"/>
              <a:t>]), </a:t>
            </a:r>
            <a:r>
              <a:rPr lang="en-US" i="1" dirty="0"/>
              <a:t>array</a:t>
            </a:r>
            <a:r>
              <a:rPr lang="en-US" dirty="0"/>
              <a:t>(</a:t>
            </a:r>
            <a:r>
              <a:rPr lang="en-US" dirty="0"/>
              <a:t>'confirm'</a:t>
            </a:r>
            <a:r>
              <a:rPr lang="en-US" dirty="0"/>
              <a:t> </a:t>
            </a:r>
            <a:r>
              <a:rPr lang="en-US" dirty="0"/>
              <a:t>=&gt;</a:t>
            </a:r>
            <a:r>
              <a:rPr lang="en-US" dirty="0"/>
              <a:t> </a:t>
            </a:r>
            <a:r>
              <a:rPr lang="en-US" dirty="0"/>
              <a:t>'Are you sure</a:t>
            </a:r>
            <a:r>
              <a:rPr lang="en-US" dirty="0" smtClean="0"/>
              <a:t>?'));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2618" y="1295400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function edit($id = null) {</a:t>
            </a:r>
          </a:p>
          <a:p>
            <a:r>
              <a:rPr lang="en-US" sz="2400" dirty="0"/>
              <a:t>    $this-&gt;Post-&gt;id = $id;</a:t>
            </a:r>
          </a:p>
          <a:p>
            <a:r>
              <a:rPr lang="en-US" sz="2400" dirty="0"/>
              <a:t>    if ($this-&gt;request-&gt;is('get')) {</a:t>
            </a:r>
          </a:p>
          <a:p>
            <a:r>
              <a:rPr lang="en-US" sz="2400" dirty="0"/>
              <a:t>        $this-&gt;request-&gt;data = $this-&gt;Post-&gt;read();</a:t>
            </a:r>
          </a:p>
          <a:p>
            <a:r>
              <a:rPr lang="en-US" sz="2400" dirty="0"/>
              <a:t>    } else {</a:t>
            </a:r>
          </a:p>
          <a:p>
            <a:r>
              <a:rPr lang="en-US" sz="2400" dirty="0"/>
              <a:t>        if ($this-&gt;Post-&gt;save($this-&gt;request-&gt;data)) {</a:t>
            </a:r>
          </a:p>
          <a:p>
            <a:r>
              <a:rPr lang="en-US" sz="2400" dirty="0"/>
              <a:t>            $this-&gt;Session-&gt;</a:t>
            </a:r>
            <a:r>
              <a:rPr lang="en-US" sz="2400" dirty="0" err="1"/>
              <a:t>setFlash</a:t>
            </a:r>
            <a:r>
              <a:rPr lang="en-US" sz="2400" dirty="0"/>
              <a:t>('Your post has been updated.');</a:t>
            </a:r>
          </a:p>
          <a:p>
            <a:r>
              <a:rPr lang="en-US" sz="2400" dirty="0"/>
              <a:t>            $this-&gt;redirect(array('action' =&gt; 'index'));</a:t>
            </a:r>
          </a:p>
          <a:p>
            <a:r>
              <a:rPr lang="en-US" sz="2400" dirty="0"/>
              <a:t>        } else {</a:t>
            </a:r>
          </a:p>
          <a:p>
            <a:r>
              <a:rPr lang="en-US" sz="2400" dirty="0"/>
              <a:t>            $this-&gt;Session-&gt;</a:t>
            </a:r>
            <a:r>
              <a:rPr lang="en-US" sz="2400" dirty="0" err="1"/>
              <a:t>setFlash</a:t>
            </a:r>
            <a:r>
              <a:rPr lang="en-US" sz="2400" dirty="0"/>
              <a:t>('Unable to update your post.');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4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255" y="12192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function delete($id) {</a:t>
            </a:r>
          </a:p>
          <a:p>
            <a:r>
              <a:rPr lang="en-US" sz="2800" dirty="0"/>
              <a:t>    if ($this-&gt;request-&gt;is('get')) {</a:t>
            </a:r>
          </a:p>
          <a:p>
            <a:r>
              <a:rPr lang="en-US" sz="2800" dirty="0"/>
              <a:t>        throw new </a:t>
            </a:r>
            <a:r>
              <a:rPr lang="en-US" sz="2800" dirty="0" err="1"/>
              <a:t>MethodNotAllowedException</a:t>
            </a:r>
            <a:r>
              <a:rPr lang="en-US" sz="2800" dirty="0"/>
              <a:t>();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  if ($this-&gt;Post-&gt;delete($id)) {</a:t>
            </a:r>
          </a:p>
          <a:p>
            <a:r>
              <a:rPr lang="en-US" sz="2800" dirty="0"/>
              <a:t>        $this-&gt;Session-&gt;</a:t>
            </a:r>
            <a:r>
              <a:rPr lang="en-US" sz="2800" dirty="0" err="1"/>
              <a:t>setFlash</a:t>
            </a:r>
            <a:r>
              <a:rPr lang="en-US" sz="2800" dirty="0"/>
              <a:t>('The post with id: ' . $id . ' has been deleted.');</a:t>
            </a:r>
          </a:p>
          <a:p>
            <a:r>
              <a:rPr lang="en-US" sz="2800" dirty="0"/>
              <a:t>        $this-&gt;redirect(array('action' =&gt; 'index'));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2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Routes, </a:t>
            </a:r>
            <a:r>
              <a:rPr lang="en-US" dirty="0"/>
              <a:t>/app/</a:t>
            </a:r>
            <a:r>
              <a:rPr lang="en-US" dirty="0" err="1"/>
              <a:t>Config</a:t>
            </a:r>
            <a:r>
              <a:rPr lang="en-US" dirty="0"/>
              <a:t>/</a:t>
            </a:r>
            <a:r>
              <a:rPr lang="en-US" dirty="0" err="1"/>
              <a:t>routes.php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Router::connect</a:t>
            </a:r>
            <a:r>
              <a:rPr lang="en-US" dirty="0"/>
              <a:t>(</a:t>
            </a:r>
            <a:r>
              <a:rPr lang="en-US" dirty="0"/>
              <a:t>'/'</a:t>
            </a:r>
            <a:r>
              <a:rPr lang="en-US" dirty="0"/>
              <a:t>, </a:t>
            </a:r>
            <a:r>
              <a:rPr lang="en-US" i="1" dirty="0"/>
              <a:t>array</a:t>
            </a:r>
            <a:r>
              <a:rPr lang="en-US" dirty="0"/>
              <a:t>(</a:t>
            </a:r>
            <a:r>
              <a:rPr lang="en-US" dirty="0"/>
              <a:t>'controller'</a:t>
            </a:r>
            <a:r>
              <a:rPr lang="en-US" dirty="0"/>
              <a:t> </a:t>
            </a:r>
            <a:r>
              <a:rPr lang="en-US" dirty="0"/>
              <a:t>=&gt;</a:t>
            </a:r>
            <a:r>
              <a:rPr lang="en-US" dirty="0"/>
              <a:t> </a:t>
            </a:r>
            <a:r>
              <a:rPr lang="en-US" dirty="0"/>
              <a:t>'pages'</a:t>
            </a:r>
            <a:r>
              <a:rPr lang="en-US" dirty="0"/>
              <a:t>, </a:t>
            </a:r>
            <a:r>
              <a:rPr lang="en-US" dirty="0"/>
              <a:t>'action'</a:t>
            </a:r>
            <a:r>
              <a:rPr lang="en-US" dirty="0"/>
              <a:t> </a:t>
            </a:r>
            <a:r>
              <a:rPr lang="en-US" dirty="0"/>
              <a:t>=&gt;</a:t>
            </a:r>
            <a:r>
              <a:rPr lang="en-US" dirty="0"/>
              <a:t> </a:t>
            </a:r>
            <a:r>
              <a:rPr lang="en-US" dirty="0"/>
              <a:t>'display'</a:t>
            </a:r>
            <a:r>
              <a:rPr lang="en-US" dirty="0"/>
              <a:t>, </a:t>
            </a:r>
            <a:r>
              <a:rPr lang="en-US" dirty="0"/>
              <a:t>'home</a:t>
            </a:r>
            <a:r>
              <a:rPr lang="en-US" dirty="0" smtClean="0"/>
              <a:t>'));</a:t>
            </a:r>
          </a:p>
          <a:p>
            <a:endParaRPr lang="en-US" dirty="0"/>
          </a:p>
          <a:p>
            <a:r>
              <a:rPr lang="en-US" dirty="0"/>
              <a:t>Router::connect</a:t>
            </a:r>
            <a:r>
              <a:rPr lang="en-US" dirty="0"/>
              <a:t>(</a:t>
            </a:r>
            <a:r>
              <a:rPr lang="en-US" dirty="0"/>
              <a:t>'/'</a:t>
            </a:r>
            <a:r>
              <a:rPr lang="en-US" dirty="0"/>
              <a:t>, </a:t>
            </a:r>
            <a:r>
              <a:rPr lang="en-US" i="1" dirty="0"/>
              <a:t>array</a:t>
            </a:r>
            <a:r>
              <a:rPr lang="en-US" dirty="0"/>
              <a:t>(</a:t>
            </a:r>
            <a:r>
              <a:rPr lang="en-US" dirty="0"/>
              <a:t>'controller'</a:t>
            </a:r>
            <a:r>
              <a:rPr lang="en-US" dirty="0"/>
              <a:t> </a:t>
            </a:r>
            <a:r>
              <a:rPr lang="en-US" dirty="0"/>
              <a:t>=&gt;</a:t>
            </a:r>
            <a:r>
              <a:rPr lang="en-US" dirty="0"/>
              <a:t> </a:t>
            </a:r>
            <a:r>
              <a:rPr lang="en-US" dirty="0"/>
              <a:t>'posts'</a:t>
            </a:r>
            <a:r>
              <a:rPr lang="en-US" dirty="0"/>
              <a:t>, </a:t>
            </a:r>
            <a:r>
              <a:rPr lang="en-US" dirty="0"/>
              <a:t>'action'</a:t>
            </a:r>
            <a:r>
              <a:rPr lang="en-US" dirty="0"/>
              <a:t> </a:t>
            </a:r>
            <a:r>
              <a:rPr lang="en-US" dirty="0"/>
              <a:t>=&gt;</a:t>
            </a:r>
            <a:r>
              <a:rPr lang="en-US" dirty="0"/>
              <a:t> </a:t>
            </a:r>
            <a:r>
              <a:rPr lang="en-US" dirty="0"/>
              <a:t>'index'</a:t>
            </a:r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0790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echo $this-&gt;fetch('content'); </a:t>
            </a:r>
            <a:r>
              <a:rPr lang="en-US" dirty="0" smtClean="0"/>
              <a:t>?&gt;</a:t>
            </a:r>
          </a:p>
          <a:p>
            <a:r>
              <a:rPr lang="en-US" i="1" dirty="0"/>
              <a:t>echo</a:t>
            </a:r>
            <a:r>
              <a:rPr lang="en-US" dirty="0"/>
              <a:t> </a:t>
            </a:r>
            <a:r>
              <a:rPr lang="en-US" dirty="0"/>
              <a:t>$this-&gt;fetch</a:t>
            </a:r>
            <a:r>
              <a:rPr lang="en-US" dirty="0"/>
              <a:t>(</a:t>
            </a:r>
            <a:r>
              <a:rPr lang="en-US" dirty="0"/>
              <a:t>'meta'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i="1" dirty="0" smtClean="0"/>
              <a:t>echo</a:t>
            </a:r>
            <a:r>
              <a:rPr lang="en-US" dirty="0" smtClean="0"/>
              <a:t> </a:t>
            </a:r>
            <a:r>
              <a:rPr lang="en-US" dirty="0"/>
              <a:t>$this-&gt;fetch</a:t>
            </a:r>
            <a:r>
              <a:rPr lang="en-US" dirty="0"/>
              <a:t>(</a:t>
            </a:r>
            <a:r>
              <a:rPr lang="en-US" dirty="0"/>
              <a:t>'</a:t>
            </a:r>
            <a:r>
              <a:rPr lang="en-US" dirty="0" err="1"/>
              <a:t>css</a:t>
            </a:r>
            <a:r>
              <a:rPr lang="en-US" dirty="0"/>
              <a:t>'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i="1" dirty="0" smtClean="0"/>
              <a:t>echo</a:t>
            </a:r>
            <a:r>
              <a:rPr lang="en-US" dirty="0" smtClean="0"/>
              <a:t> </a:t>
            </a:r>
            <a:r>
              <a:rPr lang="en-US" dirty="0"/>
              <a:t>$this-&gt;fetch</a:t>
            </a:r>
            <a:r>
              <a:rPr lang="en-US" dirty="0"/>
              <a:t>(</a:t>
            </a:r>
            <a:r>
              <a:rPr lang="en-US" dirty="0"/>
              <a:t>'script'</a:t>
            </a:r>
            <a:r>
              <a:rPr lang="en-US" dirty="0"/>
              <a:t>);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layouts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777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function </a:t>
            </a:r>
            <a:r>
              <a:rPr lang="en-US" sz="2800" dirty="0" err="1"/>
              <a:t>admin_view</a:t>
            </a:r>
            <a:r>
              <a:rPr lang="en-US" sz="2800" dirty="0"/>
              <a:t>() {</a:t>
            </a:r>
          </a:p>
          <a:p>
            <a:r>
              <a:rPr lang="en-US" sz="2800" dirty="0"/>
              <a:t>    // stuff</a:t>
            </a:r>
          </a:p>
          <a:p>
            <a:r>
              <a:rPr lang="en-US" sz="2800" dirty="0"/>
              <a:t>    $this-&gt;layout = 'admin';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8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Elements </a:t>
            </a:r>
            <a:r>
              <a:rPr lang="en-US" dirty="0"/>
              <a:t>/app/View/Elements/</a:t>
            </a:r>
            <a:r>
              <a:rPr lang="en-US" dirty="0" err="1"/>
              <a:t>helpbox.ctp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i="1" dirty="0"/>
              <a:t>echo</a:t>
            </a:r>
            <a:r>
              <a:rPr lang="en-US" dirty="0"/>
              <a:t> </a:t>
            </a:r>
            <a:r>
              <a:rPr lang="en-US" dirty="0"/>
              <a:t>$this-&gt;element</a:t>
            </a:r>
            <a:r>
              <a:rPr lang="en-US" dirty="0"/>
              <a:t>(</a:t>
            </a:r>
            <a:r>
              <a:rPr lang="en-US" dirty="0"/>
              <a:t>'</a:t>
            </a:r>
            <a:r>
              <a:rPr lang="en-US" dirty="0" err="1"/>
              <a:t>helpbox</a:t>
            </a:r>
            <a:r>
              <a:rPr lang="en-US" dirty="0"/>
              <a:t>'</a:t>
            </a:r>
            <a:r>
              <a:rPr lang="en-US" dirty="0"/>
              <a:t>); </a:t>
            </a:r>
            <a:r>
              <a:rPr lang="en-US" dirty="0" smtClean="0"/>
              <a:t>?&gt;</a:t>
            </a:r>
          </a:p>
          <a:p>
            <a:r>
              <a:rPr lang="en-US" i="1" dirty="0"/>
              <a:t>echo</a:t>
            </a:r>
            <a:r>
              <a:rPr lang="en-US" dirty="0"/>
              <a:t> </a:t>
            </a:r>
            <a:r>
              <a:rPr lang="en-US" dirty="0"/>
              <a:t>$this-&gt;element</a:t>
            </a:r>
            <a:r>
              <a:rPr lang="en-US" dirty="0"/>
              <a:t>(</a:t>
            </a:r>
            <a:r>
              <a:rPr lang="en-US" dirty="0"/>
              <a:t>'</a:t>
            </a:r>
            <a:r>
              <a:rPr lang="en-US" dirty="0" err="1"/>
              <a:t>helpbox</a:t>
            </a:r>
            <a:r>
              <a:rPr lang="en-US" dirty="0"/>
              <a:t>'</a:t>
            </a:r>
            <a:r>
              <a:rPr lang="en-US" dirty="0"/>
              <a:t>, </a:t>
            </a:r>
            <a:r>
              <a:rPr lang="en-US" i="1" dirty="0"/>
              <a:t>array</a:t>
            </a:r>
            <a:r>
              <a:rPr lang="en-US" dirty="0"/>
              <a:t>( </a:t>
            </a:r>
            <a:r>
              <a:rPr lang="en-US" dirty="0"/>
              <a:t>"</a:t>
            </a:r>
            <a:r>
              <a:rPr lang="en-US" dirty="0" err="1"/>
              <a:t>helptext</a:t>
            </a:r>
            <a:r>
              <a:rPr lang="en-US" dirty="0"/>
              <a:t>"</a:t>
            </a:r>
            <a:r>
              <a:rPr lang="en-US" dirty="0"/>
              <a:t> </a:t>
            </a:r>
            <a:r>
              <a:rPr lang="en-US" dirty="0"/>
              <a:t>=&gt;</a:t>
            </a:r>
            <a:r>
              <a:rPr lang="en-US" dirty="0"/>
              <a:t> </a:t>
            </a:r>
            <a:r>
              <a:rPr lang="en-US" dirty="0"/>
              <a:t>"Oh, this text is very helpful."</a:t>
            </a:r>
            <a:r>
              <a:rPr lang="en-US" dirty="0"/>
              <a:t> ));</a:t>
            </a:r>
          </a:p>
        </p:txBody>
      </p:sp>
    </p:spTree>
    <p:extLst>
      <p:ext uri="{BB962C8B-B14F-4D97-AF65-F5344CB8AC3E}">
        <p14:creationId xmlns:p14="http://schemas.microsoft.com/office/powerpoint/2010/main" val="42862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need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running web </a:t>
            </a:r>
            <a:r>
              <a:rPr lang="en-US" dirty="0" smtClean="0"/>
              <a:t>server</a:t>
            </a:r>
          </a:p>
          <a:p>
            <a:r>
              <a:rPr lang="en-US" dirty="0"/>
              <a:t>A database </a:t>
            </a:r>
            <a:r>
              <a:rPr lang="en-US" dirty="0" smtClean="0"/>
              <a:t>server</a:t>
            </a:r>
          </a:p>
          <a:p>
            <a:r>
              <a:rPr lang="en-US" dirty="0"/>
              <a:t>Basic PHP </a:t>
            </a:r>
            <a:r>
              <a:rPr lang="en-US" dirty="0" smtClean="0"/>
              <a:t>knowledge</a:t>
            </a:r>
          </a:p>
          <a:p>
            <a:r>
              <a:rPr lang="en-US" dirty="0"/>
              <a:t>basic knowledge of the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4182" y="15240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&lt;?</a:t>
            </a:r>
            <a:r>
              <a:rPr lang="en-US" sz="3600" dirty="0" err="1"/>
              <a:t>php</a:t>
            </a:r>
            <a:endParaRPr lang="en-US" sz="3600" dirty="0"/>
          </a:p>
          <a:p>
            <a:r>
              <a:rPr lang="en-US" sz="3600" dirty="0"/>
              <a:t>class </a:t>
            </a:r>
            <a:r>
              <a:rPr lang="en-US" sz="3600" dirty="0" err="1"/>
              <a:t>CategoriesController</a:t>
            </a:r>
            <a:r>
              <a:rPr lang="en-US" sz="3600" dirty="0"/>
              <a:t> extends </a:t>
            </a:r>
            <a:r>
              <a:rPr lang="en-US" sz="3600" dirty="0" err="1"/>
              <a:t>AppController</a:t>
            </a:r>
            <a:r>
              <a:rPr lang="en-US" sz="3600" dirty="0"/>
              <a:t> {</a:t>
            </a:r>
          </a:p>
          <a:p>
            <a:r>
              <a:rPr lang="en-US" sz="3600" dirty="0"/>
              <a:t>    public $scaffold;</a:t>
            </a:r>
          </a:p>
          <a:p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96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Authentication and Authorization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2136339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users (</a:t>
            </a:r>
          </a:p>
          <a:p>
            <a:r>
              <a:rPr lang="en-US" dirty="0"/>
              <a:t>    id INT UNSIGNED AUTO_INCREMENT PRIMARY KEY,</a:t>
            </a:r>
          </a:p>
          <a:p>
            <a:r>
              <a:rPr lang="en-US" dirty="0"/>
              <a:t>    username VARCHAR(50),</a:t>
            </a:r>
          </a:p>
          <a:p>
            <a:r>
              <a:rPr lang="en-US" dirty="0"/>
              <a:t>    password VARCHAR(50),</a:t>
            </a:r>
          </a:p>
          <a:p>
            <a:r>
              <a:rPr lang="en-US" dirty="0"/>
              <a:t>    role VARCHAR(20),</a:t>
            </a:r>
          </a:p>
          <a:p>
            <a:r>
              <a:rPr lang="en-US" dirty="0"/>
              <a:t>    created DATETIME DEFAULT NULL,</a:t>
            </a:r>
          </a:p>
          <a:p>
            <a:r>
              <a:rPr lang="en-US" dirty="0"/>
              <a:t>    modified DATETIME DEFAULT NULL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300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371600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User extends </a:t>
            </a:r>
            <a:r>
              <a:rPr lang="en-US" dirty="0" err="1"/>
              <a:t>AppModel</a:t>
            </a:r>
            <a:r>
              <a:rPr lang="en-US" dirty="0"/>
              <a:t> {</a:t>
            </a:r>
          </a:p>
          <a:p>
            <a:r>
              <a:rPr lang="en-US" dirty="0"/>
              <a:t>    public $validate = array(</a:t>
            </a:r>
          </a:p>
          <a:p>
            <a:r>
              <a:rPr lang="en-US" dirty="0"/>
              <a:t>        'username' =&gt; array(</a:t>
            </a:r>
          </a:p>
          <a:p>
            <a:r>
              <a:rPr lang="en-US" dirty="0"/>
              <a:t>            'required' =&gt; array(</a:t>
            </a:r>
          </a:p>
          <a:p>
            <a:r>
              <a:rPr lang="en-US" dirty="0"/>
              <a:t>                'rule' =&gt; array('</a:t>
            </a:r>
            <a:r>
              <a:rPr lang="en-US" dirty="0" err="1"/>
              <a:t>notEmpty</a:t>
            </a:r>
            <a:r>
              <a:rPr lang="en-US" dirty="0"/>
              <a:t>'),</a:t>
            </a:r>
          </a:p>
          <a:p>
            <a:r>
              <a:rPr lang="en-US" dirty="0"/>
              <a:t>                'message' =&gt; 'A username is required'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),</a:t>
            </a:r>
          </a:p>
          <a:p>
            <a:r>
              <a:rPr lang="en-US" dirty="0"/>
              <a:t>        'password' =&gt; array(</a:t>
            </a:r>
          </a:p>
          <a:p>
            <a:r>
              <a:rPr lang="en-US" dirty="0"/>
              <a:t>            'required' =&gt; array(</a:t>
            </a:r>
          </a:p>
          <a:p>
            <a:r>
              <a:rPr lang="en-US" dirty="0"/>
              <a:t>                'rule' =&gt; array('</a:t>
            </a:r>
            <a:r>
              <a:rPr lang="en-US" dirty="0" err="1"/>
              <a:t>notEmpty</a:t>
            </a:r>
            <a:r>
              <a:rPr lang="en-US" dirty="0"/>
              <a:t>'),</a:t>
            </a:r>
          </a:p>
          <a:p>
            <a:r>
              <a:rPr lang="en-US" dirty="0"/>
              <a:t>                'message' =&gt; 'A password is required'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),</a:t>
            </a:r>
          </a:p>
          <a:p>
            <a:r>
              <a:rPr lang="en-US" dirty="0" smtClean="0"/>
              <a:t>	);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4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ByPass</a:t>
            </a:r>
            <a:r>
              <a:rPr lang="en-US" dirty="0" smtClean="0"/>
              <a:t> Some Views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905000"/>
            <a:ext cx="7239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function </a:t>
            </a:r>
            <a:r>
              <a:rPr lang="en-US" sz="2800" dirty="0" err="1"/>
              <a:t>beforeFilter</a:t>
            </a:r>
            <a:r>
              <a:rPr lang="en-US" sz="2800" dirty="0"/>
              <a:t>() {</a:t>
            </a:r>
          </a:p>
          <a:p>
            <a:r>
              <a:rPr lang="en-US" sz="2800" dirty="0"/>
              <a:t>        parent::</a:t>
            </a:r>
            <a:r>
              <a:rPr lang="en-US" sz="2800" dirty="0" err="1"/>
              <a:t>beforeFilter</a:t>
            </a:r>
            <a:r>
              <a:rPr lang="en-US" sz="2800" dirty="0"/>
              <a:t>();</a:t>
            </a:r>
          </a:p>
          <a:p>
            <a:r>
              <a:rPr lang="en-US" sz="2800" dirty="0"/>
              <a:t>        $this-&gt;</a:t>
            </a:r>
            <a:r>
              <a:rPr lang="en-US" sz="2800" dirty="0" err="1"/>
              <a:t>Auth</a:t>
            </a:r>
            <a:r>
              <a:rPr lang="en-US" sz="2800" dirty="0"/>
              <a:t>-&gt;allow('add', 'logout');</a:t>
            </a:r>
          </a:p>
          <a:p>
            <a:r>
              <a:rPr lang="en-US" sz="2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42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AppController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82341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$components = array(</a:t>
            </a:r>
          </a:p>
          <a:p>
            <a:r>
              <a:rPr lang="en-US" sz="2400" dirty="0"/>
              <a:t>        'Session',</a:t>
            </a:r>
          </a:p>
          <a:p>
            <a:r>
              <a:rPr lang="en-US" sz="2400" dirty="0"/>
              <a:t>        '</a:t>
            </a:r>
            <a:r>
              <a:rPr lang="en-US" sz="2400" dirty="0" err="1"/>
              <a:t>Auth</a:t>
            </a:r>
            <a:r>
              <a:rPr lang="en-US" sz="2400" dirty="0"/>
              <a:t>' =&gt; array(</a:t>
            </a:r>
          </a:p>
          <a:p>
            <a:r>
              <a:rPr lang="en-US" sz="2400" dirty="0"/>
              <a:t>            '</a:t>
            </a:r>
            <a:r>
              <a:rPr lang="en-US" sz="2400" dirty="0" err="1"/>
              <a:t>loginRedirect</a:t>
            </a:r>
            <a:r>
              <a:rPr lang="en-US" sz="2400" dirty="0"/>
              <a:t>' =&gt; array('controller' =&gt; 'posts', 'action' =&gt; 'index'),</a:t>
            </a:r>
          </a:p>
          <a:p>
            <a:r>
              <a:rPr lang="en-US" sz="2400" dirty="0"/>
              <a:t>            '</a:t>
            </a:r>
            <a:r>
              <a:rPr lang="en-US" sz="2400" dirty="0" err="1"/>
              <a:t>logoutRedirect</a:t>
            </a:r>
            <a:r>
              <a:rPr lang="en-US" sz="2400" dirty="0"/>
              <a:t>' =&gt; array('controller' =&gt; 'pages', 'action' =&gt; 'display', 'home')</a:t>
            </a:r>
          </a:p>
          <a:p>
            <a:r>
              <a:rPr lang="en-US" sz="2400" dirty="0"/>
              <a:t>        )</a:t>
            </a:r>
          </a:p>
          <a:p>
            <a:r>
              <a:rPr lang="en-US" sz="2400" dirty="0"/>
              <a:t>    );</a:t>
            </a:r>
          </a:p>
          <a:p>
            <a:endParaRPr lang="en-US" sz="2400" dirty="0"/>
          </a:p>
          <a:p>
            <a:r>
              <a:rPr lang="en-US" sz="2400" dirty="0"/>
              <a:t>    public function </a:t>
            </a:r>
            <a:r>
              <a:rPr lang="en-US" sz="2400" dirty="0" err="1"/>
              <a:t>beforeFilter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  $this-&gt;</a:t>
            </a:r>
            <a:r>
              <a:rPr lang="en-US" sz="2400" dirty="0" err="1"/>
              <a:t>Auth</a:t>
            </a:r>
            <a:r>
              <a:rPr lang="en-US" sz="2400" dirty="0"/>
              <a:t>-&gt;allow('index', 'view');</a:t>
            </a:r>
          </a:p>
          <a:p>
            <a:r>
              <a:rPr lang="en-US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391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Logout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305342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function login() {</a:t>
            </a:r>
          </a:p>
          <a:p>
            <a:r>
              <a:rPr lang="en-US" sz="2400" dirty="0"/>
              <a:t>    if ($this-&gt;request-&gt;is('post')) {</a:t>
            </a:r>
          </a:p>
          <a:p>
            <a:r>
              <a:rPr lang="en-US" sz="2400" dirty="0"/>
              <a:t>        if ($this-&gt;</a:t>
            </a:r>
            <a:r>
              <a:rPr lang="en-US" sz="2400" dirty="0" err="1"/>
              <a:t>Auth</a:t>
            </a:r>
            <a:r>
              <a:rPr lang="en-US" sz="2400" dirty="0"/>
              <a:t>-&gt;login()) {</a:t>
            </a:r>
          </a:p>
          <a:p>
            <a:r>
              <a:rPr lang="en-US" sz="2400" dirty="0"/>
              <a:t>            $this-&gt;redirect($this-&gt;</a:t>
            </a:r>
            <a:r>
              <a:rPr lang="en-US" sz="2400" dirty="0" err="1"/>
              <a:t>Auth</a:t>
            </a:r>
            <a:r>
              <a:rPr lang="en-US" sz="2400" dirty="0"/>
              <a:t>-&gt;redirect());</a:t>
            </a:r>
          </a:p>
          <a:p>
            <a:r>
              <a:rPr lang="en-US" sz="2400" dirty="0"/>
              <a:t>        } else {</a:t>
            </a:r>
          </a:p>
          <a:p>
            <a:r>
              <a:rPr lang="en-US" sz="2400" dirty="0"/>
              <a:t>            $this-&gt;Session-&gt;</a:t>
            </a:r>
            <a:r>
              <a:rPr lang="en-US" sz="2400" dirty="0" err="1"/>
              <a:t>setFlash</a:t>
            </a:r>
            <a:r>
              <a:rPr lang="en-US" sz="2400" dirty="0"/>
              <a:t>(__('Invalid username or password, try again'));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public function logout() {</a:t>
            </a:r>
          </a:p>
          <a:p>
            <a:r>
              <a:rPr lang="en-US" sz="2400" dirty="0"/>
              <a:t>    $this-&gt;redirect($this-&gt;</a:t>
            </a:r>
            <a:r>
              <a:rPr lang="en-US" sz="2400" dirty="0" err="1"/>
              <a:t>Auth</a:t>
            </a:r>
            <a:r>
              <a:rPr lang="en-US" sz="2400" dirty="0"/>
              <a:t>-&gt;logout());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79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password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997839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function </a:t>
            </a:r>
            <a:r>
              <a:rPr lang="en-US" sz="2800" dirty="0" err="1"/>
              <a:t>beforeSave</a:t>
            </a:r>
            <a:r>
              <a:rPr lang="en-US" sz="2800" dirty="0"/>
              <a:t>($options = array()) {</a:t>
            </a:r>
          </a:p>
          <a:p>
            <a:r>
              <a:rPr lang="en-US" sz="2800" dirty="0"/>
              <a:t>    if (</a:t>
            </a:r>
            <a:r>
              <a:rPr lang="en-US" sz="2800" dirty="0" err="1"/>
              <a:t>isset</a:t>
            </a:r>
            <a:r>
              <a:rPr lang="en-US" sz="2800" dirty="0"/>
              <a:t>($this-&gt;data[$this-&gt;alias]['password'])) {</a:t>
            </a:r>
          </a:p>
          <a:p>
            <a:r>
              <a:rPr lang="en-US" sz="2800" dirty="0"/>
              <a:t>        $this-&gt;data[$this-&gt;alias]['password'] = </a:t>
            </a:r>
            <a:r>
              <a:rPr lang="en-US" sz="2800" dirty="0" err="1"/>
              <a:t>AuthComponent</a:t>
            </a:r>
            <a:r>
              <a:rPr lang="en-US" sz="2800" dirty="0"/>
              <a:t>::password($this-&gt;data[$this-&gt;alias]['password']);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  return true;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78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582341"/>
            <a:ext cx="838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&lt;div class="users form"&gt;</a:t>
            </a:r>
          </a:p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 echo $this-&gt;Session-&gt;flash('</a:t>
            </a:r>
            <a:r>
              <a:rPr lang="en-US" sz="2000" dirty="0" err="1"/>
              <a:t>auth</a:t>
            </a:r>
            <a:r>
              <a:rPr lang="en-US" sz="2000" dirty="0"/>
              <a:t>'); ?&gt;</a:t>
            </a:r>
          </a:p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 echo $this-&gt;Form-&gt;create('User'); ?&gt;</a:t>
            </a:r>
          </a:p>
          <a:p>
            <a:r>
              <a:rPr lang="en-US" sz="2000" dirty="0"/>
              <a:t>    &lt;</a:t>
            </a:r>
            <a:r>
              <a:rPr lang="en-US" sz="2000" dirty="0" err="1"/>
              <a:t>fieldset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&lt;legend&gt;&lt;?</a:t>
            </a:r>
            <a:r>
              <a:rPr lang="en-US" sz="2000" dirty="0" err="1"/>
              <a:t>php</a:t>
            </a:r>
            <a:r>
              <a:rPr lang="en-US" sz="2000" dirty="0"/>
              <a:t> echo __('Please enter your username and password'); ?&gt;&lt;/legend&gt;</a:t>
            </a:r>
          </a:p>
          <a:p>
            <a:r>
              <a:rPr lang="en-US" sz="2000" dirty="0"/>
              <a:t>    &lt;?</a:t>
            </a:r>
            <a:r>
              <a:rPr lang="en-US" sz="2000" dirty="0" err="1"/>
              <a:t>php</a:t>
            </a:r>
            <a:endParaRPr lang="en-US" sz="2000" dirty="0"/>
          </a:p>
          <a:p>
            <a:r>
              <a:rPr lang="en-US" sz="2000" dirty="0"/>
              <a:t>        echo $this-&gt;Form-&gt;input('username');</a:t>
            </a:r>
          </a:p>
          <a:p>
            <a:r>
              <a:rPr lang="en-US" sz="2000" dirty="0"/>
              <a:t>        echo $this-&gt;Form-&gt;input('password');</a:t>
            </a:r>
          </a:p>
          <a:p>
            <a:r>
              <a:rPr lang="en-US" sz="2000" dirty="0"/>
              <a:t>    ?&gt;</a:t>
            </a:r>
          </a:p>
          <a:p>
            <a:r>
              <a:rPr lang="en-US" sz="2000" dirty="0"/>
              <a:t>    &lt;/</a:t>
            </a:r>
            <a:r>
              <a:rPr lang="en-US" sz="2000" dirty="0" err="1"/>
              <a:t>fieldset</a:t>
            </a:r>
            <a:r>
              <a:rPr lang="en-US" sz="2000" dirty="0"/>
              <a:t>&gt;</a:t>
            </a:r>
          </a:p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 echo $this-&gt;Form-&gt;end(__('Login')); ?&gt;</a:t>
            </a:r>
          </a:p>
          <a:p>
            <a:r>
              <a:rPr lang="en-US" sz="20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358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Login?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$this-&gt;</a:t>
            </a:r>
            <a:r>
              <a:rPr lang="en-US" dirty="0" err="1"/>
              <a:t>Auth</a:t>
            </a:r>
            <a:r>
              <a:rPr lang="en-US" dirty="0"/>
              <a:t>-&gt;user</a:t>
            </a:r>
            <a:r>
              <a:rPr lang="en-US" dirty="0"/>
              <a:t>(</a:t>
            </a:r>
            <a:r>
              <a:rPr lang="en-US" dirty="0"/>
              <a:t>'id</a:t>
            </a:r>
            <a:r>
              <a:rPr lang="en-US" dirty="0" smtClean="0"/>
              <a:t>')</a:t>
            </a:r>
          </a:p>
          <a:p>
            <a:r>
              <a:rPr lang="en-US" dirty="0" smtClean="0"/>
              <a:t>Null if not logged in</a:t>
            </a:r>
          </a:p>
          <a:p>
            <a:r>
              <a:rPr lang="en-US" dirty="0" smtClean="0"/>
              <a:t>Another Way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27432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function </a:t>
            </a:r>
            <a:r>
              <a:rPr lang="en-US" dirty="0" err="1"/>
              <a:t>isAuthorized</a:t>
            </a:r>
            <a:r>
              <a:rPr lang="en-US" dirty="0"/>
              <a:t>($user) {</a:t>
            </a:r>
          </a:p>
          <a:p>
            <a:r>
              <a:rPr lang="en-US" dirty="0"/>
              <a:t>    // Admin can access every action</a:t>
            </a:r>
          </a:p>
          <a:p>
            <a:r>
              <a:rPr lang="en-US" dirty="0"/>
              <a:t>    if (</a:t>
            </a:r>
            <a:r>
              <a:rPr lang="en-US" dirty="0" err="1"/>
              <a:t>isset</a:t>
            </a:r>
            <a:r>
              <a:rPr lang="en-US" dirty="0"/>
              <a:t>($user['role']) &amp;&amp; $user['role'] === 'admin') {</a:t>
            </a:r>
          </a:p>
          <a:p>
            <a:r>
              <a:rPr lang="en-US" dirty="0"/>
              <a:t>        return true;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51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6019800" cy="365760"/>
          </a:xfrm>
        </p:spPr>
        <p:txBody>
          <a:bodyPr/>
          <a:lstStyle/>
          <a:p>
            <a:r>
              <a:rPr lang="en-US" dirty="0" smtClean="0"/>
              <a:t>http://book.cakephp.org/2.0/en/tutorials-and-examples/blog/blog.html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1219200"/>
            <a:ext cx="7391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 First, create our posts table: */</a:t>
            </a:r>
          </a:p>
          <a:p>
            <a:r>
              <a:rPr lang="en-US" dirty="0"/>
              <a:t>CREATE TABLE posts (</a:t>
            </a:r>
          </a:p>
          <a:p>
            <a:r>
              <a:rPr lang="en-US" dirty="0"/>
              <a:t>    id INT UNSIGNED AUTO_INCREMENT PRIMARY KEY,</a:t>
            </a:r>
          </a:p>
          <a:p>
            <a:r>
              <a:rPr lang="en-US" dirty="0"/>
              <a:t>    title VARCHAR(50),</a:t>
            </a:r>
          </a:p>
          <a:p>
            <a:r>
              <a:rPr lang="en-US" dirty="0"/>
              <a:t>    body TEXT,</a:t>
            </a:r>
          </a:p>
          <a:p>
            <a:r>
              <a:rPr lang="en-US" dirty="0"/>
              <a:t>    created DATETIME DEFAULT NULL,</a:t>
            </a:r>
          </a:p>
          <a:p>
            <a:r>
              <a:rPr lang="en-US" dirty="0"/>
              <a:t>    modified DATETIME DEFAULT NULL</a:t>
            </a:r>
          </a:p>
          <a:p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/* Then insert some posts for testing: */</a:t>
            </a:r>
          </a:p>
          <a:p>
            <a:r>
              <a:rPr lang="en-US" dirty="0"/>
              <a:t>INSERT INTO posts (</a:t>
            </a:r>
            <a:r>
              <a:rPr lang="en-US" dirty="0" err="1"/>
              <a:t>title,body,created</a:t>
            </a:r>
            <a:r>
              <a:rPr lang="en-US" dirty="0"/>
              <a:t>)</a:t>
            </a:r>
          </a:p>
          <a:p>
            <a:r>
              <a:rPr lang="en-US" dirty="0"/>
              <a:t>    VALUES ('The title', 'This is the post body.', NOW());</a:t>
            </a:r>
          </a:p>
          <a:p>
            <a:r>
              <a:rPr lang="en-US" dirty="0"/>
              <a:t>INSERT INTO posts (</a:t>
            </a:r>
            <a:r>
              <a:rPr lang="en-US" dirty="0" err="1"/>
              <a:t>title,body,created</a:t>
            </a:r>
            <a:r>
              <a:rPr lang="en-US" dirty="0"/>
              <a:t>)</a:t>
            </a:r>
          </a:p>
          <a:p>
            <a:r>
              <a:rPr lang="en-US" dirty="0"/>
              <a:t>    VALUES ('A title once again', 'And the post body follows.', NOW());</a:t>
            </a:r>
          </a:p>
          <a:p>
            <a:r>
              <a:rPr lang="en-US" dirty="0"/>
              <a:t>INSERT INTO posts (</a:t>
            </a:r>
            <a:r>
              <a:rPr lang="en-US" dirty="0" err="1"/>
              <a:t>title,body,created</a:t>
            </a:r>
            <a:r>
              <a:rPr lang="en-US" dirty="0"/>
              <a:t>)</a:t>
            </a:r>
          </a:p>
          <a:p>
            <a:r>
              <a:rPr lang="en-US" dirty="0"/>
              <a:t>    VALUES ('Title strikes back', 'This is really exciting! Not.', NOW());</a:t>
            </a:r>
          </a:p>
        </p:txBody>
      </p:sp>
    </p:spTree>
    <p:extLst>
      <p:ext uri="{BB962C8B-B14F-4D97-AF65-F5344CB8AC3E}">
        <p14:creationId xmlns:p14="http://schemas.microsoft.com/office/powerpoint/2010/main" val="24490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ugly Look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363857" cy="470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8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Note on </a:t>
            </a:r>
            <a:r>
              <a:rPr lang="en-US" dirty="0" err="1" smtClean="0"/>
              <a:t>mod_rewrite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 sure that an .</a:t>
            </a:r>
            <a:r>
              <a:rPr lang="en-US" dirty="0" err="1"/>
              <a:t>htaccess</a:t>
            </a:r>
            <a:r>
              <a:rPr lang="en-US" dirty="0"/>
              <a:t> override is </a:t>
            </a:r>
            <a:r>
              <a:rPr lang="en-US" dirty="0" smtClean="0"/>
              <a:t>allowed</a:t>
            </a:r>
          </a:p>
          <a:p>
            <a:r>
              <a:rPr lang="en-US" dirty="0"/>
              <a:t>Make sure you are editing the correct </a:t>
            </a:r>
            <a:r>
              <a:rPr lang="en-US" dirty="0" err="1" smtClean="0"/>
              <a:t>httpd.conf</a:t>
            </a:r>
            <a:endParaRPr lang="en-US" dirty="0" smtClean="0"/>
          </a:p>
          <a:p>
            <a:r>
              <a:rPr lang="en-US" dirty="0"/>
              <a:t>Make sure Apache is loading up </a:t>
            </a:r>
            <a:r>
              <a:rPr lang="en-US" dirty="0" err="1" smtClean="0"/>
              <a:t>mod_rewrite</a:t>
            </a:r>
            <a:endParaRPr lang="en-US" dirty="0" smtClean="0"/>
          </a:p>
          <a:p>
            <a:pPr lvl="1"/>
            <a:r>
              <a:rPr lang="en-US" dirty="0" err="1"/>
              <a:t>LoadModule</a:t>
            </a:r>
            <a:r>
              <a:rPr lang="en-US" dirty="0"/>
              <a:t> </a:t>
            </a:r>
            <a:r>
              <a:rPr lang="en-US" dirty="0" err="1"/>
              <a:t>rewrite_module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2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Done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382000" cy="471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Cake Database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smtClean="0"/>
              <a:t>app/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database.php.default</a:t>
            </a:r>
            <a:endParaRPr lang="en-US" dirty="0" smtClean="0"/>
          </a:p>
          <a:p>
            <a:pPr lvl="1"/>
            <a:r>
              <a:rPr lang="en-US" dirty="0" smtClean="0"/>
              <a:t>Rename to </a:t>
            </a:r>
            <a:r>
              <a:rPr lang="en-US" dirty="0" err="1" smtClean="0"/>
              <a:t>database.php</a:t>
            </a:r>
            <a:endParaRPr lang="en-US" dirty="0" smtClean="0"/>
          </a:p>
          <a:p>
            <a:pPr lvl="1"/>
            <a:r>
              <a:rPr lang="en-US" dirty="0" smtClean="0"/>
              <a:t>Fill in your own DB configurations</a:t>
            </a:r>
          </a:p>
          <a:p>
            <a:r>
              <a:rPr lang="en-US" dirty="0"/>
              <a:t>/</a:t>
            </a:r>
            <a:r>
              <a:rPr lang="en-US" dirty="0" smtClean="0"/>
              <a:t>app/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core.php</a:t>
            </a:r>
            <a:endParaRPr lang="en-US" dirty="0" smtClean="0"/>
          </a:p>
          <a:p>
            <a:pPr lvl="1"/>
            <a:r>
              <a:rPr lang="en-US" dirty="0"/>
              <a:t>Configure::write</a:t>
            </a:r>
            <a:r>
              <a:rPr lang="en-US" dirty="0"/>
              <a:t>(</a:t>
            </a:r>
            <a:r>
              <a:rPr lang="en-US" dirty="0"/>
              <a:t>'</a:t>
            </a:r>
            <a:r>
              <a:rPr lang="en-US" dirty="0" err="1"/>
              <a:t>Security.salt</a:t>
            </a:r>
            <a:r>
              <a:rPr lang="en-US" dirty="0"/>
              <a:t>'</a:t>
            </a:r>
            <a:r>
              <a:rPr lang="en-US" dirty="0"/>
              <a:t>, </a:t>
            </a:r>
            <a:r>
              <a:rPr lang="en-US" dirty="0"/>
              <a:t>'pl345e-P45s_7h3*S@l7</a:t>
            </a:r>
            <a:r>
              <a:rPr lang="en-US" dirty="0" smtClean="0"/>
              <a:t>!');</a:t>
            </a:r>
          </a:p>
          <a:p>
            <a:pPr lvl="1"/>
            <a:r>
              <a:rPr lang="en-US" dirty="0"/>
              <a:t>Configure::write</a:t>
            </a:r>
            <a:r>
              <a:rPr lang="en-US" dirty="0"/>
              <a:t>(</a:t>
            </a:r>
            <a:r>
              <a:rPr lang="en-US" dirty="0"/>
              <a:t>'</a:t>
            </a:r>
            <a:r>
              <a:rPr lang="en-US" dirty="0" err="1"/>
              <a:t>Security.cipherSeed</a:t>
            </a:r>
            <a:r>
              <a:rPr lang="en-US" dirty="0"/>
              <a:t>'</a:t>
            </a:r>
            <a:r>
              <a:rPr lang="en-US" dirty="0"/>
              <a:t>, </a:t>
            </a:r>
            <a:r>
              <a:rPr lang="en-US" dirty="0"/>
              <a:t>'7485712659625147843639846751'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770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Go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2999"/>
            <a:ext cx="8153400" cy="4584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7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http://book.cakephp.org/2.0/en/tutorials-and-examples/blog/blog.html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1676400"/>
            <a:ext cx="7315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class </a:t>
            </a:r>
            <a:r>
              <a:rPr lang="en-US" sz="2800" dirty="0" err="1"/>
              <a:t>PostsController</a:t>
            </a:r>
            <a:r>
              <a:rPr lang="en-US" sz="2800" dirty="0"/>
              <a:t> extends </a:t>
            </a:r>
            <a:r>
              <a:rPr lang="en-US" sz="2800" dirty="0" err="1"/>
              <a:t>AppController</a:t>
            </a:r>
            <a:r>
              <a:rPr lang="en-US" sz="2800" dirty="0"/>
              <a:t> {</a:t>
            </a:r>
          </a:p>
          <a:p>
            <a:r>
              <a:rPr lang="en-US" sz="2800" dirty="0"/>
              <a:t>    public $helpers = array('Html', 'Form');</a:t>
            </a:r>
          </a:p>
          <a:p>
            <a:endParaRPr lang="en-US" sz="2800" dirty="0"/>
          </a:p>
          <a:p>
            <a:r>
              <a:rPr lang="en-US" sz="2800" dirty="0"/>
              <a:t>    public function index() {</a:t>
            </a:r>
          </a:p>
          <a:p>
            <a:r>
              <a:rPr lang="en-US" sz="2800" dirty="0"/>
              <a:t>        $this-&gt;set('posts', $this-&gt;Post-&gt;find('all'));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6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</TotalTime>
  <Words>1611</Words>
  <Application>Microsoft Office PowerPoint</Application>
  <PresentationFormat>On-screen Show (4:3)</PresentationFormat>
  <Paragraphs>298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Origin</vt:lpstr>
      <vt:lpstr>CAKEPHP</vt:lpstr>
      <vt:lpstr>what you’ll need</vt:lpstr>
      <vt:lpstr>Database</vt:lpstr>
      <vt:lpstr>First ugly Look</vt:lpstr>
      <vt:lpstr>A Note on mod_rewrite</vt:lpstr>
      <vt:lpstr>Half Done</vt:lpstr>
      <vt:lpstr>Cake Database Configuration</vt:lpstr>
      <vt:lpstr>Ready to Go</vt:lpstr>
      <vt:lpstr>Controller</vt:lpstr>
      <vt:lpstr>Index View</vt:lpstr>
      <vt:lpstr>Add Action</vt:lpstr>
      <vt:lpstr>Add View</vt:lpstr>
      <vt:lpstr>What Helpers do</vt:lpstr>
      <vt:lpstr>Edit Action</vt:lpstr>
      <vt:lpstr>Delete Action</vt:lpstr>
      <vt:lpstr>Routes, /app/Config/routes.php</vt:lpstr>
      <vt:lpstr>Layout</vt:lpstr>
      <vt:lpstr>Switch layouts </vt:lpstr>
      <vt:lpstr>Elements /app/View/Elements/helpbox.ctp</vt:lpstr>
      <vt:lpstr>Scaffolding</vt:lpstr>
      <vt:lpstr>Simple Authentication and Authorization Application</vt:lpstr>
      <vt:lpstr>User Model</vt:lpstr>
      <vt:lpstr>ByPass Some Views</vt:lpstr>
      <vt:lpstr>AppController</vt:lpstr>
      <vt:lpstr>Login Logout</vt:lpstr>
      <vt:lpstr>Encrypt password</vt:lpstr>
      <vt:lpstr>Login View</vt:lpstr>
      <vt:lpstr>Who is Login?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CAKEPHP</dc:title>
  <dc:creator>Usman</dc:creator>
  <cp:lastModifiedBy>NAUMAN</cp:lastModifiedBy>
  <cp:revision>20</cp:revision>
  <dcterms:created xsi:type="dcterms:W3CDTF">2006-08-16T00:00:00Z</dcterms:created>
  <dcterms:modified xsi:type="dcterms:W3CDTF">2012-10-31T10:46:26Z</dcterms:modified>
</cp:coreProperties>
</file>