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DC4B5-D35E-4E0E-847D-E4485C45C062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F41D-3405-4FE2-B19A-CDBBEDB3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4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7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F41D-3405-4FE2-B19A-CDBBEDB35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PHP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 Sample results from a $this-&gt;Recipe-&gt;find()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[Recipe] =&gt; Array</a:t>
            </a:r>
          </a:p>
          <a:p>
            <a:pPr marL="400050" lvl="1" indent="0">
              <a:buNone/>
            </a:pP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[id] =&gt; 2745</a:t>
            </a:r>
          </a:p>
          <a:p>
            <a:pPr marL="400050" lvl="1" indent="0">
              <a:buNone/>
            </a:pPr>
            <a:r>
              <a:rPr lang="en-US" dirty="0"/>
              <a:t>[name] =&gt; Chocolate Frosted Sugar Bombs</a:t>
            </a:r>
          </a:p>
          <a:p>
            <a:pPr marL="400050" lvl="1" indent="0">
              <a:buNone/>
            </a:pPr>
            <a:r>
              <a:rPr lang="en-US" dirty="0"/>
              <a:t>[created] =&gt; 2007-05-01 10:31:01</a:t>
            </a:r>
          </a:p>
          <a:p>
            <a:pPr marL="400050" lvl="1" indent="0">
              <a:buNone/>
            </a:pP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 =&gt; 2346</a:t>
            </a:r>
          </a:p>
          <a:p>
            <a:pPr marL="400050" lvl="1" indent="0">
              <a:buNone/>
            </a:pP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[Ingredient] =&gt; Array</a:t>
            </a:r>
          </a:p>
          <a:p>
            <a:pPr marL="800100" lvl="2" indent="0">
              <a:buNone/>
            </a:pPr>
            <a:r>
              <a:rPr lang="en-US" dirty="0"/>
              <a:t>(</a:t>
            </a:r>
          </a:p>
          <a:p>
            <a:pPr marL="800100" lvl="2" indent="0">
              <a:buNone/>
            </a:pPr>
            <a:r>
              <a:rPr lang="en-US" dirty="0"/>
              <a:t>[0] =&gt; Array</a:t>
            </a:r>
          </a:p>
          <a:p>
            <a:pPr marL="800100" lvl="2" indent="0">
              <a:buNone/>
            </a:pPr>
            <a:r>
              <a:rPr lang="en-US" dirty="0"/>
              <a:t>(</a:t>
            </a:r>
          </a:p>
          <a:p>
            <a:pPr marL="1257300" lvl="3" indent="0">
              <a:buNone/>
            </a:pPr>
            <a:r>
              <a:rPr lang="en-US" dirty="0"/>
              <a:t>[id] =&gt; 123</a:t>
            </a:r>
          </a:p>
          <a:p>
            <a:pPr marL="1257300" lvl="3" indent="0">
              <a:buNone/>
            </a:pPr>
            <a:r>
              <a:rPr lang="en-US" dirty="0"/>
              <a:t>[name] =&gt; Chocolate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[1] =&gt; Array</a:t>
            </a:r>
          </a:p>
          <a:p>
            <a:pPr marL="800100" lvl="2" indent="0">
              <a:buNone/>
            </a:pPr>
            <a:r>
              <a:rPr lang="en-US" dirty="0"/>
              <a:t>(</a:t>
            </a:r>
          </a:p>
          <a:p>
            <a:pPr marL="1257300" lvl="3" indent="0">
              <a:buNone/>
            </a:pPr>
            <a:r>
              <a:rPr lang="en-US" dirty="0"/>
              <a:t>[id] =&gt; 124</a:t>
            </a:r>
          </a:p>
          <a:p>
            <a:pPr marL="1257300" lvl="3" indent="0">
              <a:buNone/>
            </a:pPr>
            <a:r>
              <a:rPr lang="en-US" dirty="0"/>
              <a:t>[name] =&gt; Sugar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0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</a:t>
            </a:r>
          </a:p>
          <a:p>
            <a:pPr marL="400050" lvl="1" indent="0">
              <a:buNone/>
            </a:pPr>
            <a:r>
              <a:rPr lang="en-US" dirty="0"/>
              <a:t>’conditions’ =&gt; array(’</a:t>
            </a:r>
            <a:r>
              <a:rPr lang="en-US" dirty="0" err="1"/>
              <a:t>Model.field</a:t>
            </a:r>
            <a:r>
              <a:rPr lang="en-US" dirty="0"/>
              <a:t>’ =&gt; $</a:t>
            </a:r>
            <a:r>
              <a:rPr lang="en-US" dirty="0" err="1"/>
              <a:t>thisValue</a:t>
            </a:r>
            <a:r>
              <a:rPr lang="en-US" dirty="0"/>
              <a:t>), //array of conditions</a:t>
            </a:r>
          </a:p>
          <a:p>
            <a:pPr marL="400050" lvl="1" indent="0">
              <a:buNone/>
            </a:pPr>
            <a:r>
              <a:rPr lang="en-US" dirty="0"/>
              <a:t>’recursive’ =&gt; 1, //</a:t>
            </a:r>
            <a:r>
              <a:rPr lang="en-US" dirty="0" err="1"/>
              <a:t>int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’fields’ =&gt; array(’Model.field1’, ’DISTINCT Model.field2’), //array of field names</a:t>
            </a:r>
          </a:p>
          <a:p>
            <a:pPr marL="400050" lvl="1" indent="0">
              <a:buNone/>
            </a:pPr>
            <a:r>
              <a:rPr lang="en-US" dirty="0"/>
              <a:t>’order’ =&gt; array(’</a:t>
            </a:r>
            <a:r>
              <a:rPr lang="en-US" dirty="0" err="1"/>
              <a:t>Model.created</a:t>
            </a:r>
            <a:r>
              <a:rPr lang="en-US" dirty="0"/>
              <a:t>’, ’Model.field3 DESC’), //string or array defining </a:t>
            </a:r>
            <a:r>
              <a:rPr lang="en-US" dirty="0" err="1"/>
              <a:t>orde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’group’ =&gt; array(’</a:t>
            </a:r>
            <a:r>
              <a:rPr lang="en-US" dirty="0" err="1"/>
              <a:t>Model.field</a:t>
            </a:r>
            <a:r>
              <a:rPr lang="en-US" dirty="0"/>
              <a:t>’), //fields to GROUP BY</a:t>
            </a:r>
          </a:p>
          <a:p>
            <a:pPr marL="400050" lvl="1" indent="0">
              <a:buNone/>
            </a:pPr>
            <a:r>
              <a:rPr lang="en-US" dirty="0"/>
              <a:t>’limit’ =&gt; n, //</a:t>
            </a:r>
            <a:r>
              <a:rPr lang="en-US" dirty="0" err="1"/>
              <a:t>int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’page’ =&gt; n, //</a:t>
            </a:r>
            <a:r>
              <a:rPr lang="en-US" dirty="0" err="1"/>
              <a:t>int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’offset’ =&gt; n, //</a:t>
            </a:r>
            <a:r>
              <a:rPr lang="en-US" dirty="0" err="1"/>
              <a:t>int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’callbacks’ =&gt; true //other possible values are false, ’before’, ’after’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8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[</a:t>
            </a:r>
            <a:r>
              <a:rPr lang="en-US" dirty="0" err="1"/>
              <a:t>ModelName</a:t>
            </a:r>
            <a:r>
              <a:rPr lang="en-US" dirty="0"/>
              <a:t>] =&gt; Array</a:t>
            </a:r>
          </a:p>
          <a:p>
            <a:pPr marL="400050" lvl="1" indent="0">
              <a:buNone/>
            </a:pPr>
            <a:r>
              <a:rPr lang="en-US" dirty="0"/>
              <a:t>(</a:t>
            </a:r>
          </a:p>
          <a:p>
            <a:pPr marL="800100" lvl="2" indent="0">
              <a:buNone/>
            </a:pPr>
            <a:r>
              <a:rPr lang="en-US" dirty="0"/>
              <a:t>[fieldname1] =&gt; ’value’</a:t>
            </a:r>
          </a:p>
          <a:p>
            <a:pPr marL="800100" lvl="2" indent="0">
              <a:buNone/>
            </a:pPr>
            <a:r>
              <a:rPr lang="en-US" dirty="0"/>
              <a:t>[fieldname2] =&gt; ’value’</a:t>
            </a:r>
          </a:p>
          <a:p>
            <a:pPr marL="400050" lvl="1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9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Ingredient extends </a:t>
            </a:r>
            <a:r>
              <a:rPr lang="en-US" dirty="0" err="1"/>
              <a:t>AppModel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$name = ’Ingredient’;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IngredientsController</a:t>
            </a:r>
            <a:r>
              <a:rPr lang="en-US" dirty="0"/>
              <a:t> extends </a:t>
            </a:r>
            <a:r>
              <a:rPr lang="en-US" dirty="0" err="1"/>
              <a:t>AppController</a:t>
            </a:r>
            <a:r>
              <a:rPr lang="en-US" dirty="0"/>
              <a:t> {</a:t>
            </a:r>
          </a:p>
          <a:p>
            <a:pPr marL="400050" lvl="1" indent="0">
              <a:buNone/>
            </a:pPr>
            <a:r>
              <a:rPr lang="en-US" dirty="0"/>
              <a:t>public function index() {</a:t>
            </a:r>
          </a:p>
          <a:p>
            <a:pPr marL="800100" lvl="2" indent="0">
              <a:buNone/>
            </a:pPr>
            <a:r>
              <a:rPr lang="en-US" dirty="0"/>
              <a:t>//grab all ingredients and pass it to the view:</a:t>
            </a:r>
          </a:p>
          <a:p>
            <a:pPr marL="800100" lvl="2" indent="0">
              <a:buNone/>
            </a:pPr>
            <a:r>
              <a:rPr lang="en-US" dirty="0"/>
              <a:t>$ingredients = $this-&gt;Ingredient-&gt;find(’all’);</a:t>
            </a:r>
          </a:p>
          <a:p>
            <a:pPr marL="800100" lvl="2" indent="0">
              <a:buNone/>
            </a:pPr>
            <a:r>
              <a:rPr lang="en-US" dirty="0"/>
              <a:t>$this-&gt;set(’ingredients’, $ingredients);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0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$ingredient = $this-&gt;Ingredient-&gt;</a:t>
            </a:r>
            <a:r>
              <a:rPr lang="en-US" sz="2800" dirty="0" err="1"/>
              <a:t>findByName</a:t>
            </a:r>
            <a:r>
              <a:rPr lang="en-US" sz="2800" dirty="0"/>
              <a:t>(’Steak’);</a:t>
            </a:r>
          </a:p>
        </p:txBody>
      </p:sp>
    </p:spTree>
    <p:extLst>
      <p:ext uri="{BB962C8B-B14F-4D97-AF65-F5344CB8AC3E}">
        <p14:creationId xmlns:p14="http://schemas.microsoft.com/office/powerpoint/2010/main" val="10953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72625"/>
              </p:ext>
            </p:extLst>
          </p:nvPr>
        </p:nvGraphicFramePr>
        <p:xfrm>
          <a:off x="457200" y="1676400"/>
          <a:ext cx="7777162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26"/>
                <a:gridCol w="2846226"/>
                <a:gridCol w="3007810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Relationship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/>
                        <a:t>Association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/>
                        <a:t>Type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b="1" dirty="0" smtClean="0"/>
                        <a:t>Example</a:t>
                      </a:r>
                      <a:endParaRPr lang="en-GB" sz="1800" dirty="0" smtClean="0"/>
                    </a:p>
                  </a:txBody>
                  <a:tcPr marL="91444" marR="91444" marT="45725" marB="45725"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one to one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hasOne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A user has one profile.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</a:tr>
              <a:tr h="64015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one to many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hasMany</a:t>
                      </a:r>
                      <a:r>
                        <a:rPr lang="en-GB" sz="1800" dirty="0" smtClean="0"/>
                        <a:t>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A user can have multiple recipes.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</a:tr>
              <a:tr h="64015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many to one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belongsTo</a:t>
                      </a:r>
                      <a:r>
                        <a:rPr lang="en-GB" sz="1800" dirty="0" smtClean="0"/>
                        <a:t>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Many recipes belong to a user.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</a:tr>
              <a:tr h="64015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many to many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/>
                        <a:t>hasAndBelongsToMany</a:t>
                      </a:r>
                      <a:r>
                        <a:rPr lang="en-GB" sz="1800" dirty="0" smtClean="0"/>
                        <a:t> 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Recipes have, and belong to many tags.</a:t>
                      </a:r>
                      <a:endParaRPr lang="en-GB" sz="1800" dirty="0"/>
                    </a:p>
                  </a:txBody>
                  <a:tcPr marL="91444" marR="91444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pPr lvl="1"/>
            <a:r>
              <a:rPr lang="en-US" sz="2800" dirty="0"/>
              <a:t>class User extends </a:t>
            </a:r>
            <a:r>
              <a:rPr lang="en-US" sz="2800" dirty="0" err="1"/>
              <a:t>AppModel</a:t>
            </a:r>
            <a:r>
              <a:rPr lang="en-US" sz="2800" dirty="0"/>
              <a:t> {</a:t>
            </a:r>
          </a:p>
          <a:p>
            <a:pPr lvl="1"/>
            <a:r>
              <a:rPr lang="en-US" sz="2800" dirty="0"/>
              <a:t>public $name = ’User’;</a:t>
            </a:r>
          </a:p>
          <a:p>
            <a:pPr lvl="1"/>
            <a:r>
              <a:rPr lang="en-US" sz="2800" dirty="0"/>
              <a:t>public $</a:t>
            </a:r>
            <a:r>
              <a:rPr lang="en-US" sz="2800" dirty="0" err="1"/>
              <a:t>hasOne</a:t>
            </a:r>
            <a:r>
              <a:rPr lang="en-US" sz="2800" dirty="0"/>
              <a:t> = ’Profile’;</a:t>
            </a:r>
          </a:p>
          <a:p>
            <a:pPr lvl="1"/>
            <a:r>
              <a:rPr lang="en-US" sz="2800" dirty="0"/>
              <a:t>public $</a:t>
            </a:r>
            <a:r>
              <a:rPr lang="en-US" sz="2800" dirty="0" err="1"/>
              <a:t>hasMany</a:t>
            </a:r>
            <a:r>
              <a:rPr lang="en-US" sz="2800" dirty="0"/>
              <a:t> = array(</a:t>
            </a:r>
          </a:p>
          <a:p>
            <a:pPr lvl="2"/>
            <a:r>
              <a:rPr lang="en-US" sz="2800" dirty="0"/>
              <a:t>’Recipe’ =&gt; array(</a:t>
            </a:r>
          </a:p>
          <a:p>
            <a:pPr lvl="3"/>
            <a:r>
              <a:rPr lang="en-US" sz="2800" dirty="0"/>
              <a:t>’</a:t>
            </a:r>
            <a:r>
              <a:rPr lang="en-US" sz="2800" dirty="0" err="1"/>
              <a:t>className</a:t>
            </a:r>
            <a:r>
              <a:rPr lang="en-US" sz="2800" dirty="0"/>
              <a:t>’ =&gt; ’Recipe’,</a:t>
            </a:r>
          </a:p>
          <a:p>
            <a:pPr lvl="3"/>
            <a:r>
              <a:rPr lang="en-US" sz="2800" dirty="0"/>
              <a:t>’conditions’ =&gt; array(’</a:t>
            </a:r>
            <a:r>
              <a:rPr lang="en-US" sz="2800" dirty="0" err="1"/>
              <a:t>Recipe.approved</a:t>
            </a:r>
            <a:r>
              <a:rPr lang="en-US" sz="2800" dirty="0"/>
              <a:t>’ =&gt; ’1’),</a:t>
            </a:r>
          </a:p>
          <a:p>
            <a:pPr lvl="3"/>
            <a:r>
              <a:rPr lang="en-US" sz="2800" dirty="0"/>
              <a:t>’order’ =&gt; ’</a:t>
            </a:r>
            <a:r>
              <a:rPr lang="en-US" sz="2800" dirty="0" err="1"/>
              <a:t>Recipe.created</a:t>
            </a:r>
            <a:r>
              <a:rPr lang="en-US" sz="2800" dirty="0"/>
              <a:t> DESC’</a:t>
            </a:r>
          </a:p>
          <a:p>
            <a:pPr lvl="2"/>
            <a:r>
              <a:rPr lang="en-US" sz="2800" dirty="0"/>
              <a:t>)</a:t>
            </a:r>
          </a:p>
          <a:p>
            <a:pPr lvl="1"/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0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User extends </a:t>
            </a:r>
            <a:r>
              <a:rPr lang="en-US" dirty="0" err="1"/>
              <a:t>AppModel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$name = ’User’;</a:t>
            </a:r>
          </a:p>
          <a:p>
            <a:pPr marL="0" indent="0">
              <a:buNone/>
            </a:pPr>
            <a:r>
              <a:rPr lang="en-US" dirty="0"/>
              <a:t>public $</a:t>
            </a:r>
            <a:r>
              <a:rPr lang="en-US" dirty="0" err="1"/>
              <a:t>hasOne</a:t>
            </a:r>
            <a:r>
              <a:rPr lang="en-US" dirty="0"/>
              <a:t> = ’Profile’;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8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//Sample results from a $this-&gt;User-&gt;find()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400050" lvl="1" indent="0">
              <a:buNone/>
            </a:pPr>
            <a:r>
              <a:rPr lang="en-US" dirty="0"/>
              <a:t>[User] =&gt; Array</a:t>
            </a:r>
          </a:p>
          <a:p>
            <a:pPr marL="800100" lvl="2" indent="0">
              <a:buNone/>
            </a:pPr>
            <a:r>
              <a:rPr lang="en-US" dirty="0"/>
              <a:t>(</a:t>
            </a:r>
          </a:p>
          <a:p>
            <a:pPr marL="1257300" lvl="3" indent="0">
              <a:buNone/>
            </a:pPr>
            <a:r>
              <a:rPr lang="en-US" dirty="0"/>
              <a:t>[id] =&gt; 121</a:t>
            </a:r>
          </a:p>
          <a:p>
            <a:pPr marL="1257300" lvl="3" indent="0">
              <a:buNone/>
            </a:pPr>
            <a:r>
              <a:rPr lang="en-US" dirty="0"/>
              <a:t>[name] =&gt; </a:t>
            </a:r>
            <a:r>
              <a:rPr lang="en-US" dirty="0" err="1"/>
              <a:t>Gwoo</a:t>
            </a:r>
            <a:r>
              <a:rPr lang="en-US" dirty="0"/>
              <a:t> the </a:t>
            </a:r>
            <a:r>
              <a:rPr lang="en-US" dirty="0" err="1"/>
              <a:t>Kungwoo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[created] =&gt; 2007-05-01 10:31:01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[Profile] =&gt; Array</a:t>
            </a:r>
          </a:p>
          <a:p>
            <a:pPr marL="800100" lvl="2" indent="0">
              <a:buNone/>
            </a:pPr>
            <a:r>
              <a:rPr lang="en-US" dirty="0"/>
              <a:t>(</a:t>
            </a:r>
          </a:p>
          <a:p>
            <a:pPr marL="1257300" lvl="3" indent="0">
              <a:buNone/>
            </a:pPr>
            <a:r>
              <a:rPr lang="en-US" dirty="0"/>
              <a:t>[id] =&gt; 12</a:t>
            </a:r>
          </a:p>
          <a:p>
            <a:pPr marL="1257300" lvl="3" indent="0">
              <a:buNone/>
            </a:pP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 =&gt; 121</a:t>
            </a:r>
          </a:p>
          <a:p>
            <a:pPr marL="1257300" lvl="3" indent="0">
              <a:buNone/>
            </a:pPr>
            <a:r>
              <a:rPr lang="en-US" dirty="0"/>
              <a:t>[skill] =&gt; Baking Cakes</a:t>
            </a:r>
          </a:p>
          <a:p>
            <a:pPr marL="1257300" lvl="3" indent="0">
              <a:buNone/>
            </a:pPr>
            <a:r>
              <a:rPr lang="en-US" dirty="0"/>
              <a:t>[created] =&gt; 2007-05-01 10:31:01</a:t>
            </a:r>
          </a:p>
          <a:p>
            <a:pPr marL="800100" lvl="2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</a:t>
            </a:r>
            <a:r>
              <a:rPr lang="en-US" dirty="0" err="1" smtClean="0"/>
              <a:t>Cacher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set to true the associated Model will automatically increase or decrease the “[sin-</a:t>
            </a:r>
            <a:r>
              <a:rPr lang="en-US" dirty="0" err="1"/>
              <a:t>gular_model_name</a:t>
            </a:r>
            <a:r>
              <a:rPr lang="en-US" dirty="0"/>
              <a:t>]_count” </a:t>
            </a:r>
            <a:r>
              <a:rPr lang="en-US" dirty="0" smtClean="0"/>
              <a:t>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array(</a:t>
            </a:r>
          </a:p>
          <a:p>
            <a:pPr marL="0" indent="0">
              <a:buNone/>
            </a:pPr>
            <a:r>
              <a:rPr lang="en-US" sz="2400" dirty="0"/>
              <a:t>’</a:t>
            </a:r>
            <a:r>
              <a:rPr lang="en-US" sz="2400" dirty="0" err="1"/>
              <a:t>recipes_count</a:t>
            </a:r>
            <a:r>
              <a:rPr lang="en-US" sz="2400" dirty="0"/>
              <a:t>’ =&gt; true,</a:t>
            </a:r>
          </a:p>
          <a:p>
            <a:pPr marL="0" indent="0">
              <a:buNone/>
            </a:pPr>
            <a:r>
              <a:rPr lang="en-US" sz="2400" dirty="0"/>
              <a:t>’</a:t>
            </a:r>
            <a:r>
              <a:rPr lang="en-US" sz="2400" dirty="0" err="1"/>
              <a:t>recipes_published</a:t>
            </a:r>
            <a:r>
              <a:rPr lang="en-US" sz="2400" dirty="0"/>
              <a:t>’ =&gt; array(’</a:t>
            </a:r>
            <a:r>
              <a:rPr lang="en-US" sz="2400" dirty="0" err="1"/>
              <a:t>Recipe.published</a:t>
            </a:r>
            <a:r>
              <a:rPr lang="en-US" sz="2400" dirty="0"/>
              <a:t>’ =&gt; 1)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38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540</Words>
  <Application>Microsoft Office PowerPoint</Application>
  <PresentationFormat>On-screen Show (4:3)</PresentationFormat>
  <Paragraphs>127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Cake PHP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//Sample results from a $this-&gt;User-&gt;find() call.</vt:lpstr>
      <vt:lpstr>Counter Cacher</vt:lpstr>
      <vt:lpstr>// Sample results from a $this-&gt;Recipe-&gt;find() call.</vt:lpstr>
      <vt:lpstr>PowerPoint Presentation</vt:lpstr>
      <vt:lpstr>Data 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PHP Models</dc:title>
  <dc:creator>Usman</dc:creator>
  <cp:lastModifiedBy>NAUMAN</cp:lastModifiedBy>
  <cp:revision>9</cp:revision>
  <dcterms:created xsi:type="dcterms:W3CDTF">2006-08-16T00:00:00Z</dcterms:created>
  <dcterms:modified xsi:type="dcterms:W3CDTF">2012-12-14T11:08:41Z</dcterms:modified>
</cp:coreProperties>
</file>