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man Akram" initials="UA" lastIdx="2" clrIdx="0">
    <p:extLst>
      <p:ext uri="{19B8F6BF-5375-455C-9EA6-DF929625EA0E}">
        <p15:presenceInfo xmlns:p15="http://schemas.microsoft.com/office/powerpoint/2012/main" userId="9d113426b3758a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48BB-11BF-4AAD-97E6-F1B479FAF68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F4442-B42B-45F5-8561-8A49BCBD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4442-B42B-45F5-8561-8A49BCBDF8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7CDF-D50C-4AB9-AD08-0EB275056EEA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FD6A-DA5A-45E8-8FF0-15D41B840635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B700-73AD-48CE-A158-35A9010A89A6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A48-4115-4F51-B669-3A034D6CF00C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51F5-CB8D-411F-BFD6-4DDCA3F4B873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5185-04AD-4E71-AEA2-4850E049AF60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5CDA-04C9-4E26-9DF5-36E69233DF86}" type="datetime1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BAC0-03E1-43E4-B13E-1B767FDACB63}" type="datetime1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5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67D4-88BC-480A-91B4-2071240B871E}" type="datetime1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8AC7-6B60-46A5-B4CD-47C369061F2B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98A-E9C6-4B59-9D72-A5DB759B8CBF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56EE-5324-4EAE-8903-322A45A164FB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FD42-AC30-4ABC-8E7E-445ED556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usman-blo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DB 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http://usman-blog.com/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</a:t>
            </a:r>
            <a:r>
              <a:rPr lang="en-US" dirty="0"/>
              <a:t>-&gt;</a:t>
            </a:r>
            <a:r>
              <a:rPr lang="en-US" dirty="0" err="1"/>
              <a:t>real_escape_string</a:t>
            </a:r>
            <a:r>
              <a:rPr lang="en-US" dirty="0"/>
              <a:t>('This is an </a:t>
            </a:r>
            <a:r>
              <a:rPr lang="en-US" dirty="0" err="1"/>
              <a:t>unescaped</a:t>
            </a:r>
            <a:r>
              <a:rPr lang="en-US" dirty="0"/>
              <a:t> "string</a:t>
            </a:r>
            <a:r>
              <a:rPr lang="en-US" dirty="0" smtClean="0"/>
              <a:t>"');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</a:t>
            </a:r>
            <a:r>
              <a:rPr lang="en-US" dirty="0"/>
              <a:t>-&gt;</a:t>
            </a:r>
            <a:r>
              <a:rPr lang="en-US" dirty="0" err="1"/>
              <a:t>escape_string</a:t>
            </a:r>
            <a:r>
              <a:rPr lang="en-US" dirty="0"/>
              <a:t>('This is an </a:t>
            </a:r>
            <a:r>
              <a:rPr lang="en-US" dirty="0" err="1"/>
              <a:t>unescape</a:t>
            </a:r>
            <a:r>
              <a:rPr lang="en-US" dirty="0"/>
              <a:t> "string"');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that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db</a:t>
            </a:r>
            <a:r>
              <a:rPr lang="en-US" dirty="0"/>
              <a:t>-&gt;close();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 smtClean="0"/>
              <a:t>Define a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/>
              <a:t>statment</a:t>
            </a:r>
            <a:r>
              <a:rPr lang="en-US" dirty="0"/>
              <a:t> = $</a:t>
            </a:r>
            <a:r>
              <a:rPr lang="en-US" dirty="0" err="1"/>
              <a:t>db</a:t>
            </a:r>
            <a:r>
              <a:rPr lang="en-US" dirty="0"/>
              <a:t>-&gt;prepare("SELECT `name` FROM `users` WHERE `username` = </a:t>
            </a:r>
            <a:r>
              <a:rPr lang="en-US" dirty="0" smtClean="0"/>
              <a:t>?");</a:t>
            </a:r>
          </a:p>
          <a:p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8806374" y="365125"/>
            <a:ext cx="1716259" cy="1325563"/>
          </a:xfrm>
          <a:prstGeom prst="borderCallout1">
            <a:avLst>
              <a:gd name="adj1" fmla="val 18750"/>
              <a:gd name="adj2" fmla="val -8333"/>
              <a:gd name="adj3" fmla="val 32554"/>
              <a:gd name="adj4" fmla="val -182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Mot preferred way of doing things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$name = 'Bob'; $statement-&gt;</a:t>
            </a:r>
            <a:r>
              <a:rPr lang="en-US" dirty="0" err="1"/>
              <a:t>bind_param</a:t>
            </a:r>
            <a:r>
              <a:rPr lang="en-US" dirty="0"/>
              <a:t>('s', $name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If we had 3 parameters to bind which are of varying types we could </a:t>
            </a:r>
            <a:r>
              <a:rPr lang="en-US" dirty="0" smtClean="0"/>
              <a:t>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$name = 'Bob'; $statement-&gt;</a:t>
            </a:r>
            <a:r>
              <a:rPr lang="en-US" dirty="0" err="1" smtClean="0"/>
              <a:t>bind_param</a:t>
            </a:r>
            <a:r>
              <a:rPr lang="en-US" dirty="0"/>
              <a:t> ('</a:t>
            </a:r>
            <a:r>
              <a:rPr lang="en-US" dirty="0" err="1"/>
              <a:t>sdi</a:t>
            </a:r>
            <a:r>
              <a:rPr lang="en-US" dirty="0"/>
              <a:t>', $name, $height, $age);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the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$statement-&gt;execute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GetUserName</a:t>
            </a:r>
            <a:r>
              <a:rPr lang="en-US" dirty="0" smtClean="0"/>
              <a:t>($id)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global $conn;</a:t>
            </a:r>
          </a:p>
          <a:p>
            <a:pPr marL="0" indent="0"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sql</a:t>
            </a:r>
            <a:r>
              <a:rPr lang="en-US" dirty="0" smtClean="0"/>
              <a:t> = "SELECT name FROM users WHERE id = ?";</a:t>
            </a:r>
          </a:p>
          <a:p>
            <a:pPr marL="0" indent="0">
              <a:buNone/>
            </a:pPr>
            <a:r>
              <a:rPr lang="en-US" dirty="0" smtClean="0"/>
              <a:t>    if ($</a:t>
            </a:r>
            <a:r>
              <a:rPr lang="en-US" dirty="0" err="1" smtClean="0"/>
              <a:t>stmt</a:t>
            </a:r>
            <a:r>
              <a:rPr lang="en-US" dirty="0" smtClean="0"/>
              <a:t> = $conn-&gt;prepare($</a:t>
            </a:r>
            <a:r>
              <a:rPr lang="en-US" dirty="0" err="1" smtClean="0"/>
              <a:t>sql</a:t>
            </a:r>
            <a:r>
              <a:rPr lang="en-US" dirty="0" smtClean="0"/>
              <a:t>)) {</a:t>
            </a:r>
          </a:p>
          <a:p>
            <a:pPr marL="0" indent="0"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stmt</a:t>
            </a:r>
            <a:r>
              <a:rPr lang="en-US" dirty="0" smtClean="0"/>
              <a:t>-&gt;</a:t>
            </a:r>
            <a:r>
              <a:rPr lang="en-US" dirty="0" err="1" smtClean="0"/>
              <a:t>bind_param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', $id);</a:t>
            </a:r>
          </a:p>
          <a:p>
            <a:pPr marL="0" indent="0"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stmt</a:t>
            </a:r>
            <a:r>
              <a:rPr lang="en-US" dirty="0" smtClean="0"/>
              <a:t>-&gt;execute();</a:t>
            </a:r>
          </a:p>
          <a:p>
            <a:pPr marL="0" indent="0"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stmt</a:t>
            </a:r>
            <a:r>
              <a:rPr lang="en-US" dirty="0" smtClean="0"/>
              <a:t>-&gt;</a:t>
            </a:r>
            <a:r>
              <a:rPr lang="en-US" dirty="0" err="1" smtClean="0"/>
              <a:t>bind_result</a:t>
            </a:r>
            <a:r>
              <a:rPr lang="en-US" dirty="0" smtClean="0"/>
              <a:t>($name);</a:t>
            </a:r>
          </a:p>
          <a:p>
            <a:pPr marL="0" indent="0">
              <a:buNone/>
            </a:pPr>
            <a:r>
              <a:rPr lang="en-US" dirty="0" smtClean="0"/>
              <a:t>        while ($</a:t>
            </a:r>
            <a:r>
              <a:rPr lang="en-US" dirty="0" err="1" smtClean="0"/>
              <a:t>stmt</a:t>
            </a:r>
            <a:r>
              <a:rPr lang="en-US" dirty="0" smtClean="0"/>
              <a:t>-&gt;fetch()) {</a:t>
            </a:r>
          </a:p>
          <a:p>
            <a:pPr marL="0" indent="0">
              <a:buNone/>
            </a:pPr>
            <a:r>
              <a:rPr lang="en-US" dirty="0" smtClean="0"/>
              <a:t>            return $name;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stmt</a:t>
            </a:r>
            <a:r>
              <a:rPr lang="en-US" dirty="0" smtClean="0"/>
              <a:t>-&gt;close();</a:t>
            </a:r>
          </a:p>
          <a:p>
            <a:pPr marL="0" indent="0">
              <a:buNone/>
            </a:pPr>
            <a:r>
              <a:rPr lang="en-US" dirty="0" smtClean="0"/>
              <a:t>    } else {</a:t>
            </a:r>
          </a:p>
          <a:p>
            <a:pPr marL="0" indent="0">
              <a:buNone/>
            </a:pPr>
            <a:r>
              <a:rPr lang="en-US" dirty="0" smtClean="0"/>
              <a:t>        echo "Prepare failed: (" . $conn-&gt;</a:t>
            </a:r>
            <a:r>
              <a:rPr lang="en-US" dirty="0" err="1" smtClean="0"/>
              <a:t>errno</a:t>
            </a:r>
            <a:r>
              <a:rPr lang="en-US" dirty="0" smtClean="0"/>
              <a:t> . ") " . $conn-&gt;error;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Wrong Way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$con=</a:t>
            </a:r>
            <a:r>
              <a:rPr lang="en-US" dirty="0" err="1"/>
              <a:t>mysqli_connect</a:t>
            </a:r>
            <a:r>
              <a:rPr lang="en-US" dirty="0"/>
              <a:t>("localhost","my_user","my_password","</a:t>
            </a:r>
            <a:r>
              <a:rPr lang="en-US" dirty="0" err="1"/>
              <a:t>my_db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// Check 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 (</a:t>
            </a:r>
            <a:r>
              <a:rPr lang="en-US" dirty="0" err="1"/>
              <a:t>mysqli_connect_errno</a:t>
            </a:r>
            <a:r>
              <a:rPr lang="en-US" dirty="0"/>
              <a:t>())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echo "Failed to connect to MySQL: " . </a:t>
            </a:r>
            <a:r>
              <a:rPr lang="en-US" dirty="0" err="1"/>
              <a:t>mysqli_connect_error</a:t>
            </a:r>
            <a:r>
              <a:rPr lang="en-US" dirty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// Perform queries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con,"SELECT</a:t>
            </a:r>
            <a:r>
              <a:rPr lang="en-US" dirty="0"/>
              <a:t> * FROM Persons");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con,"INSERT</a:t>
            </a:r>
            <a:r>
              <a:rPr lang="en-US" dirty="0"/>
              <a:t> INTO Persons (</a:t>
            </a:r>
            <a:r>
              <a:rPr lang="en-US" dirty="0" err="1"/>
              <a:t>FirstName,LastName,Age</a:t>
            </a:r>
            <a:r>
              <a:rPr lang="en-US" dirty="0"/>
              <a:t>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VALUES ('Glenn','Quagmire',33)");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mysqli_close</a:t>
            </a:r>
            <a:r>
              <a:rPr lang="en-US" dirty="0"/>
              <a:t>($con);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83680" y="1308295"/>
            <a:ext cx="1392702" cy="612648"/>
          </a:xfrm>
          <a:prstGeom prst="borderCallout1">
            <a:avLst>
              <a:gd name="adj1" fmla="val 18750"/>
              <a:gd name="adj2" fmla="val -8333"/>
              <a:gd name="adj3" fmla="val 105611"/>
              <a:gd name="adj4" fmla="val -208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</a:t>
            </a:r>
            <a:endParaRPr lang="en-US" b="1" dirty="0"/>
          </a:p>
        </p:txBody>
      </p:sp>
      <p:sp>
        <p:nvSpPr>
          <p:cNvPr id="7" name="Line Callout 1 6"/>
          <p:cNvSpPr/>
          <p:nvPr/>
        </p:nvSpPr>
        <p:spPr>
          <a:xfrm>
            <a:off x="7425396" y="3512374"/>
            <a:ext cx="1392702" cy="612648"/>
          </a:xfrm>
          <a:prstGeom prst="borderCallout1">
            <a:avLst>
              <a:gd name="adj1" fmla="val 18750"/>
              <a:gd name="adj2" fmla="val -8333"/>
              <a:gd name="adj3" fmla="val 105611"/>
              <a:gd name="adj4" fmla="val -208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Query</a:t>
            </a:r>
            <a:endParaRPr lang="en-US" b="1" dirty="0"/>
          </a:p>
        </p:txBody>
      </p:sp>
      <p:sp>
        <p:nvSpPr>
          <p:cNvPr id="8" name="Line Callout 1 7"/>
          <p:cNvSpPr/>
          <p:nvPr/>
        </p:nvSpPr>
        <p:spPr>
          <a:xfrm>
            <a:off x="6729045" y="5103805"/>
            <a:ext cx="1392702" cy="612648"/>
          </a:xfrm>
          <a:prstGeom prst="borderCallout1">
            <a:avLst>
              <a:gd name="adj1" fmla="val 18750"/>
              <a:gd name="adj2" fmla="val -8333"/>
              <a:gd name="adj3" fmla="val 105611"/>
              <a:gd name="adj4" fmla="val -208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Close Connection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 smtClean="0"/>
              <a:t>MySQLi</a:t>
            </a:r>
            <a:r>
              <a:rPr lang="en-US" dirty="0" smtClean="0"/>
              <a:t> OOP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('localhost', 'user', 'pass', 'demo');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/>
              <a:t>($</a:t>
            </a:r>
            <a:r>
              <a:rPr lang="en-US" dirty="0" err="1"/>
              <a:t>db</a:t>
            </a:r>
            <a:r>
              <a:rPr lang="en-US" dirty="0"/>
              <a:t>-&gt;</a:t>
            </a:r>
            <a:r>
              <a:rPr lang="en-US" dirty="0" err="1"/>
              <a:t>connect_errno</a:t>
            </a:r>
            <a:r>
              <a:rPr lang="en-US" dirty="0"/>
              <a:t> &gt; 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die</a:t>
            </a:r>
            <a:r>
              <a:rPr lang="en-US" dirty="0"/>
              <a:t>('Unable to connect to database [' . $</a:t>
            </a:r>
            <a:r>
              <a:rPr lang="en-US" dirty="0" err="1"/>
              <a:t>db</a:t>
            </a:r>
            <a:r>
              <a:rPr lang="en-US" dirty="0"/>
              <a:t>-&gt;</a:t>
            </a:r>
            <a:r>
              <a:rPr lang="en-US" dirty="0" err="1"/>
              <a:t>connect_error</a:t>
            </a:r>
            <a:r>
              <a:rPr lang="en-US" dirty="0"/>
              <a:t> . ']');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smtClean="0"/>
              <a:t>&lt;&lt;&lt;SQL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SELECT </a:t>
            </a:r>
            <a:r>
              <a:rPr lang="en-US" dirty="0"/>
              <a:t>*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`users`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/>
              <a:t>`live` = 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/>
              <a:t>(!$result = $</a:t>
            </a:r>
            <a:r>
              <a:rPr lang="en-US" dirty="0" err="1"/>
              <a:t>db</a:t>
            </a:r>
            <a:r>
              <a:rPr lang="en-US" dirty="0"/>
              <a:t>-&gt;query($</a:t>
            </a:r>
            <a:r>
              <a:rPr lang="en-US" dirty="0" err="1"/>
              <a:t>sql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b="1" dirty="0"/>
              <a:t>die</a:t>
            </a:r>
            <a:r>
              <a:rPr lang="en-US" dirty="0"/>
              <a:t>('There was an error running the query [' . $</a:t>
            </a:r>
            <a:r>
              <a:rPr lang="en-US" dirty="0" err="1"/>
              <a:t>db</a:t>
            </a:r>
            <a:r>
              <a:rPr lang="en-US" dirty="0"/>
              <a:t>-&gt;error . ']'); 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472332" y="1825625"/>
            <a:ext cx="2208628" cy="1860110"/>
          </a:xfrm>
          <a:prstGeom prst="borderCallout1">
            <a:avLst>
              <a:gd name="adj1" fmla="val 18750"/>
              <a:gd name="adj2" fmla="val -8333"/>
              <a:gd name="adj3" fmla="val 74076"/>
              <a:gd name="adj4" fmla="val -96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Short Hand to inject SQL in PHP Code you could either use simple string </a:t>
            </a:r>
            <a:r>
              <a:rPr lang="en-US" b="1" dirty="0" err="1" smtClean="0"/>
              <a:t>toos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query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($row = $result-&gt;</a:t>
            </a:r>
            <a:r>
              <a:rPr lang="en-US" dirty="0" err="1"/>
              <a:t>fetch_assoc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</a:t>
            </a:r>
            <a:r>
              <a:rPr lang="en-US" dirty="0" smtClean="0"/>
              <a:t> </a:t>
            </a:r>
            <a:r>
              <a:rPr lang="en-US" dirty="0"/>
              <a:t>$row['username'] . '&lt;</a:t>
            </a:r>
            <a:r>
              <a:rPr lang="en-US" dirty="0" err="1"/>
              <a:t>br</a:t>
            </a:r>
            <a:r>
              <a:rPr lang="en-US" dirty="0"/>
              <a:t> /&gt;';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9031458" y="1255883"/>
            <a:ext cx="1392702" cy="1139483"/>
          </a:xfrm>
          <a:prstGeom prst="borderCallout1">
            <a:avLst>
              <a:gd name="adj1" fmla="val 18750"/>
              <a:gd name="adj2" fmla="val -8333"/>
              <a:gd name="adj3" fmla="val 105611"/>
              <a:gd name="adj4" fmla="val -208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Each row as an associative array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returned </a:t>
            </a:r>
            <a:r>
              <a:rPr lang="en-US" dirty="0" smtClean="0"/>
              <a:t>rows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&lt;?php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echo</a:t>
            </a:r>
            <a:r>
              <a:rPr lang="pt-BR" dirty="0" smtClean="0"/>
              <a:t> </a:t>
            </a:r>
            <a:r>
              <a:rPr lang="pt-BR" dirty="0"/>
              <a:t>'Total results: ' . $result-&gt;num_rows;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affected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echo</a:t>
            </a:r>
            <a:r>
              <a:rPr lang="en-US" dirty="0" smtClean="0"/>
              <a:t> </a:t>
            </a:r>
            <a:r>
              <a:rPr lang="en-US" dirty="0"/>
              <a:t>'Total rows updated: ' . $</a:t>
            </a:r>
            <a:r>
              <a:rPr lang="en-US" dirty="0" err="1"/>
              <a:t>db</a:t>
            </a:r>
            <a:r>
              <a:rPr lang="en-US" dirty="0"/>
              <a:t>-&gt;</a:t>
            </a:r>
            <a:r>
              <a:rPr lang="en-US" dirty="0" err="1"/>
              <a:t>affected_rows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$result-&gt;free();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http://usman-blog.com/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FD42-AC30-4ABC-8E7E-445ED5567B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494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PHP DB Connectivity</vt:lpstr>
      <vt:lpstr>The Wrong Way </vt:lpstr>
      <vt:lpstr>The Right Way </vt:lpstr>
      <vt:lpstr>Connection </vt:lpstr>
      <vt:lpstr>Querying </vt:lpstr>
      <vt:lpstr>Output query results</vt:lpstr>
      <vt:lpstr>Number of returned rows</vt:lpstr>
      <vt:lpstr>Number of affected rows</vt:lpstr>
      <vt:lpstr>Free result</vt:lpstr>
      <vt:lpstr>Escaping characters</vt:lpstr>
      <vt:lpstr>Close that connection</vt:lpstr>
      <vt:lpstr>Prepared Statements Define a statement</vt:lpstr>
      <vt:lpstr>Bind parameters</vt:lpstr>
      <vt:lpstr>Execute the statement</vt:lpstr>
      <vt:lpstr>Prepared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DB Connectivity</dc:title>
  <dc:creator>Usman Akram</dc:creator>
  <cp:lastModifiedBy>Usman Akram</cp:lastModifiedBy>
  <cp:revision>14</cp:revision>
  <dcterms:created xsi:type="dcterms:W3CDTF">2016-02-22T02:27:03Z</dcterms:created>
  <dcterms:modified xsi:type="dcterms:W3CDTF">2016-02-22T03:02:28Z</dcterms:modified>
</cp:coreProperties>
</file>