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3" r:id="rId4"/>
    <p:sldId id="265" r:id="rId5"/>
    <p:sldId id="264" r:id="rId6"/>
    <p:sldId id="258" r:id="rId7"/>
    <p:sldId id="259" r:id="rId8"/>
    <p:sldId id="260" r:id="rId9"/>
    <p:sldId id="261" r:id="rId10"/>
    <p:sldId id="262" r:id="rId11"/>
    <p:sldId id="266" r:id="rId12"/>
    <p:sldId id="267" r:id="rId13"/>
    <p:sldId id="268" r:id="rId14"/>
    <p:sldId id="269" r:id="rId15"/>
    <p:sldId id="274" r:id="rId16"/>
    <p:sldId id="270" r:id="rId17"/>
    <p:sldId id="271" r:id="rId18"/>
    <p:sldId id="272" r:id="rId19"/>
    <p:sldId id="273" r:id="rId2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78B8BB8-20A9-4D09-B0C7-D4DC8DD2CF87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2EBE042-C8D3-4B24-9BE5-68806257B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5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BE042-C8D3-4B24-9BE5-68806257B4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8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7813-23FC-4B51-8595-666CB551E936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http://www.usman-blog.com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4395-35EA-45EF-B7D7-1BB79935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4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4059-9EA4-4924-9C54-4C4DACC583BC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http://www.usman-blog.com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4395-35EA-45EF-B7D7-1BB79935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1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D32F-B992-4CA0-9036-2405B0ABED4C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http://www.usman-blog.com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4395-35EA-45EF-B7D7-1BB79935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1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268A-A449-4CEC-8F89-58E42382EC40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http://www.usman-blog.com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4395-35EA-45EF-B7D7-1BB79935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FB2BC-FBEF-4B67-98FC-5E8190804819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http://www.usman-blog.com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4395-35EA-45EF-B7D7-1BB79935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4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1FD9-A1DA-4A59-A5B2-4EEC67AE389A}" type="datetime1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http://www.usman-blog.com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4395-35EA-45EF-B7D7-1BB79935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7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353C-8CCA-40DF-8C92-88E9A72CFFCC}" type="datetime1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http://www.usman-blog.com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4395-35EA-45EF-B7D7-1BB79935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9730-A069-4E50-87A7-249931592E77}" type="datetime1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http://www.usman-blog.com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4395-35EA-45EF-B7D7-1BB79935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1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C9AB-D0E1-42D8-BE56-39EEB10AAE31}" type="datetime1">
              <a:rPr lang="en-US" smtClean="0"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http://www.usman-blog.com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4395-35EA-45EF-B7D7-1BB79935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5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CD9C-45C4-426D-9806-930E8D489CBF}" type="datetime1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http://www.usman-blog.com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4395-35EA-45EF-B7D7-1BB79935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0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4607-2EB9-42E6-A93C-9EC96173441C}" type="datetime1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http://www.usman-blog.com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4395-35EA-45EF-B7D7-1BB79935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701CF-5975-4FA3-B198-1823A64CD3B2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http://www.usman-blog.com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4395-35EA-45EF-B7D7-1BB79935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1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Lecture by Usman Akram for CIIT Lahore 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KeyWord</a:t>
            </a:r>
            <a:r>
              <a:rPr lang="en-US" dirty="0" smtClean="0"/>
              <a:t>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different tools for keyword Research:</a:t>
            </a:r>
          </a:p>
          <a:p>
            <a:pPr lvl="1"/>
            <a:r>
              <a:rPr lang="en-US" dirty="0" smtClean="0"/>
              <a:t>Google </a:t>
            </a:r>
            <a:r>
              <a:rPr lang="en-US" dirty="0" err="1" smtClean="0"/>
              <a:t>Adword</a:t>
            </a:r>
            <a:r>
              <a:rPr lang="en-US" dirty="0" smtClean="0"/>
              <a:t> Keyword Planner</a:t>
            </a:r>
          </a:p>
          <a:p>
            <a:pPr lvl="1"/>
            <a:r>
              <a:rPr lang="en-US" dirty="0" smtClean="0"/>
              <a:t>Keyword Eye</a:t>
            </a:r>
          </a:p>
          <a:p>
            <a:pPr lvl="1"/>
            <a:r>
              <a:rPr lang="en-US" dirty="0" smtClean="0"/>
              <a:t>Keyword Spy </a:t>
            </a:r>
          </a:p>
          <a:p>
            <a:endParaRPr lang="en-US" dirty="0"/>
          </a:p>
        </p:txBody>
      </p:sp>
      <p:pic>
        <p:nvPicPr>
          <p:cNvPr id="4" name="Picture 3" descr="keyword-research-for-social-media-market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578" y="2134875"/>
            <a:ext cx="3286125" cy="288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http://www.usman-blog.com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4395-35EA-45EF-B7D7-1BB7993538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5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SEO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Domain Name</a:t>
            </a:r>
          </a:p>
          <a:p>
            <a:pPr lvl="1"/>
            <a:r>
              <a:rPr lang="en-US" altLang="en-US" b="1" dirty="0"/>
              <a:t>use keywords, location, advertising terms, product </a:t>
            </a:r>
            <a:r>
              <a:rPr lang="en-US" altLang="en-US" b="1" dirty="0" smtClean="0"/>
              <a:t>name</a:t>
            </a:r>
          </a:p>
          <a:p>
            <a:pPr lvl="1"/>
            <a:r>
              <a:rPr lang="en-US" altLang="en-US" b="1" dirty="0" smtClean="0"/>
              <a:t>choose </a:t>
            </a:r>
            <a:r>
              <a:rPr lang="en-US" altLang="en-US" b="1" dirty="0"/>
              <a:t>a keyword that is important for your </a:t>
            </a:r>
            <a:r>
              <a:rPr lang="en-US" altLang="en-US" b="1" dirty="0" smtClean="0"/>
              <a:t>business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Linking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Keywords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Submit your website to SEs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http://www.usman-blog.com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4395-35EA-45EF-B7D7-1BB7993538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54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Perfectly Optimized On-page SEO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Content is high-quality, relevant, fresh and at least 500 words in length.</a:t>
            </a:r>
          </a:p>
          <a:p>
            <a:r>
              <a:rPr lang="en-US" dirty="0" smtClean="0"/>
              <a:t>Target search phrase is included in page headline.</a:t>
            </a:r>
          </a:p>
          <a:p>
            <a:r>
              <a:rPr lang="en-US" dirty="0" smtClean="0"/>
              <a:t>Target search phrase is included in at least one sub-headline.</a:t>
            </a:r>
          </a:p>
          <a:p>
            <a:r>
              <a:rPr lang="en-US" dirty="0" smtClean="0"/>
              <a:t>Target search phrase is repeated three to 10 times within body copy. Don’t over-do it, or the page may get downgraded as spam. Keep the reader in mind as you work with the target search phrase. Copy should always be reader-friendly.</a:t>
            </a:r>
          </a:p>
          <a:p>
            <a:r>
              <a:rPr lang="en-US" dirty="0" smtClean="0"/>
              <a:t>Page includes relevant images and/or graphics that help illustrate the target search phrase.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http://www.usman-blog.com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4395-35EA-45EF-B7D7-1BB7993538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2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Perfectly Optimized On-page SEO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Captions </a:t>
            </a:r>
            <a:r>
              <a:rPr lang="en-US" dirty="0" smtClean="0"/>
              <a:t>for images and/or graphics include the target search phrase.</a:t>
            </a:r>
          </a:p>
          <a:p>
            <a:r>
              <a:rPr lang="en-US" dirty="0" smtClean="0"/>
              <a:t>Content and/or tools and resources on the page are so good that visitors will want to share your link with others and post your link elsewhere.</a:t>
            </a:r>
          </a:p>
          <a:p>
            <a:r>
              <a:rPr lang="en-US" dirty="0" smtClean="0"/>
              <a:t>Location: If you are optimizing for specific country, state, city or regional names, be sure they are in your copy and perhaps in a page footer.</a:t>
            </a:r>
          </a:p>
          <a:p>
            <a:r>
              <a:rPr lang="en-US" dirty="0" smtClean="0"/>
              <a:t>No misspellings or poor grammar. Yes, the search engines downgrade for either.</a:t>
            </a:r>
          </a:p>
          <a:p>
            <a:r>
              <a:rPr lang="en-US" dirty="0" smtClean="0"/>
              <a:t>Inclusion of social media links and / or user discussion or reviews. Pages with active visitor interaction are scored higher than static pages.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http://www.usman-blog.com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4395-35EA-45EF-B7D7-1BB7993538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2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and Behind-the-Scenes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Include the target keyword/search phrase in the page URL if possible.</a:t>
            </a:r>
          </a:p>
          <a:p>
            <a:r>
              <a:rPr lang="en-US" dirty="0" smtClean="0"/>
              <a:t>Title tag: Every page should have an HTML title (enclosed in &lt;title&gt; &lt;/title&gt; tags). </a:t>
            </a:r>
          </a:p>
          <a:p>
            <a:pPr lvl="1"/>
            <a:r>
              <a:rPr lang="en-US" dirty="0" smtClean="0"/>
              <a:t>The title copy should be unique,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http://www.usman-blog.com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4395-35EA-45EF-B7D7-1BB7993538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8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and Behind-the-Scenes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mtClean="0"/>
              <a:t>include </a:t>
            </a:r>
            <a:r>
              <a:rPr lang="en-US" dirty="0" smtClean="0"/>
              <a:t>the target keyword or target phrase, and must be 70 characters or less (any longer, and Google will truncate it anyway).</a:t>
            </a:r>
          </a:p>
          <a:p>
            <a:r>
              <a:rPr lang="en-US" dirty="0" smtClean="0"/>
              <a:t>Meta description tag: Even if the search engines don’t weigh a meta description in ranking a page, </a:t>
            </a:r>
          </a:p>
          <a:p>
            <a:pPr lvl="1"/>
            <a:r>
              <a:rPr lang="en-US" dirty="0" smtClean="0"/>
              <a:t>it is the marketing copy for your page. </a:t>
            </a:r>
          </a:p>
          <a:p>
            <a:pPr lvl="1"/>
            <a:r>
              <a:rPr lang="en-US" dirty="0" smtClean="0"/>
              <a:t>The meta description in the page head-tag set (enclosed in &lt;meta name = “description” content=””&gt; usually appears with your organic search listing, and induces readers to click through.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http://www.usman-blog.com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4395-35EA-45EF-B7D7-1BB7993538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8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and Behind-the-Scenes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dirty="0" smtClean="0"/>
              <a:t>The meta description tag should be no longer than 160 characters, and should include your target phrase.</a:t>
            </a:r>
          </a:p>
          <a:p>
            <a:r>
              <a:rPr lang="en-US" dirty="0" smtClean="0"/>
              <a:t>Image alt text: Use the target phrase in image alt text (embedded in the image tag as alt=”your keyword”)</a:t>
            </a:r>
          </a:p>
          <a:p>
            <a:r>
              <a:rPr lang="en-US" dirty="0" smtClean="0"/>
              <a:t>Links from copy: Use links to other pages on your site, or other resources judiciously. </a:t>
            </a:r>
          </a:p>
          <a:p>
            <a:pPr lvl="1"/>
            <a:r>
              <a:rPr lang="en-US" dirty="0" smtClean="0"/>
              <a:t>Links should be relevant to your page topic.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http://www.usman-blog.com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4395-35EA-45EF-B7D7-1BB7993538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8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and Behind-the-Scenes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mtClean="0"/>
              <a:t>The </a:t>
            </a:r>
            <a:r>
              <a:rPr lang="en-US" dirty="0" smtClean="0"/>
              <a:t>latest research shows Google may penalize any page containing more than 100 links</a:t>
            </a:r>
          </a:p>
          <a:p>
            <a:pPr lvl="1"/>
            <a:r>
              <a:rPr lang="en-US" dirty="0" smtClean="0"/>
              <a:t>A few internal links (to other pages on your site) are a positive, especially if they tie together similar topics.</a:t>
            </a:r>
          </a:p>
          <a:p>
            <a:pPr lvl="1"/>
            <a:r>
              <a:rPr lang="en-US" dirty="0" smtClean="0"/>
              <a:t>Internal links also help search engine bots navigate and categorize your site.</a:t>
            </a:r>
          </a:p>
          <a:p>
            <a:r>
              <a:rPr lang="en-US" dirty="0" smtClean="0"/>
              <a:t>Mobile: Make sure sites and pages intended for mobile devices are coded so that the search engines recognize them as mobile.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http://www.usman-blog.com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4395-35EA-45EF-B7D7-1BB7993538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8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Off-Site SEO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Scan your highest-authority inbound links for opportunity to get other similar links.</a:t>
            </a:r>
          </a:p>
          <a:p>
            <a:r>
              <a:rPr lang="en-US" dirty="0" smtClean="0"/>
              <a:t>Scan your competitors’ highest-authority inbound links. Can you get those links too, or do they provide ideas for getting similar links?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http://www.usman-blog.com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4395-35EA-45EF-B7D7-1BB7993538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77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Off-Site SEO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Inbound </a:t>
            </a:r>
            <a:r>
              <a:rPr lang="en-US" dirty="0" smtClean="0"/>
              <a:t>links from non-profit (.org) and education (.</a:t>
            </a:r>
            <a:r>
              <a:rPr lang="en-US" dirty="0" err="1" smtClean="0"/>
              <a:t>edu</a:t>
            </a:r>
            <a:r>
              <a:rPr lang="en-US" dirty="0" smtClean="0"/>
              <a:t>) sites are especially powerful. Do you have any? Should you have more from your friends and partners in these realms?</a:t>
            </a:r>
          </a:p>
          <a:p>
            <a:r>
              <a:rPr lang="en-US" dirty="0" smtClean="0"/>
              <a:t>Build your inbound links gradually. Google algorithms will notice, and may penalize a quick accumulation of links.</a:t>
            </a:r>
          </a:p>
          <a:p>
            <a:r>
              <a:rPr lang="en-US" dirty="0" smtClean="0"/>
              <a:t>Get your staff on board with the idea of “thinking links” – always keeping an eye out for an opportunity to request an inbound link. Ideas below.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http://www.usman-blog.com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4395-35EA-45EF-B7D7-1BB7993538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7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engine optimization (SEO) is the process of affecting the visibility of a website or a web page in a search engine's "natural" or unpaid ("organic") search results.</a:t>
            </a:r>
          </a:p>
          <a:p>
            <a:r>
              <a:rPr lang="en-US" dirty="0" smtClean="0"/>
              <a:t>There are two types of SEO:	On page SEO and Off page SEO </a:t>
            </a:r>
          </a:p>
          <a:p>
            <a:r>
              <a:rPr lang="en-US" dirty="0" smtClean="0"/>
              <a:t>On –Page SEO :- on-page optimization refers to factors that have an effect on your Web site or Web page listing in natural search results.</a:t>
            </a:r>
          </a:p>
          <a:p>
            <a:r>
              <a:rPr lang="en-US" dirty="0" smtClean="0"/>
              <a:t> Off –Page SEO :- Off page SEO refers to techniques that can be used to improve the position of a web site in the search engine results page (SERPs). 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http://www.usman-blog.com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4395-35EA-45EF-B7D7-1BB7993538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5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b="1" dirty="0" smtClean="0">
                <a:latin typeface="Arial" panose="020B0604020202020204" pitchFamily="34" charset="0"/>
              </a:rPr>
              <a:t>SE </a:t>
            </a:r>
            <a:r>
              <a:rPr lang="en-US" altLang="en-US" dirty="0" smtClean="0">
                <a:latin typeface="Arial" panose="020B0604020202020204" pitchFamily="34" charset="0"/>
              </a:rPr>
              <a:t>= Search Engine  is a</a:t>
            </a:r>
            <a:r>
              <a:rPr lang="en-US" altLang="en-US" dirty="0" smtClean="0"/>
              <a:t> tool that enables users to locate information on the World Wide Web. Search engines use keywords entered by users to find Web sites which contain the information sought.</a:t>
            </a:r>
            <a:br>
              <a:rPr lang="en-US" altLang="en-US" dirty="0" smtClean="0"/>
            </a:br>
            <a:r>
              <a:rPr lang="en-US" altLang="en-US" dirty="0" smtClean="0"/>
              <a:t> 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b="1" dirty="0" smtClean="0">
                <a:latin typeface="Arial" panose="020B0604020202020204" pitchFamily="34" charset="0"/>
              </a:rPr>
              <a:t>Web Directory</a:t>
            </a:r>
            <a:r>
              <a:rPr lang="en-US" altLang="en-US" dirty="0" smtClean="0">
                <a:latin typeface="Arial" panose="020B0604020202020204" pitchFamily="34" charset="0"/>
              </a:rPr>
              <a:t> = </a:t>
            </a:r>
            <a:r>
              <a:rPr lang="en-US" altLang="en-US" dirty="0" smtClean="0"/>
              <a:t>a search service that arranges the web pages it knows about into categories and subcategories. Often picked by human beings for inclusion in the categories. </a:t>
            </a:r>
            <a:br>
              <a:rPr lang="en-US" altLang="en-US" dirty="0" smtClean="0"/>
            </a:br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http://www.usman-blog.com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4395-35EA-45EF-B7D7-1BB7993538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b="1" smtClean="0">
                <a:latin typeface="Arial" panose="020B0604020202020204" pitchFamily="34" charset="0"/>
              </a:rPr>
              <a:t>SEO</a:t>
            </a:r>
            <a:r>
              <a:rPr lang="en-US" altLang="en-US" smtClean="0"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</a:rPr>
              <a:t>/ </a:t>
            </a:r>
            <a:r>
              <a:rPr lang="en-US" altLang="en-US" b="1" dirty="0" smtClean="0">
                <a:latin typeface="Arial" panose="020B0604020202020204" pitchFamily="34" charset="0"/>
              </a:rPr>
              <a:t>SEM</a:t>
            </a:r>
            <a:r>
              <a:rPr lang="en-US" altLang="en-US" dirty="0" smtClean="0">
                <a:latin typeface="Arial" panose="020B0604020202020204" pitchFamily="34" charset="0"/>
              </a:rPr>
              <a:t> = </a:t>
            </a:r>
            <a:r>
              <a:rPr lang="en-US" altLang="en-US" sz="3200" dirty="0" smtClean="0"/>
              <a:t>A form of online marketing, Search Engine Optimization / Search Engine Marketing is the process of making a site and its content highly relevant for both search engines and searchers. Successful search marketing helps a site gain top positioning for relevant words and phrases. </a:t>
            </a:r>
          </a:p>
          <a:p>
            <a:pPr>
              <a:lnSpc>
                <a:spcPct val="80000"/>
              </a:lnSpc>
            </a:pPr>
            <a:r>
              <a:rPr lang="en-US" altLang="en-US" sz="3200" b="1" dirty="0" smtClean="0"/>
              <a:t>PR</a:t>
            </a:r>
            <a:r>
              <a:rPr lang="en-US" altLang="en-US" sz="3200" dirty="0" smtClean="0"/>
              <a:t> = Page Rank a system for ranking web pages developed by Google - http://toolbar.google.com</a:t>
            </a:r>
            <a:endParaRPr lang="en-US" altLang="en-US" sz="3200" b="1" dirty="0" smtClean="0"/>
          </a:p>
          <a:p>
            <a:pPr>
              <a:lnSpc>
                <a:spcPct val="80000"/>
              </a:lnSpc>
            </a:pPr>
            <a:r>
              <a:rPr lang="en-US" altLang="en-US" sz="3200" b="1" dirty="0" smtClean="0"/>
              <a:t>PPC</a:t>
            </a:r>
            <a:r>
              <a:rPr lang="en-US" altLang="en-US" sz="3200" dirty="0" smtClean="0"/>
              <a:t> = Pay Per Click online advertising payment model in which payment is based solely on qualifying click-through.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http://www.usman-blog.com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4395-35EA-45EF-B7D7-1BB7993538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smtClean="0"/>
              <a:t> </a:t>
            </a:r>
            <a:r>
              <a:rPr lang="en-US" altLang="en-US" sz="3200" b="1" dirty="0" smtClean="0"/>
              <a:t>CTR</a:t>
            </a:r>
            <a:r>
              <a:rPr lang="en-US" altLang="en-US" sz="3200" dirty="0" smtClean="0"/>
              <a:t> = Click Through Rate advertising term indicating the percentage of viewers who click on a banner advertisement and follow the link </a:t>
            </a:r>
          </a:p>
          <a:p>
            <a:pPr>
              <a:lnSpc>
                <a:spcPct val="80000"/>
              </a:lnSpc>
            </a:pPr>
            <a:r>
              <a:rPr lang="en-US" altLang="en-US" sz="3200" b="1" dirty="0" smtClean="0"/>
              <a:t>BLOGS </a:t>
            </a:r>
            <a:r>
              <a:rPr lang="en-US" altLang="en-US" sz="3200" dirty="0" smtClean="0"/>
              <a:t>= a frequent, chronological publication of</a:t>
            </a:r>
            <a:br>
              <a:rPr lang="en-US" altLang="en-US" sz="3200" dirty="0" smtClean="0"/>
            </a:br>
            <a:r>
              <a:rPr lang="en-US" altLang="en-US" sz="3200" dirty="0" smtClean="0"/>
              <a:t>personal thoughts and Web links</a:t>
            </a:r>
          </a:p>
          <a:p>
            <a:pPr>
              <a:lnSpc>
                <a:spcPct val="80000"/>
              </a:lnSpc>
            </a:pPr>
            <a:r>
              <a:rPr lang="en-US" altLang="en-US" sz="3200" b="1" dirty="0" smtClean="0"/>
              <a:t>RSS</a:t>
            </a:r>
            <a:r>
              <a:rPr lang="en-US" altLang="en-US" sz="3200" dirty="0" smtClean="0"/>
              <a:t> = Real Simple Syndication</a:t>
            </a:r>
          </a:p>
          <a:p>
            <a:pPr>
              <a:lnSpc>
                <a:spcPct val="80000"/>
              </a:lnSpc>
            </a:pPr>
            <a:endParaRPr lang="en-US" altLang="en-US" sz="32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http://www.usman-blog.com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4395-35EA-45EF-B7D7-1BB7993538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SEO &amp; Link building - Strategy and Definition of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0623" cy="4351338"/>
          </a:xfrm>
        </p:spPr>
        <p:txBody>
          <a:bodyPr/>
          <a:lstStyle/>
          <a:p>
            <a:r>
              <a:rPr lang="en-US" dirty="0" smtClean="0"/>
              <a:t>process of establishing relevant, inbound links</a:t>
            </a:r>
          </a:p>
          <a:p>
            <a:pPr lvl="1"/>
            <a:r>
              <a:rPr lang="en-US" dirty="0" smtClean="0"/>
              <a:t>Directory submission</a:t>
            </a:r>
          </a:p>
          <a:p>
            <a:pPr lvl="1"/>
            <a:r>
              <a:rPr lang="en-US" dirty="0" err="1" smtClean="0"/>
              <a:t>Dofollow</a:t>
            </a:r>
            <a:r>
              <a:rPr lang="en-US" dirty="0" smtClean="0"/>
              <a:t> blog comments</a:t>
            </a:r>
          </a:p>
          <a:p>
            <a:pPr lvl="1"/>
            <a:r>
              <a:rPr lang="en-US" dirty="0" err="1" smtClean="0"/>
              <a:t>Dofollow</a:t>
            </a:r>
            <a:r>
              <a:rPr lang="en-US" dirty="0" smtClean="0"/>
              <a:t> forums</a:t>
            </a:r>
          </a:p>
          <a:p>
            <a:pPr lvl="1"/>
            <a:r>
              <a:rPr lang="en-US" dirty="0" err="1" smtClean="0"/>
              <a:t>Dofollow</a:t>
            </a:r>
            <a:r>
              <a:rPr lang="en-US" dirty="0" smtClean="0"/>
              <a:t> </a:t>
            </a:r>
            <a:r>
              <a:rPr lang="en-US" dirty="0" err="1" smtClean="0"/>
              <a:t>socoial</a:t>
            </a:r>
            <a:r>
              <a:rPr lang="en-US" dirty="0" smtClean="0"/>
              <a:t> bookmarking website Etc.</a:t>
            </a:r>
          </a:p>
          <a:p>
            <a:pPr lvl="1"/>
            <a:endParaRPr lang="en-US" dirty="0"/>
          </a:p>
        </p:txBody>
      </p:sp>
      <p:pic>
        <p:nvPicPr>
          <p:cNvPr id="4" name="Picture 2" descr="http://ccm-web.com/wp-content/uploads/2014/01/SEO-link-Build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806" y="1542290"/>
            <a:ext cx="6101813" cy="4393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http://www.usman-blog.com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4395-35EA-45EF-B7D7-1BB7993538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9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Updates, Penalties and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has a long history of famous algorithm updates, search index changes and refreshes.</a:t>
            </a:r>
          </a:p>
          <a:p>
            <a:pPr lvl="1"/>
            <a:r>
              <a:rPr lang="en-US" dirty="0" smtClean="0"/>
              <a:t>Google Hummingbird</a:t>
            </a:r>
          </a:p>
          <a:p>
            <a:pPr lvl="1"/>
            <a:r>
              <a:rPr lang="en-US" dirty="0" smtClean="0"/>
              <a:t>Google Panda Update</a:t>
            </a:r>
          </a:p>
          <a:p>
            <a:pPr lvl="1"/>
            <a:r>
              <a:rPr lang="en-US" dirty="0" smtClean="0"/>
              <a:t>Google Penguin Update</a:t>
            </a:r>
          </a:p>
          <a:p>
            <a:pPr lvl="1"/>
            <a:r>
              <a:rPr lang="en-US" dirty="0" smtClean="0"/>
              <a:t>Google Pigeon Update</a:t>
            </a:r>
          </a:p>
          <a:p>
            <a:pPr lvl="1"/>
            <a:r>
              <a:rPr lang="en-US" dirty="0" smtClean="0"/>
              <a:t>Google Payday Update</a:t>
            </a:r>
          </a:p>
          <a:p>
            <a:pPr lvl="1"/>
            <a:r>
              <a:rPr lang="en-US" dirty="0" smtClean="0"/>
              <a:t>Google Pirate Update</a:t>
            </a:r>
          </a:p>
          <a:p>
            <a:pPr lvl="1"/>
            <a:r>
              <a:rPr lang="en-US" dirty="0" smtClean="0"/>
              <a:t>Google EMD (Exact Match Domain) Update</a:t>
            </a:r>
          </a:p>
          <a:p>
            <a:pPr lvl="1"/>
            <a:r>
              <a:rPr lang="en-US" dirty="0" smtClean="0"/>
              <a:t>Google Top Heavy Update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http://www.usman-blog.com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4395-35EA-45EF-B7D7-1BB7993538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6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Unnatural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links that weren’t editorially placed or vouched for by the site’s owner on a page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http://www.usman-blog.com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4395-35EA-45EF-B7D7-1BB7993538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7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Google Webmaster Tools</a:t>
            </a:r>
            <a:br>
              <a:rPr lang="en-US" altLang="en-US" sz="3200" b="1"/>
            </a:br>
            <a:endParaRPr lang="en-US" altLang="en-US" sz="320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dirty="0"/>
              <a:t>Google Webmaster Tools</a:t>
            </a:r>
            <a:r>
              <a:rPr lang="en-US" altLang="en-US" sz="2400" dirty="0"/>
              <a:t> is a no-charge web service by Google for webmasters. It allows webmasters to check indexing status and optimize visibility of their </a:t>
            </a:r>
            <a:r>
              <a:rPr lang="en-US" altLang="en-US" sz="2400" dirty="0" err="1"/>
              <a:t>websites.Google</a:t>
            </a:r>
            <a:r>
              <a:rPr lang="en-US" altLang="en-US" sz="2400" dirty="0"/>
              <a:t> Webmaster Tools shows traffic for each keyword separately; it gives more information about website performance according to Google search query.</a:t>
            </a:r>
          </a:p>
          <a:p>
            <a:endParaRPr lang="en-US" altLang="en-US" sz="2400" dirty="0"/>
          </a:p>
          <a:p>
            <a:pPr>
              <a:buFontTx/>
              <a:buNone/>
            </a:pPr>
            <a:endParaRPr lang="en-US" altLang="en-US" sz="2400" dirty="0">
              <a:solidFill>
                <a:schemeClr val="bg1"/>
              </a:solidFill>
            </a:endParaRPr>
          </a:p>
        </p:txBody>
      </p:sp>
      <p:pic>
        <p:nvPicPr>
          <p:cNvPr id="16388" name="Picture 3" descr="downloa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1" y="4481513"/>
            <a:ext cx="4056063" cy="194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http://www.usman-blog.com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4395-35EA-45EF-B7D7-1BB7993538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8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1032</Words>
  <Application>Microsoft Office PowerPoint</Application>
  <PresentationFormat>Widescreen</PresentationFormat>
  <Paragraphs>125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SEO</vt:lpstr>
      <vt:lpstr>Intro </vt:lpstr>
      <vt:lpstr>Definitions </vt:lpstr>
      <vt:lpstr>Definitions </vt:lpstr>
      <vt:lpstr>Definitions </vt:lpstr>
      <vt:lpstr>SEO &amp; Link building - Strategy and Definition of Goals</vt:lpstr>
      <vt:lpstr>Google Updates, Penalties and Filters</vt:lpstr>
      <vt:lpstr>Unnatural links</vt:lpstr>
      <vt:lpstr>Google Webmaster Tools </vt:lpstr>
      <vt:lpstr>KeyWord Search</vt:lpstr>
      <vt:lpstr>SEO Process</vt:lpstr>
      <vt:lpstr>Perfectly Optimized On-page SEO Checklist</vt:lpstr>
      <vt:lpstr>Perfectly Optimized On-page SEO Checklist</vt:lpstr>
      <vt:lpstr>Coding and Behind-the-Scenes Factors</vt:lpstr>
      <vt:lpstr>Coding and Behind-the-Scenes Factors</vt:lpstr>
      <vt:lpstr>Coding and Behind-the-Scenes Factors</vt:lpstr>
      <vt:lpstr>Coding and Behind-the-Scenes Factors</vt:lpstr>
      <vt:lpstr>The Off-Site SEO Checklist</vt:lpstr>
      <vt:lpstr>The Off-Site SEO Checklist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</dc:title>
  <dc:creator>Usman Akram</dc:creator>
  <cp:lastModifiedBy>Usman Akram</cp:lastModifiedBy>
  <cp:revision>17</cp:revision>
  <cp:lastPrinted>2016-05-16T03:02:39Z</cp:lastPrinted>
  <dcterms:created xsi:type="dcterms:W3CDTF">2016-05-16T01:41:23Z</dcterms:created>
  <dcterms:modified xsi:type="dcterms:W3CDTF">2016-05-16T05:26:12Z</dcterms:modified>
</cp:coreProperties>
</file>