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9" r:id="rId8"/>
    <p:sldId id="258" r:id="rId9"/>
    <p:sldId id="260" r:id="rId10"/>
    <p:sldId id="261" r:id="rId11"/>
    <p:sldId id="263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0" autoAdjust="0"/>
    <p:restoredTop sz="94660"/>
  </p:normalViewPr>
  <p:slideViewPr>
    <p:cSldViewPr>
      <p:cViewPr varScale="1">
        <p:scale>
          <a:sx n="65" d="100"/>
          <a:sy n="65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CakePHP</a:t>
            </a:r>
            <a:r>
              <a:rPr lang="en-US" dirty="0" smtClean="0"/>
              <a:t> Advance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beforeFilter</a:t>
            </a:r>
            <a:r>
              <a:rPr lang="en-US" dirty="0" smtClean="0"/>
              <a:t> Happenings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($this-&gt;</a:t>
            </a:r>
            <a:r>
              <a:rPr lang="en-US" dirty="0" err="1"/>
              <a:t>RequestHandler</a:t>
            </a:r>
            <a:r>
              <a:rPr lang="en-US" dirty="0"/>
              <a:t>-&gt;</a:t>
            </a:r>
            <a:r>
              <a:rPr lang="en-US" dirty="0" err="1"/>
              <a:t>isAjax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            $this-&gt;layout = '</a:t>
            </a:r>
            <a:r>
              <a:rPr lang="en-US" dirty="0" err="1"/>
              <a:t>ajax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359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beforeFilter</a:t>
            </a:r>
            <a:r>
              <a:rPr lang="en-US" dirty="0" smtClean="0"/>
              <a:t> Happenings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isset</a:t>
            </a:r>
            <a:r>
              <a:rPr lang="en-US" dirty="0"/>
              <a:t>($this-&gt;request-&gt;</a:t>
            </a:r>
            <a:r>
              <a:rPr lang="en-US" dirty="0" err="1"/>
              <a:t>params</a:t>
            </a:r>
            <a:r>
              <a:rPr lang="en-US" dirty="0"/>
              <a:t>['admin']) &amp;&amp;</a:t>
            </a:r>
          </a:p>
          <a:p>
            <a:pPr marL="0" indent="0">
              <a:buNone/>
            </a:pPr>
            <a:r>
              <a:rPr lang="en-US" dirty="0"/>
              <a:t>            Configure::read('</a:t>
            </a:r>
            <a:r>
              <a:rPr lang="en-US" dirty="0" err="1"/>
              <a:t>Site.status</a:t>
            </a:r>
            <a:r>
              <a:rPr lang="en-US" dirty="0"/>
              <a:t>') == 0) {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$this-&gt;layout = 'maintenance';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$this-&gt;response-&gt;</a:t>
            </a:r>
            <a:r>
              <a:rPr lang="en-US" dirty="0" err="1"/>
              <a:t>statusCode</a:t>
            </a:r>
            <a:r>
              <a:rPr lang="en-US" dirty="0"/>
              <a:t>(503);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/>
              <a:t>$this-&gt;set('</a:t>
            </a:r>
            <a:r>
              <a:rPr lang="en-US" dirty="0" err="1"/>
              <a:t>title_for_layout</a:t>
            </a:r>
            <a:r>
              <a:rPr lang="en-US" dirty="0"/>
              <a:t>', __('Site down for maintenance'));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$this-&gt;render('../Elements/blank');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861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in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function render($view = null, $layout = null) {</a:t>
            </a:r>
          </a:p>
          <a:p>
            <a:r>
              <a:rPr lang="en-US" dirty="0"/>
              <a:t>		$</a:t>
            </a:r>
            <a:r>
              <a:rPr lang="en-US" dirty="0" err="1"/>
              <a:t>viewPaths</a:t>
            </a:r>
            <a:r>
              <a:rPr lang="en-US" dirty="0"/>
              <a:t> = App::path('View', $this-&gt;plugin);</a:t>
            </a:r>
          </a:p>
          <a:p>
            <a:r>
              <a:rPr lang="en-US" dirty="0"/>
              <a:t>		$</a:t>
            </a:r>
            <a:r>
              <a:rPr lang="en-US" dirty="0" err="1"/>
              <a:t>rootPath</a:t>
            </a:r>
            <a:r>
              <a:rPr lang="en-US" dirty="0"/>
              <a:t> = $</a:t>
            </a:r>
            <a:r>
              <a:rPr lang="en-US" dirty="0" err="1"/>
              <a:t>viewPaths</a:t>
            </a:r>
            <a:r>
              <a:rPr lang="en-US" dirty="0"/>
              <a:t>[0] . DS . $this-&gt;</a:t>
            </a:r>
            <a:r>
              <a:rPr lang="en-US" dirty="0" err="1"/>
              <a:t>viewPath</a:t>
            </a:r>
            <a:r>
              <a:rPr lang="en-US" dirty="0"/>
              <a:t> . DS;</a:t>
            </a:r>
          </a:p>
          <a:p>
            <a:r>
              <a:rPr lang="en-US" dirty="0"/>
              <a:t>		$requested = $</a:t>
            </a:r>
            <a:r>
              <a:rPr lang="en-US" dirty="0" err="1"/>
              <a:t>rootPath</a:t>
            </a:r>
            <a:r>
              <a:rPr lang="en-US" dirty="0"/>
              <a:t> . $view . '.</a:t>
            </a:r>
            <a:r>
              <a:rPr lang="en-US" dirty="0" err="1"/>
              <a:t>ctp</a:t>
            </a:r>
            <a:r>
              <a:rPr lang="en-US" dirty="0"/>
              <a:t>';</a:t>
            </a:r>
          </a:p>
          <a:p>
            <a:r>
              <a:rPr lang="en-US" dirty="0"/>
              <a:t>		if (</a:t>
            </a:r>
            <a:r>
              <a:rPr lang="en-US" dirty="0" err="1"/>
              <a:t>in_array</a:t>
            </a:r>
            <a:r>
              <a:rPr lang="en-US" dirty="0"/>
              <a:t>($this-&gt;request-&gt;action, array('</a:t>
            </a:r>
            <a:r>
              <a:rPr lang="en-US" dirty="0" err="1"/>
              <a:t>admin_edit</a:t>
            </a:r>
            <a:r>
              <a:rPr lang="en-US" dirty="0"/>
              <a:t>', '</a:t>
            </a:r>
            <a:r>
              <a:rPr lang="en-US" dirty="0" err="1"/>
              <a:t>admin_add</a:t>
            </a:r>
            <a:r>
              <a:rPr lang="en-US" dirty="0"/>
              <a:t>', 'edit', 'add'))) {</a:t>
            </a:r>
          </a:p>
          <a:p>
            <a:r>
              <a:rPr lang="en-US" dirty="0"/>
              <a:t>			$</a:t>
            </a:r>
            <a:r>
              <a:rPr lang="en-US" dirty="0" err="1"/>
              <a:t>viewPath</a:t>
            </a:r>
            <a:r>
              <a:rPr lang="en-US" dirty="0"/>
              <a:t> = $</a:t>
            </a:r>
            <a:r>
              <a:rPr lang="en-US" dirty="0" err="1"/>
              <a:t>rootPath</a:t>
            </a:r>
            <a:r>
              <a:rPr lang="en-US" dirty="0"/>
              <a:t> . $this-&gt;request-&gt;action . '.</a:t>
            </a:r>
            <a:r>
              <a:rPr lang="en-US" dirty="0" err="1"/>
              <a:t>ctp</a:t>
            </a:r>
            <a:r>
              <a:rPr lang="en-US" dirty="0"/>
              <a:t>';</a:t>
            </a:r>
          </a:p>
          <a:p>
            <a:r>
              <a:rPr lang="en-US" dirty="0"/>
              <a:t>			if (!</a:t>
            </a:r>
            <a:r>
              <a:rPr lang="en-US" dirty="0" err="1"/>
              <a:t>file_exists</a:t>
            </a:r>
            <a:r>
              <a:rPr lang="en-US" dirty="0"/>
              <a:t>($requested) &amp;&amp; !</a:t>
            </a:r>
            <a:r>
              <a:rPr lang="en-US" dirty="0" err="1"/>
              <a:t>file_exists</a:t>
            </a:r>
            <a:r>
              <a:rPr lang="en-US" dirty="0"/>
              <a:t>($</a:t>
            </a:r>
            <a:r>
              <a:rPr lang="en-US" dirty="0" err="1"/>
              <a:t>viewPath</a:t>
            </a:r>
            <a:r>
              <a:rPr lang="en-US" dirty="0"/>
              <a:t>)) {</a:t>
            </a:r>
          </a:p>
          <a:p>
            <a:r>
              <a:rPr lang="en-US" dirty="0"/>
              <a:t>				if (</a:t>
            </a:r>
            <a:r>
              <a:rPr lang="en-US" dirty="0" err="1"/>
              <a:t>strpos</a:t>
            </a:r>
            <a:r>
              <a:rPr lang="en-US" dirty="0"/>
              <a:t>($this-&gt;request-&gt;action, 'admin_') === false) {</a:t>
            </a:r>
          </a:p>
          <a:p>
            <a:r>
              <a:rPr lang="en-US" dirty="0"/>
              <a:t>					$view = 'form';</a:t>
            </a:r>
          </a:p>
          <a:p>
            <a:r>
              <a:rPr lang="en-US" dirty="0"/>
              <a:t>				} else {</a:t>
            </a:r>
          </a:p>
          <a:p>
            <a:r>
              <a:rPr lang="en-US" dirty="0"/>
              <a:t>					$view = '</a:t>
            </a:r>
            <a:r>
              <a:rPr lang="en-US" dirty="0" err="1"/>
              <a:t>admin_form</a:t>
            </a:r>
            <a:r>
              <a:rPr lang="en-US" dirty="0"/>
              <a:t>';</a:t>
            </a:r>
          </a:p>
          <a:p>
            <a:r>
              <a:rPr lang="en-US" dirty="0"/>
              <a:t>				}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parent::render($view, $layout);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2607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action in </a:t>
            </a:r>
            <a:r>
              <a:rPr lang="en-US" dirty="0" err="1" smtClean="0"/>
              <a:t>AppController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function </a:t>
            </a:r>
            <a:r>
              <a:rPr lang="en-US" dirty="0" err="1"/>
              <a:t>admin_toggle</a:t>
            </a:r>
            <a:r>
              <a:rPr lang="en-US" dirty="0"/>
              <a:t>($field = null, $id = null)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$this-&gt;{$this-&gt;</a:t>
            </a:r>
            <a:r>
              <a:rPr lang="en-US" dirty="0" err="1"/>
              <a:t>modelClass</a:t>
            </a:r>
            <a:r>
              <a:rPr lang="en-US" dirty="0"/>
              <a:t>}-&gt;id = $id;</a:t>
            </a:r>
          </a:p>
          <a:p>
            <a:r>
              <a:rPr lang="en-US" dirty="0"/>
              <a:t>        //$this-&gt;</a:t>
            </a:r>
            <a:r>
              <a:rPr lang="en-US" dirty="0" err="1"/>
              <a:t>adebug</a:t>
            </a:r>
            <a:r>
              <a:rPr lang="en-US" dirty="0"/>
              <a:t>($field);</a:t>
            </a:r>
          </a:p>
          <a:p>
            <a:r>
              <a:rPr lang="en-US" dirty="0"/>
              <a:t>        $result = $this-&gt;{$this-&gt;</a:t>
            </a:r>
            <a:r>
              <a:rPr lang="en-US" dirty="0" err="1"/>
              <a:t>modelClass</a:t>
            </a:r>
            <a:r>
              <a:rPr lang="en-US" dirty="0"/>
              <a:t>}-&gt;toggle($field);</a:t>
            </a:r>
          </a:p>
          <a:p>
            <a:r>
              <a:rPr lang="en-US" dirty="0"/>
              <a:t>        $this-&gt;set('status', $result);</a:t>
            </a:r>
          </a:p>
          <a:p>
            <a:r>
              <a:rPr lang="en-US" dirty="0"/>
              <a:t>        $this-&gt;set('field', $field);</a:t>
            </a:r>
          </a:p>
          <a:p>
            <a:r>
              <a:rPr lang="en-US" dirty="0"/>
              <a:t>        $this-&gt;set('id', $id);</a:t>
            </a:r>
          </a:p>
          <a:p>
            <a:r>
              <a:rPr lang="en-US" dirty="0"/>
              <a:t>        $this-&gt;render('Admin/toggle','</a:t>
            </a:r>
            <a:r>
              <a:rPr lang="en-US" dirty="0" err="1"/>
              <a:t>ajax</a:t>
            </a:r>
            <a:r>
              <a:rPr lang="en-US" dirty="0"/>
              <a:t>');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2728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generic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function </a:t>
            </a:r>
            <a:r>
              <a:rPr lang="en-US" dirty="0" err="1"/>
              <a:t>admin_moveup</a:t>
            </a:r>
            <a:r>
              <a:rPr lang="en-US" dirty="0"/>
              <a:t>($id, $step = 1) {</a:t>
            </a:r>
          </a:p>
          <a:p>
            <a:r>
              <a:rPr lang="en-US" dirty="0"/>
              <a:t>        if ($this-&gt;{$this-&gt;</a:t>
            </a:r>
            <a:r>
              <a:rPr lang="en-US" dirty="0" err="1"/>
              <a:t>modelClass</a:t>
            </a:r>
            <a:r>
              <a:rPr lang="en-US" dirty="0"/>
              <a:t>}-&gt;</a:t>
            </a:r>
            <a:r>
              <a:rPr lang="en-US" dirty="0" err="1"/>
              <a:t>moveUp</a:t>
            </a:r>
            <a:r>
              <a:rPr lang="en-US" dirty="0"/>
              <a:t>($id, $step)) {</a:t>
            </a:r>
          </a:p>
          <a:p>
            <a:r>
              <a:rPr lang="en-US" dirty="0"/>
              <a:t>            $this-&gt;Session-&gt;</a:t>
            </a:r>
            <a:r>
              <a:rPr lang="en-US" dirty="0" err="1"/>
              <a:t>setFlash</a:t>
            </a:r>
            <a:r>
              <a:rPr lang="en-US" dirty="0"/>
              <a:t>(__('Moved up successfully'), 'default', array('class' =&gt; 'success'));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$this-&gt;Session-&gt;</a:t>
            </a:r>
            <a:r>
              <a:rPr lang="en-US" dirty="0" err="1"/>
              <a:t>setFlash</a:t>
            </a:r>
            <a:r>
              <a:rPr lang="en-US" dirty="0"/>
              <a:t>(__('Could not move up'), 'default', array('class' =&gt; 'error'));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$this-&gt;redirect($this-&gt;</a:t>
            </a:r>
            <a:r>
              <a:rPr lang="en-US" dirty="0" err="1"/>
              <a:t>referer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112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Caching at </a:t>
            </a:r>
            <a:r>
              <a:rPr lang="en-US" dirty="0" err="1" smtClean="0"/>
              <a:t>AppModel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* Override find function to use caching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Caching can be done either by unique names,</a:t>
            </a:r>
          </a:p>
          <a:p>
            <a:r>
              <a:rPr lang="en-US" dirty="0"/>
              <a:t> * or prefixes where a hashed value of $options array is appended to the name</a:t>
            </a:r>
          </a:p>
          <a:p>
            <a:r>
              <a:rPr lang="en-US" dirty="0"/>
              <a:t> *</a:t>
            </a:r>
          </a:p>
          <a:p>
            <a:r>
              <a:rPr lang="en-US" dirty="0"/>
              <a:t> * @</a:t>
            </a:r>
            <a:r>
              <a:rPr lang="en-US" dirty="0" err="1"/>
              <a:t>param</a:t>
            </a:r>
            <a:r>
              <a:rPr lang="en-US" dirty="0"/>
              <a:t> mixed $type</a:t>
            </a:r>
          </a:p>
          <a:p>
            <a:r>
              <a:rPr lang="en-US" dirty="0"/>
              <a:t> * @</a:t>
            </a:r>
            <a:r>
              <a:rPr lang="en-US" dirty="0" err="1"/>
              <a:t>param</a:t>
            </a:r>
            <a:r>
              <a:rPr lang="en-US" dirty="0"/>
              <a:t> array $options</a:t>
            </a:r>
          </a:p>
          <a:p>
            <a:r>
              <a:rPr lang="en-US" dirty="0"/>
              <a:t> * @return mixed</a:t>
            </a:r>
          </a:p>
          <a:p>
            <a:r>
              <a:rPr lang="en-US" dirty="0"/>
              <a:t> * @access public</a:t>
            </a:r>
          </a:p>
          <a:p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8280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in </a:t>
            </a:r>
            <a:r>
              <a:rPr lang="en-US" dirty="0" err="1" smtClean="0"/>
              <a:t>AppModel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function find($type = 'first', $options = array()) {</a:t>
            </a:r>
          </a:p>
          <a:p>
            <a:r>
              <a:rPr lang="en-US" b="1" dirty="0"/>
              <a:t>		if ($this-&gt;</a:t>
            </a:r>
            <a:r>
              <a:rPr lang="en-US" b="1" dirty="0" err="1"/>
              <a:t>useCache</a:t>
            </a:r>
            <a:r>
              <a:rPr lang="en-US" b="1" dirty="0"/>
              <a:t>) {</a:t>
            </a:r>
          </a:p>
          <a:p>
            <a:r>
              <a:rPr lang="en-US" b="1" dirty="0"/>
              <a:t>	</a:t>
            </a:r>
            <a:r>
              <a:rPr lang="en-US" b="1" dirty="0" smtClean="0"/>
              <a:t>$</a:t>
            </a:r>
            <a:r>
              <a:rPr lang="en-US" b="1" dirty="0" err="1"/>
              <a:t>cachedResults</a:t>
            </a:r>
            <a:r>
              <a:rPr lang="en-US" b="1" dirty="0"/>
              <a:t> = $this-&gt;_</a:t>
            </a:r>
            <a:r>
              <a:rPr lang="en-US" b="1" dirty="0" err="1"/>
              <a:t>findCached</a:t>
            </a:r>
            <a:r>
              <a:rPr lang="en-US" b="1" dirty="0"/>
              <a:t>($type, $options);</a:t>
            </a:r>
          </a:p>
          <a:p>
            <a:r>
              <a:rPr lang="en-US" b="1" dirty="0"/>
              <a:t>			if ($</a:t>
            </a:r>
            <a:r>
              <a:rPr lang="en-US" b="1" dirty="0" err="1"/>
              <a:t>cachedResults</a:t>
            </a:r>
            <a:r>
              <a:rPr lang="en-US" b="1" dirty="0"/>
              <a:t>) {</a:t>
            </a:r>
          </a:p>
          <a:p>
            <a:r>
              <a:rPr lang="en-US" b="1" dirty="0"/>
              <a:t>				return $</a:t>
            </a:r>
            <a:r>
              <a:rPr lang="en-US" b="1" dirty="0" err="1"/>
              <a:t>cachedResults</a:t>
            </a:r>
            <a:r>
              <a:rPr lang="en-US" b="1" dirty="0"/>
              <a:t>;</a:t>
            </a:r>
          </a:p>
          <a:p>
            <a:r>
              <a:rPr lang="en-US" b="1" dirty="0"/>
              <a:t>			}</a:t>
            </a:r>
          </a:p>
          <a:p>
            <a:r>
              <a:rPr lang="en-US" b="1" dirty="0"/>
              <a:t>		</a:t>
            </a:r>
            <a:r>
              <a:rPr lang="en-US" b="1" dirty="0" smtClean="0"/>
              <a:t>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36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in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func_get_args</a:t>
            </a:r>
            <a:r>
              <a:rPr lang="en-US" dirty="0"/>
              <a:t>();</a:t>
            </a:r>
          </a:p>
          <a:p>
            <a:r>
              <a:rPr lang="en-US" dirty="0"/>
              <a:t>		$results = </a:t>
            </a:r>
            <a:r>
              <a:rPr lang="en-US" dirty="0" err="1"/>
              <a:t>call_user_func_array</a:t>
            </a:r>
            <a:r>
              <a:rPr lang="en-US" dirty="0"/>
              <a:t>(array('parent', 'find'), $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		if ($this-&gt;</a:t>
            </a:r>
            <a:r>
              <a:rPr lang="en-US" dirty="0" err="1"/>
              <a:t>useCache</a:t>
            </a:r>
            <a:r>
              <a:rPr lang="en-US" dirty="0"/>
              <a:t>) {</a:t>
            </a:r>
          </a:p>
          <a:p>
            <a:r>
              <a:rPr lang="en-US" dirty="0"/>
              <a:t>			if (</a:t>
            </a:r>
            <a:r>
              <a:rPr lang="en-US" dirty="0" err="1"/>
              <a:t>isset</a:t>
            </a:r>
            <a:r>
              <a:rPr lang="en-US" dirty="0"/>
              <a:t>($options['cache']['name']) &amp;&amp; </a:t>
            </a:r>
            <a:r>
              <a:rPr lang="en-US" dirty="0" err="1"/>
              <a:t>isset</a:t>
            </a:r>
            <a:r>
              <a:rPr lang="en-US" dirty="0"/>
              <a:t>($options['cache']['</a:t>
            </a:r>
            <a:r>
              <a:rPr lang="en-US" dirty="0" err="1"/>
              <a:t>config</a:t>
            </a:r>
            <a:r>
              <a:rPr lang="en-US" dirty="0"/>
              <a:t>'])) {</a:t>
            </a:r>
          </a:p>
          <a:p>
            <a:r>
              <a:rPr lang="en-US" dirty="0"/>
              <a:t>				$</a:t>
            </a:r>
            <a:r>
              <a:rPr lang="en-US" dirty="0" err="1"/>
              <a:t>cacheName</a:t>
            </a:r>
            <a:r>
              <a:rPr lang="en-US" dirty="0"/>
              <a:t> = $options['cache']['name'];</a:t>
            </a:r>
          </a:p>
          <a:p>
            <a:r>
              <a:rPr lang="en-US" dirty="0"/>
              <a:t>			} </a:t>
            </a:r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dirty="0" err="1"/>
              <a:t>isset</a:t>
            </a:r>
            <a:r>
              <a:rPr lang="en-US" dirty="0"/>
              <a:t>($options['cache']['prefix']) &amp;&amp; </a:t>
            </a:r>
            <a:r>
              <a:rPr lang="en-US" dirty="0" err="1"/>
              <a:t>isset</a:t>
            </a:r>
            <a:r>
              <a:rPr lang="en-US" dirty="0"/>
              <a:t>($options['cache']['</a:t>
            </a:r>
            <a:r>
              <a:rPr lang="en-US" dirty="0" err="1"/>
              <a:t>config</a:t>
            </a:r>
            <a:r>
              <a:rPr lang="en-US" dirty="0"/>
              <a:t>'])) {</a:t>
            </a:r>
          </a:p>
          <a:p>
            <a:r>
              <a:rPr lang="en-US" dirty="0"/>
              <a:t>				$</a:t>
            </a:r>
            <a:r>
              <a:rPr lang="en-US" dirty="0" err="1"/>
              <a:t>cacheName</a:t>
            </a:r>
            <a:r>
              <a:rPr lang="en-US" dirty="0"/>
              <a:t> = $options['cache']['prefix'] . md5(serialize($options));</a:t>
            </a:r>
          </a:p>
          <a:p>
            <a:r>
              <a:rPr lang="en-US" dirty="0"/>
              <a:t>			}</a:t>
            </a:r>
          </a:p>
          <a:p>
            <a:endParaRPr lang="en-US" dirty="0"/>
          </a:p>
          <a:p>
            <a:r>
              <a:rPr lang="en-US" dirty="0"/>
              <a:t>			if (</a:t>
            </a:r>
            <a:r>
              <a:rPr lang="en-US" dirty="0" err="1"/>
              <a:t>isset</a:t>
            </a:r>
            <a:r>
              <a:rPr lang="en-US" dirty="0"/>
              <a:t>($</a:t>
            </a:r>
            <a:r>
              <a:rPr lang="en-US" dirty="0" err="1"/>
              <a:t>cacheName</a:t>
            </a:r>
            <a:r>
              <a:rPr lang="en-US" dirty="0"/>
              <a:t>)) {</a:t>
            </a:r>
          </a:p>
          <a:p>
            <a:r>
              <a:rPr lang="en-US" dirty="0"/>
              <a:t>				$</a:t>
            </a:r>
            <a:r>
              <a:rPr lang="en-US" dirty="0" err="1"/>
              <a:t>cacheName</a:t>
            </a:r>
            <a:r>
              <a:rPr lang="en-US" dirty="0"/>
              <a:t> .= '_' . Configure::read('</a:t>
            </a:r>
            <a:r>
              <a:rPr lang="en-US" dirty="0" err="1"/>
              <a:t>Config.language</a:t>
            </a:r>
            <a:r>
              <a:rPr lang="en-US" dirty="0"/>
              <a:t>');</a:t>
            </a:r>
          </a:p>
          <a:p>
            <a:r>
              <a:rPr lang="en-US" dirty="0"/>
              <a:t>				Cache::write($</a:t>
            </a:r>
            <a:r>
              <a:rPr lang="en-US" dirty="0" err="1"/>
              <a:t>cacheName</a:t>
            </a:r>
            <a:r>
              <a:rPr lang="en-US" dirty="0"/>
              <a:t>, $results, $options['cache']['</a:t>
            </a:r>
            <a:r>
              <a:rPr lang="en-US" dirty="0" err="1"/>
              <a:t>config</a:t>
            </a:r>
            <a:r>
              <a:rPr lang="en-US" dirty="0"/>
              <a:t>']);</a:t>
            </a:r>
          </a:p>
          <a:p>
            <a:r>
              <a:rPr lang="en-US" dirty="0"/>
              <a:t>			}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$results;</a:t>
            </a:r>
          </a:p>
        </p:txBody>
      </p:sp>
    </p:spTree>
    <p:extLst>
      <p:ext uri="{BB962C8B-B14F-4D97-AF65-F5344CB8AC3E}">
        <p14:creationId xmlns:p14="http://schemas.microsoft.com/office/powerpoint/2010/main" val="10706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findcached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protected function _</a:t>
            </a:r>
            <a:r>
              <a:rPr lang="en-US" dirty="0" err="1"/>
              <a:t>findCached</a:t>
            </a:r>
            <a:r>
              <a:rPr lang="en-US" dirty="0"/>
              <a:t>($type, $options) {</a:t>
            </a:r>
          </a:p>
          <a:p>
            <a:r>
              <a:rPr lang="en-US" dirty="0"/>
              <a:t>		if (</a:t>
            </a:r>
            <a:r>
              <a:rPr lang="en-US" dirty="0" err="1"/>
              <a:t>isset</a:t>
            </a:r>
            <a:r>
              <a:rPr lang="en-US" dirty="0"/>
              <a:t>($options['cache']['name']) &amp;&amp; </a:t>
            </a:r>
            <a:r>
              <a:rPr lang="en-US" dirty="0" err="1"/>
              <a:t>isset</a:t>
            </a:r>
            <a:r>
              <a:rPr lang="en-US" dirty="0"/>
              <a:t>($options['cache']['</a:t>
            </a:r>
            <a:r>
              <a:rPr lang="en-US" dirty="0" err="1"/>
              <a:t>config</a:t>
            </a:r>
            <a:r>
              <a:rPr lang="en-US" dirty="0"/>
              <a:t>'])) {</a:t>
            </a:r>
          </a:p>
          <a:p>
            <a:r>
              <a:rPr lang="en-US" dirty="0"/>
              <a:t>			$</a:t>
            </a:r>
            <a:r>
              <a:rPr lang="en-US" dirty="0" err="1"/>
              <a:t>cacheName</a:t>
            </a:r>
            <a:r>
              <a:rPr lang="en-US" dirty="0"/>
              <a:t> = $options['cache']['name'];</a:t>
            </a:r>
          </a:p>
          <a:p>
            <a:r>
              <a:rPr lang="en-US" dirty="0"/>
              <a:t>		} </a:t>
            </a:r>
            <a:r>
              <a:rPr lang="en-US" dirty="0" err="1"/>
              <a:t>elseif</a:t>
            </a:r>
            <a:r>
              <a:rPr lang="en-US" dirty="0"/>
              <a:t> (</a:t>
            </a:r>
            <a:r>
              <a:rPr lang="en-US" dirty="0" err="1"/>
              <a:t>isset</a:t>
            </a:r>
            <a:r>
              <a:rPr lang="en-US" dirty="0"/>
              <a:t>($options['cache']['prefix']) &amp;&amp; </a:t>
            </a:r>
            <a:r>
              <a:rPr lang="en-US" dirty="0" err="1"/>
              <a:t>isset</a:t>
            </a:r>
            <a:r>
              <a:rPr lang="en-US" dirty="0"/>
              <a:t>($options['cache']['</a:t>
            </a:r>
            <a:r>
              <a:rPr lang="en-US" dirty="0" err="1"/>
              <a:t>config</a:t>
            </a:r>
            <a:r>
              <a:rPr lang="en-US" dirty="0"/>
              <a:t>'])) {</a:t>
            </a:r>
          </a:p>
          <a:p>
            <a:r>
              <a:rPr lang="en-US" dirty="0"/>
              <a:t>			$</a:t>
            </a:r>
            <a:r>
              <a:rPr lang="en-US" dirty="0" err="1"/>
              <a:t>cacheName</a:t>
            </a:r>
            <a:r>
              <a:rPr lang="en-US" dirty="0"/>
              <a:t> = $options['cache']['prefix'] . md5(serialize($options));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	return false;</a:t>
            </a:r>
          </a:p>
          <a:p>
            <a:r>
              <a:rPr lang="en-US" dirty="0"/>
              <a:t>		}</a:t>
            </a:r>
          </a:p>
          <a:p>
            <a:endParaRPr lang="en-US" dirty="0"/>
          </a:p>
          <a:p>
            <a:r>
              <a:rPr lang="en-US" dirty="0"/>
              <a:t>		$</a:t>
            </a:r>
            <a:r>
              <a:rPr lang="en-US" dirty="0" err="1"/>
              <a:t>cacheName</a:t>
            </a:r>
            <a:r>
              <a:rPr lang="en-US" dirty="0"/>
              <a:t> .= '_' . Configure::read('</a:t>
            </a:r>
            <a:r>
              <a:rPr lang="en-US" dirty="0" err="1"/>
              <a:t>Config.language</a:t>
            </a:r>
            <a:r>
              <a:rPr lang="en-US" dirty="0"/>
              <a:t>');</a:t>
            </a:r>
          </a:p>
          <a:p>
            <a:r>
              <a:rPr lang="en-US" dirty="0"/>
              <a:t>		$results = Cache::read($</a:t>
            </a:r>
            <a:r>
              <a:rPr lang="en-US" dirty="0" err="1"/>
              <a:t>cacheName</a:t>
            </a:r>
            <a:r>
              <a:rPr lang="en-US" dirty="0"/>
              <a:t>, $options['cache']['</a:t>
            </a:r>
            <a:r>
              <a:rPr lang="en-US" dirty="0" err="1"/>
              <a:t>config</a:t>
            </a:r>
            <a:r>
              <a:rPr lang="en-US" dirty="0"/>
              <a:t>']);</a:t>
            </a:r>
          </a:p>
          <a:p>
            <a:r>
              <a:rPr lang="en-US" dirty="0"/>
              <a:t>		if ($results) {</a:t>
            </a:r>
          </a:p>
          <a:p>
            <a:r>
              <a:rPr lang="en-US" dirty="0"/>
              <a:t>			return $results;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329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$helpers = array('</a:t>
            </a:r>
            <a:r>
              <a:rPr lang="en-US" dirty="0" err="1"/>
              <a:t>Js</a:t>
            </a:r>
            <a:r>
              <a:rPr lang="en-US" dirty="0"/>
              <a:t>' =&gt; array('</a:t>
            </a:r>
            <a:r>
              <a:rPr lang="en-US" dirty="0" err="1"/>
              <a:t>Jquery</a:t>
            </a:r>
            <a:r>
              <a:rPr lang="en-US" dirty="0"/>
              <a:t>')); //public $helpers = array('</a:t>
            </a:r>
            <a:r>
              <a:rPr lang="en-US" dirty="0" err="1"/>
              <a:t>Js</a:t>
            </a:r>
            <a:r>
              <a:rPr lang="en-US" dirty="0"/>
              <a:t>' =&gt; array('Prototype</a:t>
            </a:r>
            <a:r>
              <a:rPr lang="en-US" dirty="0" smtClean="0"/>
              <a:t>'));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Controller </a:t>
            </a:r>
          </a:p>
          <a:p>
            <a:r>
              <a:rPr lang="en-US" dirty="0"/>
              <a:t>$this-&gt;layout = '</a:t>
            </a:r>
            <a:r>
              <a:rPr lang="en-US" dirty="0" err="1"/>
              <a:t>ajax</a:t>
            </a:r>
            <a:r>
              <a:rPr lang="en-US" dirty="0"/>
              <a:t>'; 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bootstrap.php</a:t>
            </a:r>
            <a:r>
              <a:rPr lang="en-US" dirty="0" smtClean="0"/>
              <a:t> </a:t>
            </a:r>
            <a:r>
              <a:rPr lang="en-US" dirty="0" err="1" smtClean="0"/>
              <a:t>magics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$</a:t>
            </a:r>
            <a:r>
              <a:rPr lang="en-US" dirty="0" err="1"/>
              <a:t>cacheConfig</a:t>
            </a:r>
            <a:r>
              <a:rPr lang="en-US" dirty="0"/>
              <a:t> = array(</a:t>
            </a:r>
          </a:p>
          <a:p>
            <a:r>
              <a:rPr lang="en-US" dirty="0"/>
              <a:t>    'duration' =&gt; '+1 hour',</a:t>
            </a:r>
          </a:p>
          <a:p>
            <a:r>
              <a:rPr lang="en-US" dirty="0"/>
              <a:t>    'path' =&gt; CACHE . 'queries',</a:t>
            </a:r>
          </a:p>
          <a:p>
            <a:r>
              <a:rPr lang="en-US" dirty="0"/>
              <a:t>    //'engine' =&gt; Configure::read('</a:t>
            </a:r>
            <a:r>
              <a:rPr lang="en-US" dirty="0" err="1"/>
              <a:t>Cache.defaultEngine</a:t>
            </a:r>
            <a:r>
              <a:rPr lang="en-US" dirty="0"/>
              <a:t>'),</a:t>
            </a:r>
          </a:p>
          <a:p>
            <a:r>
              <a:rPr lang="en-US" dirty="0"/>
              <a:t>    'engine' =&gt; Configure::read('File'),</a:t>
            </a:r>
          </a:p>
          <a:p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models</a:t>
            </a:r>
          </a:p>
          <a:p>
            <a:r>
              <a:rPr lang="en-US" dirty="0"/>
              <a:t>Cache::</a:t>
            </a:r>
            <a:r>
              <a:rPr lang="en-US" dirty="0" err="1"/>
              <a:t>config</a:t>
            </a:r>
            <a:r>
              <a:rPr lang="en-US" dirty="0"/>
              <a:t>('</a:t>
            </a:r>
            <a:r>
              <a:rPr lang="en-US" dirty="0" err="1"/>
              <a:t>setting_write_configuration</a:t>
            </a:r>
            <a:r>
              <a:rPr lang="en-US" dirty="0"/>
              <a:t>', $</a:t>
            </a:r>
            <a:r>
              <a:rPr lang="en-US" dirty="0" err="1"/>
              <a:t>cacheConfig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// components</a:t>
            </a:r>
          </a:p>
          <a:p>
            <a:r>
              <a:rPr lang="en-US" dirty="0"/>
              <a:t>Cache::</a:t>
            </a:r>
            <a:r>
              <a:rPr lang="en-US" dirty="0" err="1"/>
              <a:t>config</a:t>
            </a:r>
            <a:r>
              <a:rPr lang="en-US" dirty="0"/>
              <a:t>('</a:t>
            </a:r>
            <a:r>
              <a:rPr lang="en-US" dirty="0" err="1"/>
              <a:t>ono_blocks</a:t>
            </a:r>
            <a:r>
              <a:rPr lang="en-US" dirty="0"/>
              <a:t>', $</a:t>
            </a:r>
            <a:r>
              <a:rPr lang="en-US" dirty="0" err="1"/>
              <a:t>cacheConfig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34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View </a:t>
            </a:r>
          </a:p>
          <a:p>
            <a:r>
              <a:rPr lang="en-US" dirty="0"/>
              <a:t>echo $this-&gt;Form-&gt;input('</a:t>
            </a:r>
            <a:r>
              <a:rPr lang="en-US" dirty="0" err="1"/>
              <a:t>type',array</a:t>
            </a:r>
            <a:r>
              <a:rPr lang="en-US" dirty="0"/>
              <a:t>('options'=&gt;$options));</a:t>
            </a:r>
          </a:p>
          <a:p>
            <a:r>
              <a:rPr lang="en-US" dirty="0"/>
              <a:t>        echo $this-&gt;</a:t>
            </a:r>
            <a:r>
              <a:rPr lang="en-US" dirty="0" err="1"/>
              <a:t>Js</a:t>
            </a:r>
            <a:r>
              <a:rPr lang="en-US" dirty="0"/>
              <a:t>-&gt;get('#</a:t>
            </a:r>
            <a:r>
              <a:rPr lang="en-US" dirty="0" err="1"/>
              <a:t>BlockType</a:t>
            </a:r>
            <a:r>
              <a:rPr lang="en-US" dirty="0"/>
              <a:t>')-&gt;event(</a:t>
            </a:r>
          </a:p>
          <a:p>
            <a:r>
              <a:rPr lang="en-US" dirty="0"/>
              <a:t>            'change',</a:t>
            </a:r>
          </a:p>
          <a:p>
            <a:r>
              <a:rPr lang="en-US" dirty="0"/>
              <a:t>            $this-&gt;</a:t>
            </a:r>
            <a:r>
              <a:rPr lang="en-US" dirty="0" err="1"/>
              <a:t>Js</a:t>
            </a:r>
            <a:r>
              <a:rPr lang="en-US" dirty="0"/>
              <a:t>-&gt;request(</a:t>
            </a:r>
          </a:p>
          <a:p>
            <a:r>
              <a:rPr lang="en-US" dirty="0"/>
              <a:t>                array('controller'=&gt;'</a:t>
            </a:r>
            <a:r>
              <a:rPr lang="en-US" dirty="0" err="1"/>
              <a:t>blocks','action</a:t>
            </a:r>
            <a:r>
              <a:rPr lang="en-US" dirty="0"/>
              <a:t>'=&gt;'</a:t>
            </a:r>
            <a:r>
              <a:rPr lang="en-US" dirty="0" err="1"/>
              <a:t>modify_form</a:t>
            </a:r>
            <a:r>
              <a:rPr lang="en-US" dirty="0"/>
              <a:t>'),</a:t>
            </a:r>
          </a:p>
          <a:p>
            <a:r>
              <a:rPr lang="en-US" dirty="0"/>
              <a:t>                array(</a:t>
            </a:r>
          </a:p>
          <a:p>
            <a:r>
              <a:rPr lang="en-US" dirty="0"/>
              <a:t>                    'update'=&gt;'#advance',</a:t>
            </a:r>
          </a:p>
          <a:p>
            <a:r>
              <a:rPr lang="en-US" dirty="0"/>
              <a:t>                    '</a:t>
            </a:r>
            <a:r>
              <a:rPr lang="en-US" dirty="0" err="1"/>
              <a:t>dataExpression</a:t>
            </a:r>
            <a:r>
              <a:rPr lang="en-US" dirty="0"/>
              <a:t>'=&gt;true,</a:t>
            </a:r>
          </a:p>
          <a:p>
            <a:r>
              <a:rPr lang="en-US" dirty="0"/>
              <a:t>                    'data'=&gt;'$("#</a:t>
            </a:r>
            <a:r>
              <a:rPr lang="en-US" dirty="0" err="1"/>
              <a:t>BlockType</a:t>
            </a:r>
            <a:r>
              <a:rPr lang="en-US" dirty="0"/>
              <a:t>").serialize()'</a:t>
            </a:r>
          </a:p>
          <a:p>
            <a:r>
              <a:rPr lang="en-US" dirty="0"/>
              <a:t>                )</a:t>
            </a:r>
          </a:p>
          <a:p>
            <a:r>
              <a:rPr lang="en-US" dirty="0"/>
              <a:t>            )</a:t>
            </a:r>
          </a:p>
          <a:p>
            <a:r>
              <a:rPr lang="en-US" dirty="0"/>
              <a:t>        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&lt;div id="advance"&gt;&lt;/div&gt;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failedLoginDuration</a:t>
            </a:r>
            <a:r>
              <a:rPr lang="en-US" dirty="0"/>
              <a:t> = 300;</a:t>
            </a:r>
          </a:p>
          <a:p>
            <a:r>
              <a:rPr lang="en-US" dirty="0"/>
              <a:t>Configure::write('</a:t>
            </a:r>
            <a:r>
              <a:rPr lang="en-US" dirty="0" err="1"/>
              <a:t>User.failed_login_limit</a:t>
            </a:r>
            <a:r>
              <a:rPr lang="en-US" dirty="0"/>
              <a:t>', 5);</a:t>
            </a:r>
          </a:p>
        </p:txBody>
      </p:sp>
    </p:spTree>
    <p:extLst>
      <p:ext uri="{BB962C8B-B14F-4D97-AF65-F5344CB8AC3E}">
        <p14:creationId xmlns:p14="http://schemas.microsoft.com/office/powerpoint/2010/main" val="25518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App::uses('</a:t>
            </a:r>
            <a:r>
              <a:rPr lang="en-US" dirty="0" err="1"/>
              <a:t>OnoJsonReader</a:t>
            </a:r>
            <a:r>
              <a:rPr lang="en-US" dirty="0"/>
              <a:t>', 'Configure');</a:t>
            </a:r>
          </a:p>
          <a:p>
            <a:r>
              <a:rPr lang="en-US" dirty="0"/>
              <a:t>Configure::</a:t>
            </a:r>
            <a:r>
              <a:rPr lang="en-US" dirty="0" err="1"/>
              <a:t>config</a:t>
            </a:r>
            <a:r>
              <a:rPr lang="en-US" dirty="0"/>
              <a:t>('settings', new </a:t>
            </a:r>
            <a:r>
              <a:rPr lang="en-US" dirty="0" err="1"/>
              <a:t>OnoJsonReader</a:t>
            </a:r>
            <a:r>
              <a:rPr lang="en-US" dirty="0"/>
              <a:t>());</a:t>
            </a:r>
          </a:p>
          <a:p>
            <a:r>
              <a:rPr lang="en-US" dirty="0"/>
              <a:t>if (</a:t>
            </a:r>
            <a:r>
              <a:rPr lang="en-US" dirty="0" err="1"/>
              <a:t>file_exists</a:t>
            </a:r>
            <a:r>
              <a:rPr lang="en-US" dirty="0"/>
              <a:t>(APP . '</a:t>
            </a:r>
            <a:r>
              <a:rPr lang="en-US" dirty="0" err="1"/>
              <a:t>Config</a:t>
            </a:r>
            <a:r>
              <a:rPr lang="en-US" dirty="0"/>
              <a:t>' . DS . '</a:t>
            </a:r>
            <a:r>
              <a:rPr lang="en-US" dirty="0" err="1"/>
              <a:t>settings.json</a:t>
            </a:r>
            <a:r>
              <a:rPr lang="en-US" dirty="0"/>
              <a:t>')) {</a:t>
            </a:r>
          </a:p>
          <a:p>
            <a:r>
              <a:rPr lang="en-US" dirty="0"/>
              <a:t>    Configure::load('settings', 'settings');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3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OnoEventManager</a:t>
            </a:r>
            <a:r>
              <a:rPr lang="en-US" dirty="0"/>
              <a:t>::</a:t>
            </a:r>
            <a:r>
              <a:rPr lang="en-US" dirty="0" err="1"/>
              <a:t>loadListeners</a:t>
            </a:r>
            <a:r>
              <a:rPr lang="en-US" dirty="0" smtClean="0"/>
              <a:t>();</a:t>
            </a:r>
          </a:p>
          <a:p>
            <a:r>
              <a:rPr lang="en-US" dirty="0" err="1"/>
              <a:t>CakePlugin</a:t>
            </a:r>
            <a:r>
              <a:rPr lang="en-US" dirty="0"/>
              <a:t>::load('</a:t>
            </a:r>
            <a:r>
              <a:rPr lang="en-US" dirty="0" err="1"/>
              <a:t>DebugKit</a:t>
            </a:r>
            <a:r>
              <a:rPr lang="en-US" dirty="0"/>
              <a:t>');</a:t>
            </a:r>
          </a:p>
          <a:p>
            <a:r>
              <a:rPr lang="en-US" dirty="0" err="1"/>
              <a:t>CakePlugin</a:t>
            </a:r>
            <a:r>
              <a:rPr lang="en-US" dirty="0"/>
              <a:t>::load('Search');</a:t>
            </a:r>
          </a:p>
        </p:txBody>
      </p:sp>
    </p:spTree>
    <p:extLst>
      <p:ext uri="{BB962C8B-B14F-4D97-AF65-F5344CB8AC3E}">
        <p14:creationId xmlns:p14="http://schemas.microsoft.com/office/powerpoint/2010/main" val="4070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Firing Events from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public function __construct($request = null, $response = null) {</a:t>
            </a:r>
          </a:p>
          <a:p>
            <a:r>
              <a:rPr lang="en-US" dirty="0"/>
              <a:t>        parent::__construct($request, $response);</a:t>
            </a:r>
          </a:p>
          <a:p>
            <a:r>
              <a:rPr lang="en-US" dirty="0"/>
              <a:t>        $this-&gt;</a:t>
            </a:r>
            <a:r>
              <a:rPr lang="en-US" dirty="0" err="1"/>
              <a:t>getEventManager</a:t>
            </a:r>
            <a:r>
              <a:rPr lang="en-US" dirty="0"/>
              <a:t>()-&gt;dispatch(new </a:t>
            </a:r>
            <a:r>
              <a:rPr lang="en-US" dirty="0" err="1"/>
              <a:t>CakeEvent</a:t>
            </a:r>
            <a:r>
              <a:rPr lang="en-US" dirty="0"/>
              <a:t>('</a:t>
            </a:r>
            <a:r>
              <a:rPr lang="en-US" dirty="0" err="1"/>
              <a:t>Controller.afterConstruct</a:t>
            </a:r>
            <a:r>
              <a:rPr lang="en-US" dirty="0"/>
              <a:t>', $this));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58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Events from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public function </a:t>
            </a:r>
            <a:r>
              <a:rPr lang="en-US" sz="2800" dirty="0" err="1"/>
              <a:t>implementedEvents</a:t>
            </a:r>
            <a:r>
              <a:rPr lang="en-US" sz="2800" dirty="0"/>
              <a:t>() {</a:t>
            </a:r>
          </a:p>
          <a:p>
            <a:r>
              <a:rPr lang="en-US" sz="2800" dirty="0"/>
              <a:t>        return parent::</a:t>
            </a:r>
            <a:r>
              <a:rPr lang="en-US" sz="2800" dirty="0" err="1"/>
              <a:t>implementedEvents</a:t>
            </a:r>
            <a:r>
              <a:rPr lang="en-US" sz="2800" dirty="0"/>
              <a:t>() + array(</a:t>
            </a:r>
          </a:p>
          <a:p>
            <a:r>
              <a:rPr lang="en-US" sz="2800" dirty="0"/>
              <a:t>            '</a:t>
            </a:r>
            <a:r>
              <a:rPr lang="en-US" sz="2800" dirty="0" err="1"/>
              <a:t>Controller.afterConstruct</a:t>
            </a:r>
            <a:r>
              <a:rPr lang="en-US" sz="2800" dirty="0"/>
              <a:t>' =&gt; '</a:t>
            </a:r>
            <a:r>
              <a:rPr lang="en-US" sz="2800" dirty="0" err="1"/>
              <a:t>afterConstruct</a:t>
            </a:r>
            <a:r>
              <a:rPr lang="en-US" sz="2800" dirty="0"/>
              <a:t>',</a:t>
            </a:r>
          </a:p>
          <a:p>
            <a:r>
              <a:rPr lang="en-US" sz="2800" dirty="0"/>
              <a:t>        );</a:t>
            </a:r>
          </a:p>
          <a:p>
            <a:r>
              <a:rPr lang="en-US" sz="2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8477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err="1" smtClean="0"/>
              <a:t>beforFilter</a:t>
            </a:r>
            <a:r>
              <a:rPr lang="en-US" dirty="0" smtClean="0"/>
              <a:t> of controllers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public function </a:t>
            </a:r>
            <a:r>
              <a:rPr lang="en-US" sz="4000" dirty="0" err="1"/>
              <a:t>beforeFilter</a:t>
            </a:r>
            <a:r>
              <a:rPr lang="en-US" sz="4000" dirty="0"/>
              <a:t>() {</a:t>
            </a:r>
          </a:p>
          <a:p>
            <a:r>
              <a:rPr lang="en-US" sz="4000" dirty="0"/>
              <a:t>        parent::</a:t>
            </a:r>
            <a:r>
              <a:rPr lang="en-US" sz="4000" dirty="0" err="1"/>
              <a:t>beforeFilter</a:t>
            </a:r>
            <a:r>
              <a:rPr lang="en-US" sz="4000" dirty="0"/>
              <a:t>();</a:t>
            </a:r>
          </a:p>
          <a:p>
            <a:r>
              <a:rPr lang="en-US" sz="4000" dirty="0"/>
              <a:t>        $this-&gt;</a:t>
            </a:r>
            <a:r>
              <a:rPr lang="en-US" sz="4000" dirty="0" err="1"/>
              <a:t>Auth</a:t>
            </a:r>
            <a:r>
              <a:rPr lang="en-US" sz="4000" dirty="0"/>
              <a:t>-&gt;allow</a:t>
            </a:r>
            <a:r>
              <a:rPr lang="en-US" sz="4000" dirty="0" smtClean="0"/>
              <a:t>();</a:t>
            </a:r>
          </a:p>
          <a:p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66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beforeFilter</a:t>
            </a:r>
            <a:r>
              <a:rPr lang="en-US" dirty="0" smtClean="0"/>
              <a:t> Happenings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$this-&gt;</a:t>
            </a:r>
            <a:r>
              <a:rPr lang="en-US" dirty="0" err="1"/>
              <a:t>RequestHandler</a:t>
            </a:r>
            <a:r>
              <a:rPr lang="en-US" dirty="0"/>
              <a:t>-&gt;</a:t>
            </a:r>
            <a:r>
              <a:rPr lang="en-US" dirty="0" err="1"/>
              <a:t>setContent</a:t>
            </a:r>
            <a:r>
              <a:rPr lang="en-US" dirty="0"/>
              <a:t>('</a:t>
            </a:r>
            <a:r>
              <a:rPr lang="en-US" dirty="0" err="1"/>
              <a:t>json</a:t>
            </a:r>
            <a:r>
              <a:rPr lang="en-US" dirty="0"/>
              <a:t>', 'text/x-</a:t>
            </a:r>
            <a:r>
              <a:rPr lang="en-US" dirty="0" err="1"/>
              <a:t>json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($this-&gt;request-&gt;</a:t>
            </a:r>
            <a:r>
              <a:rPr lang="en-US" dirty="0" err="1"/>
              <a:t>params</a:t>
            </a:r>
            <a:r>
              <a:rPr lang="en-US" dirty="0"/>
              <a:t>['admin'])) {</a:t>
            </a:r>
          </a:p>
          <a:p>
            <a:pPr marL="0" indent="0">
              <a:buNone/>
            </a:pPr>
            <a:r>
              <a:rPr lang="en-US" dirty="0"/>
              <a:t>            $this-&gt;layout = 'admin';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</TotalTime>
  <Words>693</Words>
  <Application>Microsoft Office PowerPoint</Application>
  <PresentationFormat>On-screen Show (4:3)</PresentationFormat>
  <Paragraphs>173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CakePHP Advance Topics</vt:lpstr>
      <vt:lpstr>bootstrap.php magics</vt:lpstr>
      <vt:lpstr>PowerPoint Presentation</vt:lpstr>
      <vt:lpstr>PowerPoint Presentation</vt:lpstr>
      <vt:lpstr>PowerPoint Presentation</vt:lpstr>
      <vt:lpstr>Firing Events from controller</vt:lpstr>
      <vt:lpstr>Implement Events from controller</vt:lpstr>
      <vt:lpstr>Classical beforFilter of controllers</vt:lpstr>
      <vt:lpstr>beforeFilter Happenings</vt:lpstr>
      <vt:lpstr>beforeFilter Happenings</vt:lpstr>
      <vt:lpstr>beforeFilter Happenings</vt:lpstr>
      <vt:lpstr>Render in controller</vt:lpstr>
      <vt:lpstr>Generic action in AppController</vt:lpstr>
      <vt:lpstr>Another generic Action</vt:lpstr>
      <vt:lpstr>Implementing Caching at AppModel</vt:lpstr>
      <vt:lpstr>Find in AppModel</vt:lpstr>
      <vt:lpstr>Include in Find</vt:lpstr>
      <vt:lpstr>_findcached</vt:lpstr>
      <vt:lpstr>Ajax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CakePHP Advance Topics</dc:title>
  <dc:creator>Usman</dc:creator>
  <cp:lastModifiedBy>Usman</cp:lastModifiedBy>
  <cp:revision>21</cp:revision>
  <dcterms:created xsi:type="dcterms:W3CDTF">2006-08-16T00:00:00Z</dcterms:created>
  <dcterms:modified xsi:type="dcterms:W3CDTF">2013-12-23T06:50:51Z</dcterms:modified>
</cp:coreProperties>
</file>