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88" r:id="rId3"/>
    <p:sldId id="263" r:id="rId4"/>
    <p:sldId id="296" r:id="rId5"/>
    <p:sldId id="289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16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278" r:id="rId29"/>
  </p:sldIdLst>
  <p:sldSz cx="9144000" cy="5143500" type="screen16x9"/>
  <p:notesSz cx="6858000" cy="9144000"/>
  <p:embeddedFontLst>
    <p:embeddedFont>
      <p:font typeface="Arvo" panose="020B0604020202020204" charset="0"/>
      <p:regular r:id="rId31"/>
      <p:bold r:id="rId32"/>
      <p:italic r:id="rId33"/>
      <p:boldItalic r:id="rId34"/>
    </p:embeddedFont>
    <p:embeddedFont>
      <p:font typeface="Roboto Condensed" panose="02000000000000000000" charset="0"/>
      <p:regular r:id="rId35"/>
      <p:bold r:id="rId36"/>
      <p:italic r:id="rId37"/>
      <p:boldItalic r:id="rId38"/>
    </p:embeddedFont>
    <p:embeddedFont>
      <p:font typeface="Roboto Condensed Light" panose="02000000000000000000" charset="0"/>
      <p:regular r:id="rId39"/>
      <p:bold r:id="rId40"/>
      <p:italic r:id="rId41"/>
      <p:boldItalic r:id="rId42"/>
    </p:embeddedFont>
    <p:embeddedFont>
      <p:font typeface="Wingdings 2" panose="05020102010507070707" pitchFamily="18" charset="2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3F5378"/>
    <a:srgbClr val="F58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FDA63A66-352D-1F7C-C010-1F7E6B98B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E2B36F24-AB96-CFD1-6CFD-19EA2E7302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3F75E459-76BF-E427-D16D-0B97127C0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643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AC4770B8-3F22-582F-AF80-DC9ED8A94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DEEC5D7F-2D07-1E2F-F95A-0CFFC18D23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79DDFE5F-B0D1-5B9D-FD79-A818F47E6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18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BC7DAD06-5394-3631-52B8-5DD3462DF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87DFC72F-1221-5B08-9BAA-597D20545C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CC497BCE-DC1D-AFE8-1B06-209A55B237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052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999925E0-AE94-CA06-A189-67CB150A9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5F0EB60F-11D3-88AB-1DA8-144D3F4011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88A64E60-BB64-4419-12A1-A8950C8A3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973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A28D2378-214E-610C-97F7-805888DF9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CB2B3552-45D5-24C8-260E-ED63F41995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CF281538-39B9-F3B3-DDE7-5E1239EC8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300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57B8B339-F289-EB24-230E-5A920D1A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0FA5C50C-172C-06ED-D7FF-C50FC95C3C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0A1E505B-7808-AB00-8B93-5C9AE0BBA9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95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EC858969-124C-5714-8E21-14D9E4B53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D423AD9E-89F3-D1C5-8E67-5260A01568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CB5B51AD-C8D8-E782-B81C-5753C9E57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176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27F169DF-B07B-79ED-D3D4-4F5D1CED1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E7085614-149A-B873-5A45-4041F7F723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527D7AB6-84C7-F06D-1354-6015F36A7D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436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A778E07B-99B9-B6EC-A4C7-1917ACABE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6D7D2B7E-3369-A9DC-4027-61F10750E0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08343B2C-9494-998D-9FCF-DCAEFD0C46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76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FCE43F49-AC50-1664-D83F-E82E6CC34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DA0ADAD1-784F-886E-F8B7-A48335B52C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8F9990FF-09D3-F34F-409D-9A598563A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11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debaa7b3a2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debaa7b3a2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5836068A-79A1-CF89-471F-C67AE281C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1DF4FF51-5247-97AE-16D3-B137329963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F6703C4D-4448-5767-0E4D-BC07C97DC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518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0EB4047-1173-7681-8F86-2CC69D64B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6441483F-33F8-3F56-EC8A-CBE612E37B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D69D52AA-4638-15F5-7C07-2CBD178F53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934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6EB2E519-E579-B776-9B4E-503EA7C7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2089CE8D-10D5-6C41-F8FD-55B5D83A16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D0FDC614-9497-7AE2-F4CF-89AFD94A88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110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7F039335-CF0E-C6F2-48C2-13DE14D6B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E98DEB91-9FAB-DCE6-5755-0EC1F995E4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68AD0A3D-D91A-1EAE-EEC2-75A3C1E981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860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E7C5E529-7485-5251-A609-389B764FC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3F212287-BEDB-0367-CF6E-88FF7FC0B0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B525215E-071C-B2E3-0768-56F73743F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934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4261BE95-5647-CB2E-1F43-44EE65186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EA8685EC-E191-C162-9B87-0590ECF755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00909CF1-F8D6-A135-A533-9DC0743FBC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307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D519BA8B-E653-9974-D7C3-BED332516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E5329A86-974C-82EB-63DC-0CC0C3E27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15253F0B-D2C7-89C6-F2D1-0D1DEA2CCE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916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5317433D-B564-976D-29C3-9C6D77C1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EC8231B7-3BC5-41DD-29F4-6FD5DAF8A1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E943613A-AE97-14BE-51A3-5C7BB0384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9278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80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19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8C7D471-22DB-3F93-6B02-3F9D1A20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5A580F08-9ECF-FA33-F077-103B04E209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A0797A9E-E89A-5014-A225-9C76C9CA1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63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A3C1F3E8-7C28-33D0-7892-D5993AE6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2E28C592-E0C2-75A6-DC5F-3335FE761C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5195EC2E-C139-FE5F-9BC9-691330A0C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74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EE7A5E1E-55C0-098A-75AD-A67071BCA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926D5C78-4B75-A084-3CC3-F2B9C8873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F7DA6795-6716-4F42-3EC7-F92CC168D4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6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0571D38D-2302-6E41-A4F5-97DA989C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>
            <a:extLst>
              <a:ext uri="{FF2B5EF4-FFF2-40B4-BE49-F238E27FC236}">
                <a16:creationId xmlns:a16="http://schemas.microsoft.com/office/drawing/2014/main" id="{6FA8FD5C-2E6D-5719-DA86-57D0438B42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>
            <a:extLst>
              <a:ext uri="{FF2B5EF4-FFF2-40B4-BE49-F238E27FC236}">
                <a16:creationId xmlns:a16="http://schemas.microsoft.com/office/drawing/2014/main" id="{F8B96FEA-4420-D42E-14BD-3913F24E25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66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30125" y="1161088"/>
            <a:ext cx="6467621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6600" dirty="0"/>
              <a:t>Tailwind CSS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Lecturer: ENG-WIRELESS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D2407036-0A65-137E-6592-2F8EE7ACA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86B2E5F4-8931-F7A3-AF7A-53AB5DFB4B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Text Alignment &amp; Decoration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C8DFAD01-95FD-44E8-79AD-CC1632B501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89AF7341-7AB2-D711-F088-E050C4150C8D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370B0EAA-64DA-AF77-43D8-6D7DCDAC796F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E76EB824-5C1A-3E00-16AD-7FB27E1A5CC7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32D42E73-626E-237E-50D6-F3D6650F746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B571BF20-FD0E-B98E-62A1-090758FB827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B6783163-2931-7B89-5843-C42D0C7ECB0B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D1C7D7FA-4355-BF22-37D4-FBEA00A7A34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5896DB26-2456-EC7F-B822-8056C6D9DE14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92F7AE2-485D-7803-CE48-22E3230B2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66" y="1564874"/>
            <a:ext cx="652553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2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E694E62C-605D-C9DE-A997-20AF36798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298295AC-7225-383F-3698-0C35908B35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Width and Height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1B2F7E68-A145-5A27-01D8-BFA2838334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1166A1CC-46C8-DF0E-C552-359F297FAF08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F6FB197C-EAA4-4292-6304-6F4047DE5E2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F5C84468-37CC-4655-D312-058E932FFD46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EF2E7042-C3FE-771C-4586-49A63C4B2935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976C86A2-932D-471B-F2A5-3B64EC5B402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F0FBCCF6-29EF-BE45-FFA7-9EDE1F30FD0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B4B93BAD-3EAA-47B6-9E30-DE99BA6BF41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F3C93F65-5B66-4A7A-F915-E33E9EF26A3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19742F9-FFE1-5BCD-3142-8D6CE6BD8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3" y="1534323"/>
            <a:ext cx="4594556" cy="341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8E3F3B60-BD3C-08B3-1D29-E01E365AF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A23B592D-647C-F0C1-3E90-90B8EF531C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Width and Height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A897006C-639B-B461-E393-31257550BB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9B91D931-99D0-98BE-87D8-F9EC63774DB6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431844B9-E3EE-5458-CCA5-E5CDCC6A20C2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624B0E1E-8446-BCE0-4E47-7AF1E4B9EEC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B343EAC4-B72B-6E03-88CC-A69122EC72AF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89E2E27F-07A0-8053-8382-6F697FF3FED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70F56839-4AEA-95B8-5A0B-6812228767D3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BA9F1BC2-31BC-D3B4-AA6C-0BF10C80BF42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7F446169-717E-B82A-56E5-B61CBE35302C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4321EEF-F2A1-75CD-1920-E768B088E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00" y="2208341"/>
            <a:ext cx="6098721" cy="2743759"/>
          </a:xfrm>
          <a:prstGeom prst="rect">
            <a:avLst/>
          </a:prstGeom>
        </p:spPr>
      </p:pic>
      <p:sp>
        <p:nvSpPr>
          <p:cNvPr id="2" name="Google Shape;267;p18">
            <a:extLst>
              <a:ext uri="{FF2B5EF4-FFF2-40B4-BE49-F238E27FC236}">
                <a16:creationId xmlns:a16="http://schemas.microsoft.com/office/drawing/2014/main" id="{A0C03B98-DAD3-26E3-279B-A1A1A0AB60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93" y="1383585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size: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6D7628D0-5F22-4311-4936-DBA815AD8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DCCBD61B-E257-9D58-EE15-6A22BCC5D6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Width and Height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F5FCBDCF-1403-909F-6C31-5B1A922983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C41A3F26-1317-F16A-A943-86EA43B3E89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F3C0F52A-0CF0-4FAF-06D6-F440B1067778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20F5C38D-4B46-518C-4CAD-E222AA567AFD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8384EFE6-5436-1B46-CA34-4A8EE06D7C3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457B12FE-B062-9A3E-9302-F712FC38A389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B10B4C7D-0654-C320-DB68-A6C9CA83E4E5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989CC70F-42EB-C799-124C-952617197729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D74AE4F8-98C8-439A-8CA4-84877B293C17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7;p18">
            <a:extLst>
              <a:ext uri="{FF2B5EF4-FFF2-40B4-BE49-F238E27FC236}">
                <a16:creationId xmlns:a16="http://schemas.microsoft.com/office/drawing/2014/main" id="{3BD0B4BC-ACCA-0926-E36B-EC49A2DDA4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93" y="1383585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Sizes: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65E91-D9AE-6BBE-3F31-354D572D0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86" y="2213703"/>
            <a:ext cx="6676163" cy="25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2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B4A56E64-A03A-48E3-9CB1-55E239718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C9E4C9B1-BC87-BB25-7FBE-37A9968448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Flexbox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CC52E6C9-E278-C74E-248C-10DEAB7D7E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BC783BB6-3E2A-9C64-96A5-0E7315C04CD5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B935AAEC-26C6-49BA-1590-6F9B3609AF3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A3B2AAC7-93BE-AE1E-CDCA-A084EE420B90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BA68476D-A136-3A1A-DD7E-309C9079CDE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5F1147D7-F040-661C-F734-24BFE4A8920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CD9F2691-0176-EED6-87F9-C410A46B0960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8D0374D4-38CD-07DB-BC37-235B72E8F705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17DF70C0-DF65-A902-D9A7-D4D1BE52A15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7;p18">
            <a:extLst>
              <a:ext uri="{FF2B5EF4-FFF2-40B4-BE49-F238E27FC236}">
                <a16:creationId xmlns:a16="http://schemas.microsoft.com/office/drawing/2014/main" id="{014DFC7C-77F0-8B9B-00F9-9CD9D0A23B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93" y="1383585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Flex Container: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D5D00-851F-3D09-C90D-932F56FF9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3" y="2531010"/>
            <a:ext cx="673511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1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6063FC5D-F1A4-721D-CFBC-C36AA4F1F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9E5474FB-4DF9-C73F-F056-18C854FE6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Flexbox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D40B3A56-44A5-6DE6-593D-4C056C764F8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8A1BBFC0-50C5-15FF-DB8B-03DD00A2DECF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995DD105-CD04-2300-F0A5-E66C3040EF0C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DD4F9AAC-4D89-136E-5728-A9CCDA3414C5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B0F1DBFB-14F0-8BF6-106C-26E777DBDF8C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329A683E-7729-860B-87F6-B3073A713910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B65D5820-4B60-A6F8-1D92-1270BB1F72BA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9A9BDE2B-364C-45A3-F127-0EBC3A03A35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07BD3FE7-97B8-D3EF-97C9-187CD5E2482C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7;p18">
            <a:extLst>
              <a:ext uri="{FF2B5EF4-FFF2-40B4-BE49-F238E27FC236}">
                <a16:creationId xmlns:a16="http://schemas.microsoft.com/office/drawing/2014/main" id="{6A7154DE-A793-20FD-2791-DDD8EDBB67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93" y="1383585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 Direction: Row and column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3BB62-7369-01A3-C059-D0B389A2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7" y="2208341"/>
            <a:ext cx="6199830" cy="27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1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7CBD0648-45E1-507F-DBF6-9C830E63F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CA86FDFE-55E4-569E-6305-E52090085A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Flexbox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7B22BEB6-44B9-F436-C55B-2E6E8A48E6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97138F8F-93E5-CC7D-D1F3-A4789B67B4A7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B3DAD0A1-1A57-2D15-6390-4A3BA1F20D4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1A0578F9-3D4A-0146-5E33-959A709B75F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ED3B06CF-3CEF-CA66-B57E-EA4E2732A40C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686619D7-F9AF-00C7-D18F-5B927C19DA8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1AD23A7A-53E8-E388-F680-9B4D957394C0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FB74B920-FDC6-BB25-8DAA-0D61DA186BB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3EE563E9-A785-54A2-E405-AC22B4804468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7;p18">
            <a:extLst>
              <a:ext uri="{FF2B5EF4-FFF2-40B4-BE49-F238E27FC236}">
                <a16:creationId xmlns:a16="http://schemas.microsoft.com/office/drawing/2014/main" id="{95D70520-C9B6-1EC8-EC64-7416041D4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93" y="1383585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846A5-ED82-CACB-9BD4-E9BF0ED9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3" y="2051818"/>
            <a:ext cx="6434606" cy="29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27788BCE-2FB3-4827-4010-D7E8568C7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C266FBE3-3B2D-62A0-874E-086E5813C5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Flexbox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DE2FBC8C-4A3C-4E6D-74FD-70217D9C21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6C1A9AFF-0483-F0B8-6F7A-B718897008AC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1ED09530-343D-B6CE-63E4-31C1AB32B728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01E2CB5B-3F7E-01B3-058C-C152DD2EAB07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B18B17C1-CA32-115F-0BBE-8F127E8D6F95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5939A06D-944F-09C3-2A9C-0142B0F2EAB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2AF7F1BC-A0B6-0DC4-E523-B3B93AEC3B5D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CE4EF0F5-8516-D493-9C8B-DA93F6842862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7B205892-6150-A4DE-CA0A-AF47A887865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784FD07-7927-F869-6E26-AB35CE96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" y="1325030"/>
            <a:ext cx="6898821" cy="771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0D10AA-F094-D144-20C4-C31E5CCB9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6" y="2044800"/>
            <a:ext cx="6898821" cy="29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5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84BCD3C0-410E-F0E4-08D6-695842426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C4F4356C-0786-7B59-A455-279B574059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Grid Basics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94FE3444-2C77-58E0-732D-704369E329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30C2CFAF-E31D-EB63-AE58-E69B317C6D8A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6DD6110F-423D-D618-8EC3-14A17642D932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F96EC64F-2D09-47D4-F812-F4AED4A370AC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8B349B88-C8B5-5932-5B0D-3ED141276A73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CD1BB1F0-D68A-82FF-FC38-F6842A1AD98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1717E00E-4627-6961-FA6C-1E30D07170AB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49B5D542-6B83-5A92-6971-78B86A83272F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0FB5A3E9-AEC0-AC9A-3472-7A11FFF30F79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67;p18">
            <a:extLst>
              <a:ext uri="{FF2B5EF4-FFF2-40B4-BE49-F238E27FC236}">
                <a16:creationId xmlns:a16="http://schemas.microsoft.com/office/drawing/2014/main" id="{3E0EC956-C2B5-7A77-7EDF-B8ADAE793A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93" y="1383585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Container: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D47596-D909-6ACD-72FA-E40BB5A6A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93" y="2298402"/>
            <a:ext cx="6623046" cy="25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4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EFD028A6-64E4-CB70-E6CD-A2B059B8D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08D0E8D1-AD9A-C769-9317-2ADE815BE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Grid Basics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5B587308-D768-3ED3-6BDF-36B29B98BA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05F5CE41-CA32-3018-1071-74EF7971AF37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C2FCE2CB-775E-11C1-FD4A-25DB6486915D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3D22523D-B6E4-F93C-D08F-CA71718B38F9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F28E969F-B661-5303-CE59-94EE8D447260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E36228E5-35E7-5D4E-12DC-6AA1CD3BB679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F4F8D405-DC5A-6A83-15F0-577CCA6EFEA2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051A0286-3B13-E8AD-3DE7-DF871A7F784F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7DED3DBD-BB50-CCFC-37B9-F0AB9862A5B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67;p18">
            <a:extLst>
              <a:ext uri="{FF2B5EF4-FFF2-40B4-BE49-F238E27FC236}">
                <a16:creationId xmlns:a16="http://schemas.microsoft.com/office/drawing/2014/main" id="{630C7A03-09DF-2717-9007-44790B6103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93" y="1383585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58A1A-425D-8C7B-A7F6-F0D2FBF5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93" y="2149786"/>
            <a:ext cx="6439360" cy="28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8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3"/>
          <p:cNvSpPr txBox="1">
            <a:spLocks noGrp="1"/>
          </p:cNvSpPr>
          <p:nvPr>
            <p:ph type="title"/>
          </p:nvPr>
        </p:nvSpPr>
        <p:spPr>
          <a:xfrm>
            <a:off x="675729" y="406427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</a:t>
            </a:r>
            <a:r>
              <a:rPr lang="en-GB" dirty="0"/>
              <a:t>AIN POINTS</a:t>
            </a:r>
            <a:endParaRPr dirty="0"/>
          </a:p>
        </p:txBody>
      </p:sp>
      <p:sp>
        <p:nvSpPr>
          <p:cNvPr id="744" name="Google Shape;744;p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748" name="Google Shape;748;p43"/>
          <p:cNvSpPr txBox="1"/>
          <p:nvPr/>
        </p:nvSpPr>
        <p:spPr>
          <a:xfrm>
            <a:off x="354466" y="1384110"/>
            <a:ext cx="5711600" cy="370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"/>
            </a:pPr>
            <a:r>
              <a:rPr lang="en-GB" sz="16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tailwind CSS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"/>
            </a:pPr>
            <a:r>
              <a:rPr lang="en-GB" sz="16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Setting up Tailwind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"/>
            </a:pPr>
            <a:r>
              <a:rPr lang="en-GB" sz="16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Basic utilities: colors, spacing, borders 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"/>
            </a:pPr>
            <a:r>
              <a:rPr lang="en-GB" sz="16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Typography: Font Size, Font Weight, Text Alignment &amp; Decoration.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"/>
            </a:pPr>
            <a:r>
              <a:rPr lang="en-GB" sz="16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Width and Height: fixed size, responsive 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"/>
            </a:pPr>
            <a:r>
              <a:rPr lang="en-GB" sz="16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Flexbox: Basic Flex Container, Flex Direction, Alignment(</a:t>
            </a:r>
            <a:r>
              <a:rPr lang="en-GB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Practice Project: Navigation Bar</a:t>
            </a:r>
            <a:r>
              <a:rPr lang="en-GB" sz="16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"/>
            </a:pPr>
            <a:r>
              <a:rPr lang="en-GB" sz="16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Grid Basics: Grid Container, Fixed Columns, Different Gap Sizes, How Column and Spanning Works.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"/>
            </a:pPr>
            <a:r>
              <a:rPr lang="en-US" sz="16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Responsive Design in Tailwind CSS</a:t>
            </a:r>
            <a:endParaRPr lang="en-GB" sz="16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b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lnSpc>
                <a:spcPct val="2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" name="Google Shape;194;p12">
            <a:extLst>
              <a:ext uri="{FF2B5EF4-FFF2-40B4-BE49-F238E27FC236}">
                <a16:creationId xmlns:a16="http://schemas.microsoft.com/office/drawing/2014/main" id="{964170BE-31E8-2236-589A-F4911B60EBFC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3" name="Google Shape;195;p12">
              <a:extLst>
                <a:ext uri="{FF2B5EF4-FFF2-40B4-BE49-F238E27FC236}">
                  <a16:creationId xmlns:a16="http://schemas.microsoft.com/office/drawing/2014/main" id="{3EBAF3CE-DAC0-67EE-588A-5C2F2FDB982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6;p12">
              <a:extLst>
                <a:ext uri="{FF2B5EF4-FFF2-40B4-BE49-F238E27FC236}">
                  <a16:creationId xmlns:a16="http://schemas.microsoft.com/office/drawing/2014/main" id="{9A5D86AC-3997-1849-12CD-79D91240ECAD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7;p12">
              <a:extLst>
                <a:ext uri="{FF2B5EF4-FFF2-40B4-BE49-F238E27FC236}">
                  <a16:creationId xmlns:a16="http://schemas.microsoft.com/office/drawing/2014/main" id="{A13C7A56-2191-0B6C-33EF-820019704CD4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8;p12">
              <a:extLst>
                <a:ext uri="{FF2B5EF4-FFF2-40B4-BE49-F238E27FC236}">
                  <a16:creationId xmlns:a16="http://schemas.microsoft.com/office/drawing/2014/main" id="{CEB59FD6-F5FB-32B6-B9F0-EC3994362EA5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9;p12">
              <a:extLst>
                <a:ext uri="{FF2B5EF4-FFF2-40B4-BE49-F238E27FC236}">
                  <a16:creationId xmlns:a16="http://schemas.microsoft.com/office/drawing/2014/main" id="{8E1E4DCE-6043-0F63-CF27-69212DAE658F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0;p12">
              <a:extLst>
                <a:ext uri="{FF2B5EF4-FFF2-40B4-BE49-F238E27FC236}">
                  <a16:creationId xmlns:a16="http://schemas.microsoft.com/office/drawing/2014/main" id="{75B1C7A6-61E8-B3EA-339C-4EE8E66AC8B1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1;p12">
              <a:extLst>
                <a:ext uri="{FF2B5EF4-FFF2-40B4-BE49-F238E27FC236}">
                  <a16:creationId xmlns:a16="http://schemas.microsoft.com/office/drawing/2014/main" id="{DADCC20E-1A93-599A-23DE-3F946A5D90CC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2;p12">
              <a:extLst>
                <a:ext uri="{FF2B5EF4-FFF2-40B4-BE49-F238E27FC236}">
                  <a16:creationId xmlns:a16="http://schemas.microsoft.com/office/drawing/2014/main" id="{544517B4-DA0E-B88A-E276-A9C026F682A5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3;p12">
              <a:extLst>
                <a:ext uri="{FF2B5EF4-FFF2-40B4-BE49-F238E27FC236}">
                  <a16:creationId xmlns:a16="http://schemas.microsoft.com/office/drawing/2014/main" id="{1B6547E2-CCC9-FE03-005C-A4D5EBCE723B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4;p12">
              <a:extLst>
                <a:ext uri="{FF2B5EF4-FFF2-40B4-BE49-F238E27FC236}">
                  <a16:creationId xmlns:a16="http://schemas.microsoft.com/office/drawing/2014/main" id="{7E3845CB-C2C4-08BC-F9C8-B17FE8824FD2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5;p12">
              <a:extLst>
                <a:ext uri="{FF2B5EF4-FFF2-40B4-BE49-F238E27FC236}">
                  <a16:creationId xmlns:a16="http://schemas.microsoft.com/office/drawing/2014/main" id="{40A6AF7B-1036-7505-7409-A9BB8C0F4A70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6;p12">
              <a:extLst>
                <a:ext uri="{FF2B5EF4-FFF2-40B4-BE49-F238E27FC236}">
                  <a16:creationId xmlns:a16="http://schemas.microsoft.com/office/drawing/2014/main" id="{CAD1D10F-5B0C-72BF-3877-ABAAD25E30B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7;p12">
              <a:extLst>
                <a:ext uri="{FF2B5EF4-FFF2-40B4-BE49-F238E27FC236}">
                  <a16:creationId xmlns:a16="http://schemas.microsoft.com/office/drawing/2014/main" id="{90D22A13-6203-AA41-2D3C-EE5D5476EE56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8;p12">
              <a:extLst>
                <a:ext uri="{FF2B5EF4-FFF2-40B4-BE49-F238E27FC236}">
                  <a16:creationId xmlns:a16="http://schemas.microsoft.com/office/drawing/2014/main" id="{6A2D1314-0C25-639D-DC45-053A73600726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4ADD6002-DAE8-BFFC-A317-8873A05F3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3AE07F13-0746-595D-795D-88A0CBA392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Grid Basics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CE1AA709-8F12-B1C6-6D76-D3B683FA85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CEE94D7B-D325-A485-69BE-EFBC0F4691B0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3920855B-978D-3B37-8981-60A1B684127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A066970D-40F9-08AF-C9C4-1A3C4C8DEE9A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AC1F7799-C7BC-56A5-470D-AC50B64E6BA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E9948312-76E5-94DE-AE5E-EDE8D0CB135C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11BCD1C5-246A-9D53-7907-5580F06EDED3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2C65E9AD-FC14-0458-98C6-D68DD731E744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8F4B19AE-0031-3AE5-DAFE-FA0E6EA8438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67;p18">
            <a:extLst>
              <a:ext uri="{FF2B5EF4-FFF2-40B4-BE49-F238E27FC236}">
                <a16:creationId xmlns:a16="http://schemas.microsoft.com/office/drawing/2014/main" id="{0B053BAF-39B1-0003-9199-94650221D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2412" y="1149621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 gap size: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6D288-BA2E-2703-337A-C055A538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2" y="1962392"/>
            <a:ext cx="6779888" cy="30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519963E2-F67A-93AC-DB02-1B441C516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9370F984-F07F-925F-9F0D-154E471E84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Grid Basics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60824D1D-D5EF-ED71-6BBD-D70710610F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6DAFB676-D86B-A25C-CF3F-EF76F24887FE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C2F5EC50-B5C4-384C-C71C-C876DEE289D6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B95211EB-E804-7855-016C-74BFCBC1833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E77853B2-E65D-AC70-8AE3-D3179905C4D6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53B0CB94-54F2-5EA5-8B91-4203049F564E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B8271A0A-115A-9DEE-1968-270F392ACF77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74E4E6FF-3E6C-4079-8DD2-5293C00E4F87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51187E56-0BE4-98E0-8D89-35EA87CBBA2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67;p18">
            <a:extLst>
              <a:ext uri="{FF2B5EF4-FFF2-40B4-BE49-F238E27FC236}">
                <a16:creationId xmlns:a16="http://schemas.microsoft.com/office/drawing/2014/main" id="{C3EDF059-F8C4-0ACB-7B7F-0677AD0597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93" y="1383585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Column Spanning Works: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D5619-71B7-EB09-1A48-247947C5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93" y="2149786"/>
            <a:ext cx="6692493" cy="28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40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3C573AAC-368C-7992-9AD7-D30B2B6A2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B0773989-11A3-EAE4-0F83-99F049FD2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Grid Basics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A7A99257-8AB2-A55C-8CF5-9FC2DEB9E0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41ABC575-376A-9E0F-91F2-E6143F55D428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146131CF-03F8-9228-5651-C96CEE644B26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58BE49F6-6415-2151-27C5-DA65162A46EC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0C1C38FF-9F9A-2A73-963D-B62D94903555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71D04BF1-8555-A136-8CAB-32E3533695C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CE3EBB11-E3AC-DE64-BCA2-5D588B60AC63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53DFC38B-C681-BB65-17FC-FBFDA9A9679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ED5EDF93-908F-B694-3CE3-BEBF39DC36A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67;p18">
            <a:extLst>
              <a:ext uri="{FF2B5EF4-FFF2-40B4-BE49-F238E27FC236}">
                <a16:creationId xmlns:a16="http://schemas.microsoft.com/office/drawing/2014/main" id="{F976D6BC-BE1E-1FA2-82A1-2CDCE3523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93" y="1383585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Rows: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B7F6E-875D-EEEF-7150-752B645F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3" y="2208341"/>
            <a:ext cx="7282487" cy="23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83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792E496E-403D-E501-BDAE-D216D49ED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1FE99C5A-F87C-5EB0-988D-DEDB784F8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Grid Basics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DEB8027D-70FB-4033-6EB9-7A8E7C51DA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3B891D75-617B-F5B7-C02B-6777D8C4564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2D6DF54C-3B57-F620-840E-4AA072CC73B6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986BE7D0-FF22-F154-A10E-689DCD4C7F8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E8CB3ADE-3D51-CE45-0937-81FE239E4163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E5ACE2C4-332B-13CF-480C-5D19774B337D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74042803-0B66-9F4F-3C0F-6FEB8AAC7C03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3391735A-B4E6-8135-11BB-7D86DFF57FE9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4EB7AF97-2C24-B409-CF90-68B44983BF48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67;p18">
            <a:extLst>
              <a:ext uri="{FF2B5EF4-FFF2-40B4-BE49-F238E27FC236}">
                <a16:creationId xmlns:a16="http://schemas.microsoft.com/office/drawing/2014/main" id="{12F37850-6AEC-51A9-7DA8-2C8983159C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93" y="1383585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Rows: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A2EDC-E194-CEA9-F52C-3C8AF6B3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3" y="2208341"/>
            <a:ext cx="7282487" cy="23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95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C79A4D6E-F580-E09D-98F3-35052013C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12CB6FEC-68FE-9DBA-B45E-B82A3EC515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Responsive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05A03865-CE91-839A-309F-964AEDF99A9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ABBF6B6A-4131-C49E-3E65-CCD40A4365A7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4D611369-C9E5-9584-D34A-CD33819EA63E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8D72D7D9-208F-81D6-A3EE-CC10B60D89A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B96B06A9-EC0B-D061-D624-F964347CC4F9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82FEB692-5D2A-AEDC-B796-3FA67A973964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B491E655-57DA-BC10-63C3-2CE3A3B48D40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74733BC1-FF58-D658-D4D9-A964A805B54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E701C330-A865-E6AC-4AD7-7F883F5FF349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67;p18">
            <a:extLst>
              <a:ext uri="{FF2B5EF4-FFF2-40B4-BE49-F238E27FC236}">
                <a16:creationId xmlns:a16="http://schemas.microsoft.com/office/drawing/2014/main" id="{3D9123EA-2CD8-79A9-13A4-8D1162382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93" y="1383585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size: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2F288-A3FD-5F65-A82D-A3A5B0426CB1}"/>
              </a:ext>
            </a:extLst>
          </p:cNvPr>
          <p:cNvSpPr txBox="1"/>
          <p:nvPr/>
        </p:nvSpPr>
        <p:spPr>
          <a:xfrm>
            <a:off x="163285" y="1986975"/>
            <a:ext cx="72662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sm</a:t>
            </a:r>
            <a:r>
              <a:rPr lang="en-US" sz="2800" dirty="0"/>
              <a:t>: 640px   (Small screens, phones)</a:t>
            </a:r>
          </a:p>
          <a:p>
            <a:r>
              <a:rPr lang="en-US" sz="2800" dirty="0"/>
              <a:t>md: 768px   (Medium screens, tablets)</a:t>
            </a:r>
          </a:p>
          <a:p>
            <a:r>
              <a:rPr lang="en-US" sz="2800" dirty="0"/>
              <a:t>lg: 1024px  (Large screens, laptops)</a:t>
            </a:r>
          </a:p>
          <a:p>
            <a:r>
              <a:rPr lang="en-US" sz="2800" dirty="0"/>
              <a:t>xl: 1280px  (Extra large screens, desktops)</a:t>
            </a:r>
          </a:p>
          <a:p>
            <a:r>
              <a:rPr lang="en-US" sz="2800" dirty="0"/>
              <a:t>2xl: 1536px (2XL screens)</a:t>
            </a:r>
          </a:p>
        </p:txBody>
      </p:sp>
    </p:spTree>
    <p:extLst>
      <p:ext uri="{BB962C8B-B14F-4D97-AF65-F5344CB8AC3E}">
        <p14:creationId xmlns:p14="http://schemas.microsoft.com/office/powerpoint/2010/main" val="2229712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4C371D15-C921-5A16-6AED-DBF3A44C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1B3973C0-8758-3D4B-BA20-F4029797A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Responsive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FCE39DBF-BA9B-0FEF-2958-6B81C93EC3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2FEFF73F-DD45-7C16-F172-227091BF6C1A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60B90A5C-D784-B2AF-74F3-2DD0D117FFE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5DED7E77-9252-091F-40DC-5FC489EA23E9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AFF3D415-7BCA-2A24-2448-2C2A036DF873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F18C7AEF-C914-50FF-6826-964B04BE8B8C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AA282462-F866-4DBD-DA10-E2E842B60BEC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85D27092-9CFA-A110-BC1F-06DC6F5DB91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DA8DEBC2-13F1-DC6A-751F-9CD32FD87FA4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67;p18">
            <a:extLst>
              <a:ext uri="{FF2B5EF4-FFF2-40B4-BE49-F238E27FC236}">
                <a16:creationId xmlns:a16="http://schemas.microsoft.com/office/drawing/2014/main" id="{D9E5E507-AC99-0E12-6771-B372832B4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93" y="1383585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size: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D8652-644D-1023-0DFC-AAD22C382B64}"/>
              </a:ext>
            </a:extLst>
          </p:cNvPr>
          <p:cNvSpPr txBox="1"/>
          <p:nvPr/>
        </p:nvSpPr>
        <p:spPr>
          <a:xfrm>
            <a:off x="163285" y="1986975"/>
            <a:ext cx="72662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&lt;!-- Responsive width example --&gt;</a:t>
            </a:r>
          </a:p>
          <a:p>
            <a:r>
              <a:rPr lang="en-US" sz="2400" dirty="0"/>
              <a:t>&lt;div class="w-full md:w-1/2 lg:w-1/3 p-4 bg-blue-500 text-white"&gt;</a:t>
            </a:r>
          </a:p>
          <a:p>
            <a:r>
              <a:rPr lang="en-US" sz="2400" dirty="0"/>
              <a:t>    &lt;!-- This div will be:</a:t>
            </a:r>
          </a:p>
          <a:p>
            <a:r>
              <a:rPr lang="en-US" sz="2400" dirty="0"/>
              <a:t>         - Full width on mobile</a:t>
            </a:r>
          </a:p>
          <a:p>
            <a:r>
              <a:rPr lang="en-US" sz="2400" dirty="0"/>
              <a:t>         - Half width on tablet</a:t>
            </a:r>
          </a:p>
          <a:p>
            <a:r>
              <a:rPr lang="en-US" sz="2400" dirty="0"/>
              <a:t>         - One-third width on desktop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15069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CEA1C906-AC1A-EFB2-B631-CA539B363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DA0BEE21-04B8-9B46-7A84-4EE0AD504B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Responsive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29DFC7E9-079D-7025-CBCB-CDD361231F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8A0562AE-0148-D73D-AC7E-0DFA868CAF68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C8B7C370-53EB-7409-C37E-28B0DCA31A08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E0E9CEB4-86A2-F7CB-96F4-D688C699BE4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E85BA452-6F35-EBAB-DF50-985C5C611016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F91B0DFE-99B4-74EC-89D3-E5FB5CCE1D9C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C9709897-8676-054C-F17F-C5E73E69AABA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7D3E734E-3B81-2171-01F2-DF45FDD98859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32266CDC-A1B7-755B-3D2E-8A0A2C32660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67;p18">
            <a:extLst>
              <a:ext uri="{FF2B5EF4-FFF2-40B4-BE49-F238E27FC236}">
                <a16:creationId xmlns:a16="http://schemas.microsoft.com/office/drawing/2014/main" id="{E4C15ACF-C68F-B73A-4C06-7BBC70072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493" y="1383585"/>
            <a:ext cx="8455977" cy="7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size: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78512-DF07-C831-DEB6-901DE6AC0EF5}"/>
              </a:ext>
            </a:extLst>
          </p:cNvPr>
          <p:cNvSpPr txBox="1"/>
          <p:nvPr/>
        </p:nvSpPr>
        <p:spPr>
          <a:xfrm>
            <a:off x="163285" y="1986975"/>
            <a:ext cx="72662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&lt;!-- Responsive width example --&gt;</a:t>
            </a:r>
          </a:p>
          <a:p>
            <a:r>
              <a:rPr lang="en-US" sz="2400" dirty="0"/>
              <a:t>&lt;div class="w-full md:w-1/2 lg:w-1/3 p-4 bg-blue-500 text-white"&gt;</a:t>
            </a:r>
          </a:p>
          <a:p>
            <a:r>
              <a:rPr lang="en-US" sz="2400" dirty="0"/>
              <a:t>    &lt;!-- This div will be:</a:t>
            </a:r>
          </a:p>
          <a:p>
            <a:r>
              <a:rPr lang="en-US" sz="2400" dirty="0"/>
              <a:t>         - Full width on mobile</a:t>
            </a:r>
          </a:p>
          <a:p>
            <a:r>
              <a:rPr lang="en-US" sz="2400" dirty="0"/>
              <a:t>         - Half width on tablet</a:t>
            </a:r>
          </a:p>
          <a:p>
            <a:r>
              <a:rPr lang="en-US" sz="2400" dirty="0"/>
              <a:t>         - One-third width on desktop --&gt;</a:t>
            </a:r>
          </a:p>
          <a:p>
            <a:r>
              <a:rPr lang="en-US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564692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CF1BC585-8C3A-307E-084E-857AFC153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6F6AC671-19C6-B492-B8BA-7548C1BFC9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Responsive result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402758F5-F517-4D58-B673-5995DA4801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68B84BE4-57F6-1064-F7D4-DA1DE0CF5BF4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70558E49-F4F5-4C20-AC0A-1C14D3D8CF6C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04002CD3-2F98-2110-63BE-592F2FCD41F6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5F166988-5D02-F59A-46D7-C70D5BA99960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2C0F4707-A5D1-8D5C-997B-C08BEA37459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384D267A-92A6-0308-B068-B6330695A6F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7E91E976-A935-7DDB-38C6-77DD9522E42F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437A2DE9-F2BC-D3AB-AB0F-40130590225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607BFEA-93AA-044E-C833-1B6EDDAB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6" y="1577119"/>
            <a:ext cx="4986345" cy="3059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A5F3B9-8F59-1D06-82DF-22E18F9AB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661" y="1577119"/>
            <a:ext cx="2106683" cy="2910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3D5B16-8369-B9F1-ECA1-4C1C503D7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908" y="681424"/>
            <a:ext cx="1934492" cy="378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50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THANKS!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That’s the END.</a:t>
            </a:r>
            <a:endParaRPr sz="2000" b="1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187775" y="1316315"/>
            <a:ext cx="8353231" cy="2992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Tailwind CSS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utility-first CSS framework that lets you build designs directly in your HTML using predefined classes.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Tailwind CSS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Setting Up Tailwind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4A0551-CD82-38A1-A9FF-373F611A3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3" y="1451633"/>
            <a:ext cx="7336346" cy="298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312465" y="1244795"/>
            <a:ext cx="8455977" cy="970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provides a default color palette with different shades (50 to 900)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Basic Utilities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31C780B-B88E-ABEC-B6A5-A22974303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7" y="2318043"/>
            <a:ext cx="5732477" cy="26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5C01B6E0-6B94-873C-5359-47D2AE4BA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>
            <a:extLst>
              <a:ext uri="{FF2B5EF4-FFF2-40B4-BE49-F238E27FC236}">
                <a16:creationId xmlns:a16="http://schemas.microsoft.com/office/drawing/2014/main" id="{00F7648E-DAA5-1EAA-04BC-0662C02207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2465" y="1244795"/>
            <a:ext cx="8455977" cy="970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 (m) and Padding (p) with sizes from 0 to 16: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5CC1C7BB-F14B-AB90-F33D-73D94E25A8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Basic Utilities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F1D3BD79-BCAF-464E-9BA8-39ED026923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DF10D07A-5E49-9316-4C78-CA21C67BEBD3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E989D6C4-B189-FFE8-B45C-ADDB11FF93B8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0653BF0F-B516-1191-EA76-581483546E39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DCFD456C-1ECA-92E0-D31B-B78E1C22089C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9308C945-D768-1545-381F-6FD67E482C0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27761C35-85D8-A76E-C574-921DBB10723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8F043F35-3FF8-1A0C-1FB9-52D16A988974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8E34762C-66B5-9618-4DB0-64C1F00B82D9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EADB01-FA58-6A3D-C755-45A78F9E7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4" y="1933447"/>
            <a:ext cx="5142891" cy="30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4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B204B148-E320-4C14-3BAF-FD86D1956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>
            <a:extLst>
              <a:ext uri="{FF2B5EF4-FFF2-40B4-BE49-F238E27FC236}">
                <a16:creationId xmlns:a16="http://schemas.microsoft.com/office/drawing/2014/main" id="{53FCC199-C02D-5AC0-239C-47B672276A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2465" y="1244795"/>
            <a:ext cx="8455977" cy="970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9C858957-2D13-A221-9073-CD43B14F6D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Basic Utilities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D97F141C-EDA0-4707-719F-3F4EBCF667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7927D4B6-73AC-BD5C-B4C5-764492B1767F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927FC606-50E2-2CEC-752F-4BAF1A8FA2ED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169515FC-18F3-B122-7936-271808FC451C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FDF1527A-0821-CD7F-3A9B-0E8C46F6D365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19705590-7B24-3738-49F9-575B426FBEF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E8D93894-CD67-686A-9C05-215E4D033F09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4BDA1805-C07A-F524-66BE-A0565586FD16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A94BC713-108E-A556-A4C7-E37E172C3348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BAC1B1C-0823-B432-8332-557338AFE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20" y="1918897"/>
            <a:ext cx="6218537" cy="29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8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EFD98601-7931-2666-F824-7218EB1E9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>
            <a:extLst>
              <a:ext uri="{FF2B5EF4-FFF2-40B4-BE49-F238E27FC236}">
                <a16:creationId xmlns:a16="http://schemas.microsoft.com/office/drawing/2014/main" id="{86CCE329-D0BE-E911-75B2-99917F094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2465" y="1244795"/>
            <a:ext cx="8455977" cy="970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 Size: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55233ED1-30D4-52E9-D978-BD87364248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Typography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9CCFF107-F1A7-F559-ADF6-A05DBEC22A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22BAD859-B7B6-B872-E51E-B801396DC97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04D12F91-37BE-E4E5-63C7-AC182B8F915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8BDEB693-6493-92BD-A064-F2EAF3653F19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C00161FB-88FE-8814-A896-502531CE20D0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FBAE49D3-78A0-DD42-52CF-FD4521A998B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DB5E8439-0484-FFDB-4D31-EB4A32C5C24D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D9AE983D-8586-63B6-114C-CAB4B5C503E7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A13CCB5B-3FC0-6DB2-8901-77F7EBC01478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1897E6-2C4D-033D-B6FC-D8991DAD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00" y="1993559"/>
            <a:ext cx="5868219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0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F1A2FB89-A1D4-B2C8-4365-F1E6F6698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>
            <a:extLst>
              <a:ext uri="{FF2B5EF4-FFF2-40B4-BE49-F238E27FC236}">
                <a16:creationId xmlns:a16="http://schemas.microsoft.com/office/drawing/2014/main" id="{D01DABB8-84FA-4E7E-1C0A-E1E038BDF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2465" y="1244795"/>
            <a:ext cx="8455977" cy="970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GB" sz="2800" dirty="0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 Weight: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Google Shape;268;p18">
            <a:extLst>
              <a:ext uri="{FF2B5EF4-FFF2-40B4-BE49-F238E27FC236}">
                <a16:creationId xmlns:a16="http://schemas.microsoft.com/office/drawing/2014/main" id="{E334261A-9764-46F7-ED27-16590FEDE1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40" y="55883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Typography</a:t>
            </a:r>
            <a:br>
              <a:rPr lang="en-US" dirty="0"/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70" name="Google Shape;270;p18">
            <a:extLst>
              <a:ext uri="{FF2B5EF4-FFF2-40B4-BE49-F238E27FC236}">
                <a16:creationId xmlns:a16="http://schemas.microsoft.com/office/drawing/2014/main" id="{BEB2A567-5BC1-92CB-35CA-38B39B9FFA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18">
            <a:extLst>
              <a:ext uri="{FF2B5EF4-FFF2-40B4-BE49-F238E27FC236}">
                <a16:creationId xmlns:a16="http://schemas.microsoft.com/office/drawing/2014/main" id="{0DF79024-6C0B-9486-AABF-96E8D65C5E90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>
              <a:extLst>
                <a:ext uri="{FF2B5EF4-FFF2-40B4-BE49-F238E27FC236}">
                  <a16:creationId xmlns:a16="http://schemas.microsoft.com/office/drawing/2014/main" id="{7DABCD0B-289A-FA80-FC06-C9B8D2A9EAD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>
              <a:extLst>
                <a:ext uri="{FF2B5EF4-FFF2-40B4-BE49-F238E27FC236}">
                  <a16:creationId xmlns:a16="http://schemas.microsoft.com/office/drawing/2014/main" id="{5B84EF0F-6B03-343B-525F-813D3D12B28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>
              <a:extLst>
                <a:ext uri="{FF2B5EF4-FFF2-40B4-BE49-F238E27FC236}">
                  <a16:creationId xmlns:a16="http://schemas.microsoft.com/office/drawing/2014/main" id="{11F9A3A1-62A6-F3CC-561E-5425AD90F9C6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>
              <a:extLst>
                <a:ext uri="{FF2B5EF4-FFF2-40B4-BE49-F238E27FC236}">
                  <a16:creationId xmlns:a16="http://schemas.microsoft.com/office/drawing/2014/main" id="{2ED7B40B-A95D-0ABA-10D6-81817B626BA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>
              <a:extLst>
                <a:ext uri="{FF2B5EF4-FFF2-40B4-BE49-F238E27FC236}">
                  <a16:creationId xmlns:a16="http://schemas.microsoft.com/office/drawing/2014/main" id="{C0EFBCC5-3497-FBD2-7BB7-0072952DDFF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>
              <a:extLst>
                <a:ext uri="{FF2B5EF4-FFF2-40B4-BE49-F238E27FC236}">
                  <a16:creationId xmlns:a16="http://schemas.microsoft.com/office/drawing/2014/main" id="{D01A6E85-90D4-3ACD-433B-C450822A17A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>
              <a:extLst>
                <a:ext uri="{FF2B5EF4-FFF2-40B4-BE49-F238E27FC236}">
                  <a16:creationId xmlns:a16="http://schemas.microsoft.com/office/drawing/2014/main" id="{8288C564-4A7A-A0B1-1C1E-02E589DCE47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EF9B3F-B785-0810-3E41-B124812B3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37" y="2215192"/>
            <a:ext cx="7048692" cy="221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3335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440</Words>
  <Application>Microsoft Office PowerPoint</Application>
  <PresentationFormat>On-screen Show (16:9)</PresentationFormat>
  <Paragraphs>104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Arvo</vt:lpstr>
      <vt:lpstr>Wingdings 2</vt:lpstr>
      <vt:lpstr>Times New Roman</vt:lpstr>
      <vt:lpstr>Roboto Condensed Light</vt:lpstr>
      <vt:lpstr>Arial</vt:lpstr>
      <vt:lpstr>Roboto Condensed</vt:lpstr>
      <vt:lpstr>Salerio template</vt:lpstr>
      <vt:lpstr>Tailwind CSS Lecturer: ENG-WIRELESS</vt:lpstr>
      <vt:lpstr>MAIN POINTS</vt:lpstr>
      <vt:lpstr>Tailwind CSS</vt:lpstr>
      <vt:lpstr>Setting Up Tailwind</vt:lpstr>
      <vt:lpstr>Basic Utilities </vt:lpstr>
      <vt:lpstr>Basic Utilities </vt:lpstr>
      <vt:lpstr>Basic Utilities </vt:lpstr>
      <vt:lpstr>Typography </vt:lpstr>
      <vt:lpstr>Typography </vt:lpstr>
      <vt:lpstr>Text Alignment &amp; Decoration </vt:lpstr>
      <vt:lpstr>Width and Height </vt:lpstr>
      <vt:lpstr>Width and Height </vt:lpstr>
      <vt:lpstr>Width and Height </vt:lpstr>
      <vt:lpstr>Flexbox </vt:lpstr>
      <vt:lpstr>Flexbox </vt:lpstr>
      <vt:lpstr>Flexbox </vt:lpstr>
      <vt:lpstr>Flexbox </vt:lpstr>
      <vt:lpstr>Grid Basics </vt:lpstr>
      <vt:lpstr>Grid Basics </vt:lpstr>
      <vt:lpstr>Grid Basics </vt:lpstr>
      <vt:lpstr>Grid Basics </vt:lpstr>
      <vt:lpstr>Grid Basics </vt:lpstr>
      <vt:lpstr>Grid Basics </vt:lpstr>
      <vt:lpstr>Responsive </vt:lpstr>
      <vt:lpstr>Responsive </vt:lpstr>
      <vt:lpstr>Responsive </vt:lpstr>
      <vt:lpstr>Responsive result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COVID-19 Data Analysis A Dashboard Project Report</dc:title>
  <dc:creator>Campus 3 Exam office</dc:creator>
  <cp:lastModifiedBy>sharma wireless</cp:lastModifiedBy>
  <cp:revision>59</cp:revision>
  <dcterms:modified xsi:type="dcterms:W3CDTF">2025-06-28T09:15:42Z</dcterms:modified>
</cp:coreProperties>
</file>