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11B7-ED27-5AA4-B687-AE7838D0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5A7AF-1808-639B-2B2E-710F633E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2617-7CC6-1841-0E87-A9A0C520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EB31-04BE-23AB-57A6-B2466F00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47BA-66AE-82BF-D774-341BCC9E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5D3C-2469-FA84-6FCC-72D75148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F2A28-09D6-2AE5-28A1-DEA276E34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A0F9-63E5-61AE-5C5F-0F603930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E0CF-74BB-F126-625F-7BDA0CB1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82D8-7B62-0BE5-C192-C792B0BB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BDE11-59FA-5B5D-894F-4A95F2C3A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5FA2F-3AB0-46C3-DA4E-749BC88F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E52E-7573-5DF9-8338-9855BCB3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CCF-55DC-9ADD-9351-284A0C66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C83C-2FA3-9682-74FB-8E49B92B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38E-DED8-2F4A-1CDE-F4A67CAB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0D02-7737-1048-9893-3544FB79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17EE-7D4E-DDEA-5D1A-8F640258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5362-DB48-E5EC-1EE5-17B13C92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484B-0EB1-7180-FF8B-3CDE301B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5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C51E-0186-42E7-8AAB-FE35FFC2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1709-1870-7B41-8BF8-A4A82F42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B462-90B8-8916-823C-0038F4F5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C82E-1D90-5869-D0E6-35378E4B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53FA-F99D-0849-02EA-A3A78E32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34C9-2D2A-C24A-9926-F8FE4707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3579-5F71-1E65-8E8E-B6FC994C5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FDC4-C4C3-782E-5FA0-D16EFADB0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C5C3-112A-B233-9517-5997A0B5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A740-FD92-7ECA-8349-084B7E61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DA08D-2878-8BBE-4591-B01FA373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854-5D93-732A-0608-98D53C23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03352-4BF6-A2FB-E23F-456C8BF4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D9E2-CDD5-2E39-0688-AB0681AD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6AEB0-D872-AB35-E382-D985ACFE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E552-CA42-74ED-1BFA-6B5B0BE8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A8492-B0EF-F340-0199-9CBCA08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A8320-D0A5-D10D-061B-7D7E236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8584-D3C2-5F48-AF57-BB4519A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ABF-AE94-6ED2-64C4-77C11442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D178-4334-2A03-15E8-73BA9F9C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B32B-3A8E-E275-CE45-2C01F529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4D492-0A79-5CAA-4D46-5DB73666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65E12-799D-6A6E-B803-82DFE36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02A8-A7BB-CF64-606A-1F86296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28629-D462-91A1-E3DB-D153900E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9A18-2433-F66A-81D9-1D6801B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51C4-8F9A-2A8B-2B53-9F940F89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86ED1-5FE4-E132-7DA9-C9280A655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D74C-3A7D-4BEC-56CC-8717436D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4DBEF-8FFE-6BD2-AAC0-9C36904B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02A58-28A0-8C8F-94C7-8F04F9A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937E-EE7F-99C1-1A85-1B76471E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9A92-2214-6110-A291-343DA0C85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5FC2D-5A02-81B7-F2A6-A4E06D5C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DA6FE-8122-4645-2815-854F0E0D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0EDCC-990C-22D4-9173-7714A3A0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D879-DD14-7C17-F7F6-6A66C78D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896EE-1910-664B-4343-9A465DAF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D21C9-078E-97D8-FB72-DB4BE25B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80B3-38AC-06B8-3B7F-F728FD5C3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1A45-E0B7-4173-889F-D6B2C80E236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25FA-F2DC-4146-A12B-48477CCED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BA55-B7DB-992A-5134-2D56B42A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8319F-E8DD-580C-23EF-D89E61C7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70" y="1578937"/>
            <a:ext cx="7205329" cy="5172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8BA7D6-8261-1ACA-BA68-B77DFA7A3224}"/>
              </a:ext>
            </a:extLst>
          </p:cNvPr>
          <p:cNvSpPr/>
          <p:nvPr/>
        </p:nvSpPr>
        <p:spPr>
          <a:xfrm>
            <a:off x="-1" y="228600"/>
            <a:ext cx="6599275" cy="1456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Algerian" panose="04020705040A02060702" pitchFamily="82" charset="0"/>
              </a:rPr>
              <a:t>Cutubka</a:t>
            </a:r>
            <a:r>
              <a:rPr lang="en-US" sz="4400" dirty="0">
                <a:latin typeface="Algerian" panose="04020705040A02060702" pitchFamily="82" charset="0"/>
              </a:rPr>
              <a:t> 1aad: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30387-6AF2-3521-337E-EBB389972CC2}"/>
              </a:ext>
            </a:extLst>
          </p:cNvPr>
          <p:cNvSpPr/>
          <p:nvPr/>
        </p:nvSpPr>
        <p:spPr>
          <a:xfrm>
            <a:off x="-1" y="1685260"/>
            <a:ext cx="4986671" cy="51727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lgerian" panose="04020705040A02060702" pitchFamily="82" charset="0"/>
              </a:rPr>
              <a:t>DALKA &amp; DADKA QOWMIYADDA </a:t>
            </a:r>
          </a:p>
          <a:p>
            <a:pPr algn="ctr"/>
            <a:r>
              <a:rPr lang="en-US" sz="4800" dirty="0">
                <a:solidFill>
                  <a:schemeClr val="accent1"/>
                </a:solidFill>
                <a:latin typeface="Algerian" panose="04020705040A02060702" pitchFamily="82" charset="0"/>
              </a:rPr>
              <a:t>SOOMAALIDA</a:t>
            </a:r>
          </a:p>
          <a:p>
            <a:pPr algn="ctr"/>
            <a:endParaRPr lang="en-US" sz="4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8ED5D-A042-647C-78FB-53564A6A288E}"/>
              </a:ext>
            </a:extLst>
          </p:cNvPr>
          <p:cNvSpPr/>
          <p:nvPr/>
        </p:nvSpPr>
        <p:spPr>
          <a:xfrm>
            <a:off x="6453964" y="180754"/>
            <a:ext cx="5738036" cy="15523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Daraasaadka</a:t>
            </a:r>
            <a:r>
              <a:rPr lang="en-US" sz="3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Soomaalida</a:t>
            </a:r>
            <a:endParaRPr lang="en-US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8C72-587A-1E7A-392B-2F3F8E3F4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579B-6082-7E63-749F-EF552BD4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07819" cy="1176596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Maaddada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Daraasadka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4BA8-46C1-177E-98A8-31369E0D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21"/>
            <a:ext cx="8922488" cy="486971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baro</a:t>
            </a:r>
            <a:r>
              <a:rPr lang="en-US" sz="2800" dirty="0"/>
              <a:t> </a:t>
            </a:r>
            <a:r>
              <a:rPr lang="en-US" sz="2800" dirty="0" err="1"/>
              <a:t>xeerdhaqameedkii</a:t>
            </a:r>
            <a:r>
              <a:rPr lang="en-US" sz="2800" dirty="0"/>
              <a:t> </a:t>
            </a:r>
            <a:r>
              <a:rPr lang="en-US" sz="2800" dirty="0" err="1"/>
              <a:t>hore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r>
              <a:rPr lang="en-US" sz="2800" dirty="0"/>
              <a:t> 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sidii</a:t>
            </a:r>
            <a:r>
              <a:rPr lang="en-US" sz="2800" dirty="0"/>
              <a:t> </a:t>
            </a:r>
            <a:r>
              <a:rPr lang="en-US" sz="2800" dirty="0" err="1"/>
              <a:t>garta</a:t>
            </a:r>
            <a:r>
              <a:rPr lang="en-US" sz="2800" dirty="0"/>
              <a:t> loo </a:t>
            </a:r>
            <a:r>
              <a:rPr lang="en-US" sz="2800" dirty="0" err="1"/>
              <a:t>geli</a:t>
            </a:r>
            <a:r>
              <a:rPr lang="en-US" sz="2800" dirty="0"/>
              <a:t> </a:t>
            </a:r>
            <a:r>
              <a:rPr lang="en-US" sz="2800" dirty="0" err="1"/>
              <a:t>jiray</a:t>
            </a:r>
            <a:r>
              <a:rPr lang="en-US" sz="2800" dirty="0"/>
              <a:t> ,</a:t>
            </a:r>
            <a:r>
              <a:rPr lang="en-US" sz="2800" dirty="0" err="1"/>
              <a:t>loona</a:t>
            </a:r>
            <a:r>
              <a:rPr lang="en-US" sz="2800" dirty="0"/>
              <a:t> </a:t>
            </a:r>
            <a:r>
              <a:rPr lang="en-US" sz="2800" dirty="0" err="1"/>
              <a:t>gaari</a:t>
            </a:r>
            <a:r>
              <a:rPr lang="en-US" sz="2800" dirty="0"/>
              <a:t> </a:t>
            </a:r>
            <a:r>
              <a:rPr lang="en-US" sz="2800" dirty="0" err="1"/>
              <a:t>jiray</a:t>
            </a:r>
            <a:r>
              <a:rPr lang="en-US" sz="2800" dirty="0"/>
              <a:t> </a:t>
            </a:r>
            <a:r>
              <a:rPr lang="en-US" sz="2800" dirty="0" err="1"/>
              <a:t>go’aannada</a:t>
            </a:r>
            <a:r>
              <a:rPr lang="en-US" sz="2800" dirty="0"/>
              <a:t> </a:t>
            </a:r>
            <a:r>
              <a:rPr lang="en-US" sz="2800" dirty="0" err="1"/>
              <a:t>marka</a:t>
            </a:r>
            <a:r>
              <a:rPr lang="en-US" sz="2800" dirty="0"/>
              <a:t> </a:t>
            </a:r>
            <a:r>
              <a:rPr lang="en-US" sz="2800" dirty="0" err="1"/>
              <a:t>xukun</a:t>
            </a:r>
            <a:r>
              <a:rPr lang="en-US" sz="2800" dirty="0"/>
              <a:t> la </a:t>
            </a:r>
            <a:r>
              <a:rPr lang="en-US" sz="2800" dirty="0" err="1"/>
              <a:t>ridaayo</a:t>
            </a:r>
            <a:r>
              <a:rPr lang="en-US" sz="2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</a:t>
            </a:r>
            <a:r>
              <a:rPr lang="en-US" sz="2800" dirty="0" err="1"/>
              <a:t>lala</a:t>
            </a:r>
            <a:r>
              <a:rPr lang="en-US" sz="2800" dirty="0"/>
              <a:t> </a:t>
            </a:r>
            <a:r>
              <a:rPr lang="en-US" sz="2800" dirty="0" err="1"/>
              <a:t>socodsiiyo</a:t>
            </a:r>
            <a:r>
              <a:rPr lang="en-US" sz="2800" dirty="0"/>
              <a:t> in </a:t>
            </a:r>
            <a:r>
              <a:rPr lang="en-US" sz="2800" dirty="0" err="1"/>
              <a:t>aqoonyahanno</a:t>
            </a:r>
            <a:r>
              <a:rPr lang="en-US" sz="2800" dirty="0"/>
              <a:t> </a:t>
            </a:r>
            <a:r>
              <a:rPr lang="en-US" sz="2800" dirty="0" err="1"/>
              <a:t>shisheeya</a:t>
            </a:r>
            <a:r>
              <a:rPr lang="en-US" sz="2800" dirty="0"/>
              <a:t> ah ay wax ka </a:t>
            </a:r>
            <a:r>
              <a:rPr lang="en-US" sz="2800" dirty="0" err="1"/>
              <a:t>qoreen</a:t>
            </a:r>
            <a:r>
              <a:rPr lang="en-US" sz="2800" dirty="0"/>
              <a:t> </a:t>
            </a:r>
            <a:r>
              <a:rPr lang="en-US" sz="2800" dirty="0" err="1"/>
              <a:t>afka</a:t>
            </a:r>
            <a:r>
              <a:rPr lang="en-US" sz="2800" dirty="0"/>
              <a:t> 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dhaxaldhaqameedka</a:t>
            </a:r>
            <a:r>
              <a:rPr lang="en-US" sz="2800" dirty="0"/>
              <a:t> </a:t>
            </a:r>
            <a:r>
              <a:rPr lang="en-US" sz="2800" dirty="0" err="1"/>
              <a:t>qowmiyadda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r>
              <a:rPr lang="en-US" sz="2800" dirty="0"/>
              <a:t>, </a:t>
            </a:r>
            <a:r>
              <a:rPr lang="en-US" sz="2800" dirty="0" err="1"/>
              <a:t>loona</a:t>
            </a:r>
            <a:r>
              <a:rPr lang="en-US" sz="2800" dirty="0"/>
              <a:t> </a:t>
            </a:r>
            <a:r>
              <a:rPr lang="en-US" sz="2800" dirty="0" err="1"/>
              <a:t>baahan</a:t>
            </a:r>
            <a:r>
              <a:rPr lang="en-US" sz="2800" dirty="0"/>
              <a:t> </a:t>
            </a:r>
            <a:r>
              <a:rPr lang="en-US" sz="2800" dirty="0" err="1"/>
              <a:t>yahay</a:t>
            </a:r>
            <a:r>
              <a:rPr lang="en-US" sz="2800" dirty="0"/>
              <a:t> in la </a:t>
            </a:r>
            <a:r>
              <a:rPr lang="en-US" sz="2800" dirty="0" err="1"/>
              <a:t>helo</a:t>
            </a:r>
            <a:r>
              <a:rPr lang="en-US" sz="2800" dirty="0"/>
              <a:t> </a:t>
            </a:r>
            <a:r>
              <a:rPr lang="en-US" sz="2800" dirty="0" err="1"/>
              <a:t>qoraallo</a:t>
            </a:r>
            <a:r>
              <a:rPr lang="en-US" sz="2800" dirty="0"/>
              <a:t> </a:t>
            </a:r>
            <a:r>
              <a:rPr lang="en-US" sz="2800" dirty="0" err="1"/>
              <a:t>cilmi</a:t>
            </a:r>
            <a:r>
              <a:rPr lang="en-US" sz="2800" dirty="0"/>
              <a:t> ah, </a:t>
            </a:r>
            <a:r>
              <a:rPr lang="en-US" sz="2800" dirty="0" err="1"/>
              <a:t>oo</a:t>
            </a:r>
            <a:r>
              <a:rPr lang="en-US" sz="2800" dirty="0"/>
              <a:t> ay </a:t>
            </a:r>
            <a:r>
              <a:rPr lang="en-US" sz="2800" dirty="0" err="1"/>
              <a:t>qoreen</a:t>
            </a:r>
            <a:r>
              <a:rPr lang="en-US" sz="2800" dirty="0"/>
              <a:t> </a:t>
            </a:r>
            <a:r>
              <a:rPr lang="en-US" sz="2800" dirty="0" err="1"/>
              <a:t>aqoonyahanna</a:t>
            </a:r>
            <a:r>
              <a:rPr lang="en-US" sz="2800" dirty="0"/>
              <a:t> </a:t>
            </a:r>
            <a:r>
              <a:rPr lang="en-US" sz="2800" dirty="0" err="1"/>
              <a:t>Soomaali</a:t>
            </a:r>
            <a:r>
              <a:rPr lang="en-US" sz="2800" dirty="0"/>
              <a:t> ah, </a:t>
            </a:r>
            <a:r>
              <a:rPr lang="en-US" sz="2800" dirty="0" err="1"/>
              <a:t>oo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dhab</a:t>
            </a:r>
            <a:r>
              <a:rPr lang="en-US" sz="2800" dirty="0"/>
              <a:t> ah u </a:t>
            </a:r>
            <a:r>
              <a:rPr lang="en-US" sz="2800" dirty="0" err="1"/>
              <a:t>soo</a:t>
            </a:r>
            <a:r>
              <a:rPr lang="en-US" sz="2800" dirty="0"/>
              <a:t> </a:t>
            </a:r>
            <a:r>
              <a:rPr lang="en-US" sz="2800" dirty="0" err="1"/>
              <a:t>bandhigi</a:t>
            </a:r>
            <a:r>
              <a:rPr lang="en-US" sz="2800" dirty="0"/>
              <a:t> kara </a:t>
            </a:r>
            <a:r>
              <a:rPr lang="en-US" sz="2800" dirty="0" err="1"/>
              <a:t>qiimaha</a:t>
            </a:r>
            <a:r>
              <a:rPr lang="en-US" sz="2800" dirty="0"/>
              <a:t> 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waxtarka</a:t>
            </a:r>
            <a:r>
              <a:rPr lang="en-US" sz="2800" dirty="0"/>
              <a:t> </a:t>
            </a:r>
            <a:r>
              <a:rPr lang="en-US" sz="2800" dirty="0" err="1"/>
              <a:t>uu</a:t>
            </a:r>
            <a:r>
              <a:rPr lang="en-US" sz="2800" dirty="0"/>
              <a:t> </a:t>
            </a:r>
            <a:r>
              <a:rPr lang="en-US" sz="2800" dirty="0" err="1"/>
              <a:t>leeyahay</a:t>
            </a:r>
            <a:r>
              <a:rPr lang="en-US" sz="2800" dirty="0"/>
              <a:t> </a:t>
            </a:r>
            <a:r>
              <a:rPr lang="en-US" sz="2800" dirty="0" err="1"/>
              <a:t>dhaxaldhaqameedka</a:t>
            </a:r>
            <a:r>
              <a:rPr lang="en-US" sz="2800" dirty="0"/>
              <a:t> </a:t>
            </a:r>
            <a:r>
              <a:rPr lang="en-US" sz="2800" dirty="0" err="1"/>
              <a:t>qow</a:t>
            </a:r>
            <a:r>
              <a:rPr lang="en-US" sz="2800" dirty="0"/>
              <a:t>. </a:t>
            </a:r>
            <a:r>
              <a:rPr lang="en-US" sz="2800" dirty="0" err="1"/>
              <a:t>Soomaalida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baro</a:t>
            </a:r>
            <a:r>
              <a:rPr lang="en-US" sz="2800" dirty="0"/>
              <a:t> in </a:t>
            </a:r>
            <a:r>
              <a:rPr lang="en-US" sz="2800" dirty="0" err="1"/>
              <a:t>Soomaalidu</a:t>
            </a:r>
            <a:r>
              <a:rPr lang="en-US" sz="2800" dirty="0"/>
              <a:t> ay </a:t>
            </a:r>
            <a:r>
              <a:rPr lang="en-US" sz="2800" dirty="0" err="1"/>
              <a:t>leedahay</a:t>
            </a:r>
            <a:r>
              <a:rPr lang="en-US" sz="2800" dirty="0"/>
              <a:t> </a:t>
            </a:r>
            <a:r>
              <a:rPr lang="en-US" sz="2800" dirty="0" err="1"/>
              <a:t>afguriyo</a:t>
            </a:r>
            <a:r>
              <a:rPr lang="en-US" sz="2800" dirty="0"/>
              <a:t> kala </a:t>
            </a:r>
            <a:r>
              <a:rPr lang="en-US" sz="2800" dirty="0" err="1"/>
              <a:t>duwan</a:t>
            </a:r>
            <a:r>
              <a:rPr lang="en-US" sz="2800" dirty="0"/>
              <a:t> </a:t>
            </a:r>
            <a:r>
              <a:rPr lang="en-US" sz="2800" dirty="0" err="1"/>
              <a:t>oo</a:t>
            </a:r>
            <a:r>
              <a:rPr lang="en-US" sz="2800" dirty="0"/>
              <a:t>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abtirsada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af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AC6E0-EFB9-C770-497C-07ED54D2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56" y="539269"/>
            <a:ext cx="2328529" cy="3628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20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AE610-1027-96D2-9C83-9C5363D60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63A6-3E73-23AA-1DD7-0D936F82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14953" cy="1527469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Maaddada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Daraasadka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3F9F-CCD1-D0F8-5A63-F1D82650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143"/>
            <a:ext cx="7200014" cy="4274289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baro</a:t>
            </a:r>
            <a:r>
              <a:rPr lang="en-US" sz="2800" dirty="0"/>
              <a:t> in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qabiilnimo</a:t>
            </a:r>
            <a:r>
              <a:rPr lang="en-US" sz="2800" dirty="0"/>
              <a:t> </a:t>
            </a:r>
            <a:r>
              <a:rPr lang="en-US" sz="2800" dirty="0" err="1"/>
              <a:t>qaran</a:t>
            </a:r>
            <a:r>
              <a:rPr lang="en-US" sz="2800" dirty="0"/>
              <a:t> </a:t>
            </a:r>
            <a:r>
              <a:rPr lang="en-US" sz="2800" dirty="0" err="1"/>
              <a:t>lagu</a:t>
            </a:r>
            <a:r>
              <a:rPr lang="en-US" sz="2800" dirty="0"/>
              <a:t> </a:t>
            </a:r>
            <a:r>
              <a:rPr lang="en-US" sz="2800" dirty="0" err="1"/>
              <a:t>noqon</a:t>
            </a:r>
            <a:r>
              <a:rPr lang="en-US" sz="2800" dirty="0"/>
              <a:t> Karin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baro</a:t>
            </a:r>
            <a:r>
              <a:rPr lang="en-US" sz="2800" dirty="0"/>
              <a:t> in </a:t>
            </a:r>
            <a:r>
              <a:rPr lang="en-US" sz="2800" dirty="0" err="1"/>
              <a:t>jinsiga</a:t>
            </a:r>
            <a:r>
              <a:rPr lang="en-US" sz="2800" dirty="0"/>
              <a:t> </a:t>
            </a:r>
            <a:r>
              <a:rPr lang="en-US" sz="2800" dirty="0" err="1"/>
              <a:t>Soomaaligu</a:t>
            </a:r>
            <a:r>
              <a:rPr lang="en-US" sz="2800" dirty="0"/>
              <a:t> </a:t>
            </a:r>
            <a:r>
              <a:rPr lang="en-US" sz="2800" dirty="0" err="1"/>
              <a:t>yahay</a:t>
            </a:r>
            <a:r>
              <a:rPr lang="en-US" sz="2800" dirty="0"/>
              <a:t> </a:t>
            </a:r>
            <a:r>
              <a:rPr lang="en-US" sz="2800" dirty="0" err="1"/>
              <a:t>jinsiga</a:t>
            </a:r>
            <a:r>
              <a:rPr lang="en-US" sz="2800" dirty="0"/>
              <a:t> </a:t>
            </a:r>
            <a:r>
              <a:rPr lang="en-US" sz="2800" dirty="0" err="1"/>
              <a:t>ugu</a:t>
            </a:r>
            <a:r>
              <a:rPr lang="en-US" sz="2800" dirty="0"/>
              <a:t> </a:t>
            </a:r>
            <a:r>
              <a:rPr lang="en-US" sz="2800" dirty="0" err="1"/>
              <a:t>firfircoon</a:t>
            </a:r>
            <a:r>
              <a:rPr lang="en-US" sz="2800" dirty="0"/>
              <a:t> </a:t>
            </a:r>
            <a:r>
              <a:rPr lang="en-US" sz="2800" dirty="0" err="1"/>
              <a:t>ummadaha</a:t>
            </a:r>
            <a:r>
              <a:rPr lang="en-US" sz="2800" dirty="0"/>
              <a:t> </a:t>
            </a:r>
            <a:r>
              <a:rPr lang="en-US" sz="2800" dirty="0" err="1"/>
              <a:t>dega</a:t>
            </a:r>
            <a:r>
              <a:rPr lang="en-US" sz="2800" dirty="0"/>
              <a:t> </a:t>
            </a:r>
            <a:r>
              <a:rPr lang="en-US" sz="2800" dirty="0" err="1"/>
              <a:t>gobalka</a:t>
            </a:r>
            <a:r>
              <a:rPr lang="en-US" sz="2800" dirty="0"/>
              <a:t> </a:t>
            </a:r>
            <a:r>
              <a:rPr lang="en-US" sz="2800" dirty="0" err="1"/>
              <a:t>geeska</a:t>
            </a:r>
            <a:r>
              <a:rPr lang="en-US" sz="2800" dirty="0"/>
              <a:t> Afrika </a:t>
            </a:r>
            <a:r>
              <a:rPr lang="en-US" sz="2800" dirty="0" err="1"/>
              <a:t>sida</a:t>
            </a:r>
            <a:r>
              <a:rPr lang="en-US" sz="2800" dirty="0"/>
              <a:t> ay </a:t>
            </a:r>
            <a:r>
              <a:rPr lang="en-US" sz="2800" dirty="0" err="1"/>
              <a:t>qoreen</a:t>
            </a:r>
            <a:r>
              <a:rPr lang="en-US" sz="2800" dirty="0"/>
              <a:t> </a:t>
            </a:r>
            <a:r>
              <a:rPr lang="en-US" sz="2800" dirty="0" err="1"/>
              <a:t>sahmiyayaashii</a:t>
            </a:r>
            <a:r>
              <a:rPr lang="en-US" sz="2800" dirty="0"/>
              <a:t> </a:t>
            </a:r>
            <a:r>
              <a:rPr lang="en-US" sz="2800" dirty="0" err="1"/>
              <a:t>reer</a:t>
            </a:r>
            <a:r>
              <a:rPr lang="en-US" sz="2800" dirty="0"/>
              <a:t> </a:t>
            </a:r>
            <a:r>
              <a:rPr lang="en-US" sz="2800" dirty="0" err="1"/>
              <a:t>yurub</a:t>
            </a:r>
            <a:r>
              <a:rPr lang="en-US" sz="2800" dirty="0"/>
              <a:t>, </a:t>
            </a:r>
            <a:r>
              <a:rPr lang="en-US" sz="2800" dirty="0" err="1"/>
              <a:t>oo</a:t>
            </a:r>
            <a:r>
              <a:rPr lang="en-US" sz="2800" dirty="0"/>
              <a:t> in </a:t>
            </a:r>
            <a:r>
              <a:rPr lang="en-US" sz="2800" dirty="0" err="1"/>
              <a:t>mudda</a:t>
            </a:r>
            <a:r>
              <a:rPr lang="en-US" sz="2800" dirty="0"/>
              <a:t> ah u </a:t>
            </a:r>
            <a:r>
              <a:rPr lang="en-US" sz="2800" dirty="0" err="1"/>
              <a:t>kuurgelaayay</a:t>
            </a:r>
            <a:r>
              <a:rPr lang="en-US" sz="2800" dirty="0"/>
              <a:t> </a:t>
            </a:r>
            <a:r>
              <a:rPr lang="en-US" sz="2800" dirty="0" err="1"/>
              <a:t>baxaalliga</a:t>
            </a:r>
            <a:r>
              <a:rPr lang="en-US" sz="2800" dirty="0"/>
              <a:t> </a:t>
            </a:r>
            <a:r>
              <a:rPr lang="en-US" sz="2800" dirty="0" err="1"/>
              <a:t>jinsiga</a:t>
            </a:r>
            <a:r>
              <a:rPr lang="en-US" sz="2800" dirty="0"/>
              <a:t> </a:t>
            </a:r>
            <a:r>
              <a:rPr lang="en-US" sz="2800" dirty="0" err="1"/>
              <a:t>Soomaaliga</a:t>
            </a:r>
            <a:r>
              <a:rPr lang="en-US" sz="2800" dirty="0"/>
              <a:t>, </a:t>
            </a:r>
            <a:r>
              <a:rPr lang="en-US" sz="2800" dirty="0" err="1"/>
              <a:t>loona</a:t>
            </a:r>
            <a:r>
              <a:rPr lang="en-US" sz="2800" dirty="0"/>
              <a:t> </a:t>
            </a:r>
            <a:r>
              <a:rPr lang="en-US" sz="2800" dirty="0" err="1"/>
              <a:t>baahn</a:t>
            </a:r>
            <a:r>
              <a:rPr lang="en-US" sz="2800" dirty="0"/>
              <a:t> </a:t>
            </a:r>
            <a:r>
              <a:rPr lang="en-US" sz="2800" dirty="0" err="1"/>
              <a:t>yahay</a:t>
            </a:r>
            <a:r>
              <a:rPr lang="en-US" sz="2800" dirty="0"/>
              <a:t> in </a:t>
            </a:r>
            <a:r>
              <a:rPr lang="en-US" sz="2800" dirty="0" err="1"/>
              <a:t>looga</a:t>
            </a:r>
            <a:r>
              <a:rPr lang="en-US" sz="2800" dirty="0"/>
              <a:t> </a:t>
            </a:r>
            <a:r>
              <a:rPr lang="en-US" sz="2800" dirty="0" err="1"/>
              <a:t>faa’iideysto</a:t>
            </a:r>
            <a:r>
              <a:rPr lang="en-US" sz="2800" dirty="0"/>
              <a:t> </a:t>
            </a:r>
            <a:r>
              <a:rPr lang="en-US" sz="2800" dirty="0" err="1"/>
              <a:t>dhanka</a:t>
            </a:r>
            <a:r>
              <a:rPr lang="en-US" sz="2800" dirty="0"/>
              <a:t> </a:t>
            </a:r>
            <a:r>
              <a:rPr lang="en-US" sz="2800" dirty="0" err="1"/>
              <a:t>wanaagsan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0C27E-CBA8-2198-44F1-515B9DA8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51" y="539269"/>
            <a:ext cx="3636335" cy="5351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7548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146D-4219-3280-B373-2A9FB1400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312E-5943-F5FA-A1F7-3541C54C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0041" cy="212289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Soomalida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8C9A-D026-885C-9CFE-B8B95003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097"/>
            <a:ext cx="5711456" cy="3498111"/>
          </a:xfrm>
        </p:spPr>
        <p:txBody>
          <a:bodyPr>
            <a:normAutofit/>
          </a:bodyPr>
          <a:lstStyle/>
          <a:p>
            <a:r>
              <a:rPr lang="en-US" sz="3200" dirty="0" err="1"/>
              <a:t>Dhulka</a:t>
            </a:r>
            <a:r>
              <a:rPr lang="en-US" sz="3200" dirty="0"/>
              <a:t> </a:t>
            </a:r>
            <a:r>
              <a:rPr lang="en-US" sz="3200" dirty="0" err="1"/>
              <a:t>qowmiyadda</a:t>
            </a:r>
            <a:r>
              <a:rPr lang="en-US" sz="3200" dirty="0"/>
              <a:t> </a:t>
            </a:r>
            <a:r>
              <a:rPr lang="en-US" sz="3200" dirty="0" err="1"/>
              <a:t>Soomaalidu</a:t>
            </a:r>
            <a:r>
              <a:rPr lang="en-US" sz="3200" dirty="0"/>
              <a:t> </a:t>
            </a:r>
            <a:r>
              <a:rPr lang="en-US" sz="3200" dirty="0" err="1"/>
              <a:t>degto</a:t>
            </a:r>
            <a:r>
              <a:rPr lang="en-US" sz="3200" dirty="0"/>
              <a:t>, </a:t>
            </a:r>
            <a:r>
              <a:rPr lang="en-US" sz="3200" dirty="0" err="1"/>
              <a:t>waxaa</a:t>
            </a:r>
            <a:r>
              <a:rPr lang="en-US" sz="3200" dirty="0"/>
              <a:t> </a:t>
            </a:r>
            <a:r>
              <a:rPr lang="en-US" sz="3200" dirty="0" err="1"/>
              <a:t>uu</a:t>
            </a:r>
            <a:r>
              <a:rPr lang="en-US" sz="3200" dirty="0"/>
              <a:t> </a:t>
            </a:r>
            <a:r>
              <a:rPr lang="en-US" sz="3200" dirty="0" err="1"/>
              <a:t>ku</a:t>
            </a:r>
            <a:r>
              <a:rPr lang="en-US" sz="3200" dirty="0"/>
              <a:t> </a:t>
            </a:r>
            <a:r>
              <a:rPr lang="en-US" sz="3200" dirty="0" err="1"/>
              <a:t>yaalla</a:t>
            </a:r>
            <a:r>
              <a:rPr lang="en-US" sz="3200" dirty="0"/>
              <a:t> </a:t>
            </a:r>
            <a:r>
              <a:rPr lang="en-US" sz="3200" dirty="0" err="1"/>
              <a:t>waqooyiga</a:t>
            </a:r>
            <a:r>
              <a:rPr lang="en-US" sz="3200" dirty="0"/>
              <a:t> </a:t>
            </a:r>
            <a:r>
              <a:rPr lang="en-US" sz="3200" dirty="0" err="1"/>
              <a:t>qaaradda</a:t>
            </a:r>
            <a:r>
              <a:rPr lang="en-US" sz="3200" dirty="0"/>
              <a:t> Afrika, </a:t>
            </a:r>
            <a:r>
              <a:rPr lang="en-US" sz="3200" dirty="0" err="1"/>
              <a:t>gaar</a:t>
            </a:r>
            <a:r>
              <a:rPr lang="en-US" sz="3200" dirty="0"/>
              <a:t> </a:t>
            </a:r>
            <a:r>
              <a:rPr lang="en-US" sz="3200" dirty="0" err="1"/>
              <a:t>ahaan</a:t>
            </a:r>
            <a:r>
              <a:rPr lang="en-US" sz="3200" dirty="0"/>
              <a:t> </a:t>
            </a:r>
            <a:r>
              <a:rPr lang="en-US" sz="3200" dirty="0" err="1"/>
              <a:t>dhanka</a:t>
            </a:r>
            <a:r>
              <a:rPr lang="en-US" sz="3200" dirty="0"/>
              <a:t> </a:t>
            </a:r>
            <a:r>
              <a:rPr lang="en-US" sz="3200" dirty="0" err="1"/>
              <a:t>bari</a:t>
            </a:r>
            <a:r>
              <a:rPr lang="en-US" sz="3200" dirty="0"/>
              <a:t> </a:t>
            </a:r>
            <a:r>
              <a:rPr lang="en-US" sz="3200" dirty="0" err="1"/>
              <a:t>ee</a:t>
            </a:r>
            <a:r>
              <a:rPr lang="en-US" sz="3200" dirty="0"/>
              <a:t> loo </a:t>
            </a:r>
            <a:r>
              <a:rPr lang="en-US" sz="3200" dirty="0" err="1"/>
              <a:t>yaqaan</a:t>
            </a:r>
            <a:r>
              <a:rPr lang="en-US" sz="3200" dirty="0"/>
              <a:t> “</a:t>
            </a:r>
            <a:r>
              <a:rPr lang="en-US" sz="3200" dirty="0" err="1"/>
              <a:t>Geeska</a:t>
            </a:r>
            <a:r>
              <a:rPr lang="en-US" sz="3200" dirty="0"/>
              <a:t> Afrika.”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368F2-612C-9AF6-68EB-3210D13E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84" y="0"/>
            <a:ext cx="5567916" cy="7123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19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81CB-418E-40E7-C4F4-458E89C9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60B5-C2A9-BF66-1B2C-DC482E2C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5949" cy="1325563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Xagga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Dhirirka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4916-1853-E74C-D16D-42C3140D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826795" cy="50323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Dhirirka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yaalla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dhaxeysa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xarriiqa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3aad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kamid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xarriiqmaha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ballaca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(loolalka)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koofur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dhulbaraha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xarriiqa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12aad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ballaca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(loolalka)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waqooyi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dhulbaraha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noqonaaya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dhirirka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fadhiyo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xariiq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kamid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xarriiqmaha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ballaca,oo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yaqaan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(loolalka).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Guud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loolaku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dhulbaraha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xigaan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Koofureed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xigaan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dhulbaraha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Waqooyi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33D07-FACC-EB39-AD36-B009988CC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12" y="0"/>
            <a:ext cx="387091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907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BB9C-1762-6352-AEE1-CB3F840B6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8640-7784-556B-FFF8-0C7116D3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82786" cy="1325563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Xagga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Ballaca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6F2C-6F73-E232-BA6A-DC8EB25E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741735" cy="48021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Xagga</a:t>
            </a:r>
            <a:r>
              <a:rPr lang="en-US" dirty="0"/>
              <a:t> </a:t>
            </a:r>
            <a:r>
              <a:rPr lang="en-US" dirty="0" err="1"/>
              <a:t>ballaca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</a:t>
            </a:r>
            <a:r>
              <a:rPr lang="en-US" dirty="0" err="1"/>
              <a:t>degto,waxaa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inta</a:t>
            </a:r>
            <a:r>
              <a:rPr lang="en-US" dirty="0"/>
              <a:t> u </a:t>
            </a:r>
            <a:r>
              <a:rPr lang="en-US" dirty="0" err="1"/>
              <a:t>dhaxeysa</a:t>
            </a:r>
            <a:r>
              <a:rPr lang="en-US" dirty="0"/>
              <a:t> </a:t>
            </a:r>
            <a:r>
              <a:rPr lang="en-US" dirty="0" err="1"/>
              <a:t>xarriiqa</a:t>
            </a:r>
            <a:r>
              <a:rPr lang="en-US" dirty="0"/>
              <a:t> (</a:t>
            </a:r>
            <a:r>
              <a:rPr lang="en-US" b="1" dirty="0" err="1"/>
              <a:t>dhigta</a:t>
            </a:r>
            <a:r>
              <a:rPr lang="en-US" b="1" dirty="0"/>
              <a:t> 51aad),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saaran</a:t>
            </a:r>
            <a:r>
              <a:rPr lang="en-US" dirty="0"/>
              <a:t> </a:t>
            </a:r>
            <a:r>
              <a:rPr lang="en-US" dirty="0" err="1"/>
              <a:t>badweynta</a:t>
            </a:r>
            <a:r>
              <a:rPr lang="en-US" dirty="0"/>
              <a:t> </a:t>
            </a:r>
            <a:r>
              <a:rPr lang="en-US" dirty="0" err="1"/>
              <a:t>hindiya,ee</a:t>
            </a:r>
            <a:r>
              <a:rPr lang="en-US" dirty="0"/>
              <a:t> </a:t>
            </a:r>
            <a:r>
              <a:rPr lang="en-US" dirty="0" err="1"/>
              <a:t>bari</a:t>
            </a:r>
            <a:r>
              <a:rPr lang="en-US" dirty="0"/>
              <a:t> ka </a:t>
            </a:r>
            <a:r>
              <a:rPr lang="en-US" dirty="0" err="1"/>
              <a:t>xiga</a:t>
            </a:r>
            <a:r>
              <a:rPr lang="en-US" dirty="0"/>
              <a:t> </a:t>
            </a:r>
            <a:r>
              <a:rPr lang="en-US" dirty="0" err="1"/>
              <a:t>xarriqa</a:t>
            </a:r>
            <a:r>
              <a:rPr lang="en-US" dirty="0"/>
              <a:t> (</a:t>
            </a:r>
            <a:r>
              <a:rPr lang="en-US" dirty="0" err="1"/>
              <a:t>Girinitishka</a:t>
            </a:r>
            <a:r>
              <a:rPr lang="en-US" dirty="0"/>
              <a:t>),</a:t>
            </a:r>
            <a:r>
              <a:rPr lang="en-US" dirty="0" err="1"/>
              <a:t>oo</a:t>
            </a:r>
            <a:r>
              <a:rPr lang="en-US" dirty="0"/>
              <a:t> ah </a:t>
            </a:r>
            <a:r>
              <a:rPr lang="en-US" dirty="0" err="1"/>
              <a:t>gudaha</a:t>
            </a:r>
            <a:r>
              <a:rPr lang="en-US" dirty="0"/>
              <a:t> </a:t>
            </a:r>
            <a:r>
              <a:rPr lang="en-US" dirty="0" err="1"/>
              <a:t>dhulqaaradeedka</a:t>
            </a:r>
            <a:r>
              <a:rPr lang="en-US" dirty="0"/>
              <a:t> </a:t>
            </a:r>
            <a:r>
              <a:rPr lang="en-US" dirty="0" err="1"/>
              <a:t>qaaradda</a:t>
            </a:r>
            <a:r>
              <a:rPr lang="en-US" dirty="0"/>
              <a:t> Afrika,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</a:t>
            </a:r>
            <a:r>
              <a:rPr lang="en-US" dirty="0" err="1"/>
              <a:t>gaaraya</a:t>
            </a:r>
            <a:r>
              <a:rPr lang="en-US" dirty="0"/>
              <a:t> </a:t>
            </a:r>
            <a:r>
              <a:rPr lang="en-US" dirty="0" err="1"/>
              <a:t>ballacu</a:t>
            </a:r>
            <a:r>
              <a:rPr lang="en-US" dirty="0"/>
              <a:t> </a:t>
            </a:r>
            <a:r>
              <a:rPr lang="en-US" dirty="0" err="1"/>
              <a:t>gudaha</a:t>
            </a:r>
            <a:r>
              <a:rPr lang="en-US" dirty="0"/>
              <a:t> </a:t>
            </a:r>
            <a:r>
              <a:rPr lang="en-US" dirty="0" err="1"/>
              <a:t>qaaradda</a:t>
            </a:r>
            <a:r>
              <a:rPr lang="en-US" dirty="0"/>
              <a:t> Afrika </a:t>
            </a:r>
            <a:r>
              <a:rPr lang="en-US" dirty="0" err="1"/>
              <a:t>ilaa</a:t>
            </a:r>
            <a:r>
              <a:rPr lang="en-US" dirty="0"/>
              <a:t> </a:t>
            </a:r>
            <a:r>
              <a:rPr lang="en-US" dirty="0" err="1"/>
              <a:t>xarriqa</a:t>
            </a:r>
            <a:r>
              <a:rPr lang="en-US" dirty="0"/>
              <a:t> </a:t>
            </a:r>
            <a:r>
              <a:rPr lang="en-US" b="1" dirty="0"/>
              <a:t>35aad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dhirirka</a:t>
            </a:r>
            <a:r>
              <a:rPr lang="en-US" dirty="0"/>
              <a:t> (</a:t>
            </a:r>
            <a:r>
              <a:rPr lang="en-US" dirty="0" err="1"/>
              <a:t>dhigaha</a:t>
            </a:r>
            <a:r>
              <a:rPr lang="en-US" dirty="0"/>
              <a:t>) ,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bari</a:t>
            </a:r>
            <a:r>
              <a:rPr lang="en-US" dirty="0"/>
              <a:t> ka </a:t>
            </a:r>
            <a:r>
              <a:rPr lang="en-US" dirty="0" err="1"/>
              <a:t>xiga</a:t>
            </a:r>
            <a:r>
              <a:rPr lang="en-US" dirty="0"/>
              <a:t> </a:t>
            </a:r>
            <a:r>
              <a:rPr lang="en-US" dirty="0" err="1"/>
              <a:t>xariiqa</a:t>
            </a:r>
            <a:r>
              <a:rPr lang="en-US" dirty="0"/>
              <a:t>(</a:t>
            </a:r>
            <a:r>
              <a:rPr lang="en-US" dirty="0" err="1"/>
              <a:t>Girinitishka</a:t>
            </a:r>
            <a:r>
              <a:rPr lang="en-US" dirty="0"/>
              <a:t>),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fadhiyaa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</a:t>
            </a:r>
            <a:r>
              <a:rPr lang="en-US" dirty="0" err="1"/>
              <a:t>degto</a:t>
            </a:r>
            <a:r>
              <a:rPr lang="en-US" dirty="0"/>
              <a:t> </a:t>
            </a:r>
            <a:r>
              <a:rPr lang="en-US" b="1" dirty="0"/>
              <a:t>15 </a:t>
            </a:r>
            <a:r>
              <a:rPr lang="en-US" b="1" dirty="0" err="1"/>
              <a:t>xariiq</a:t>
            </a:r>
            <a:r>
              <a:rPr lang="en-US" b="1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kamid</a:t>
            </a:r>
            <a:r>
              <a:rPr lang="en-US" dirty="0"/>
              <a:t> ah </a:t>
            </a:r>
            <a:r>
              <a:rPr lang="en-US" dirty="0" err="1"/>
              <a:t>xariiqmaha</a:t>
            </a:r>
            <a:r>
              <a:rPr lang="en-US" dirty="0"/>
              <a:t> </a:t>
            </a:r>
            <a:r>
              <a:rPr lang="en-US" dirty="0" err="1"/>
              <a:t>dhirirka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loo </a:t>
            </a:r>
            <a:r>
              <a:rPr lang="en-US" dirty="0" err="1"/>
              <a:t>yaqaan</a:t>
            </a:r>
            <a:r>
              <a:rPr lang="en-US" dirty="0"/>
              <a:t> (</a:t>
            </a:r>
            <a:r>
              <a:rPr lang="en-US" dirty="0" err="1"/>
              <a:t>dhigo</a:t>
            </a:r>
            <a:r>
              <a:rPr lang="en-US" dirty="0"/>
              <a:t>)</a:t>
            </a:r>
          </a:p>
          <a:p>
            <a:r>
              <a:rPr lang="en-US" dirty="0" err="1"/>
              <a:t>Guud</a:t>
            </a:r>
            <a:r>
              <a:rPr lang="en-US" dirty="0"/>
              <a:t> </a:t>
            </a:r>
            <a:r>
              <a:rPr lang="en-US" dirty="0" err="1"/>
              <a:t>ahaan</a:t>
            </a:r>
            <a:r>
              <a:rPr lang="en-US" dirty="0"/>
              <a:t> </a:t>
            </a:r>
            <a:r>
              <a:rPr lang="en-US" dirty="0" err="1"/>
              <a:t>dhiguhu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b="1" dirty="0"/>
              <a:t>360</a:t>
            </a:r>
            <a:r>
              <a:rPr lang="en-US" dirty="0"/>
              <a:t> </a:t>
            </a:r>
            <a:r>
              <a:rPr lang="en-US" dirty="0" err="1"/>
              <a:t>dhig</a:t>
            </a:r>
            <a:r>
              <a:rPr lang="en-US" dirty="0"/>
              <a:t>, </a:t>
            </a:r>
            <a:r>
              <a:rPr lang="en-US" b="1" dirty="0"/>
              <a:t>180</a:t>
            </a:r>
            <a:r>
              <a:rPr lang="en-US" dirty="0"/>
              <a:t> ka mid ah </a:t>
            </a:r>
            <a:r>
              <a:rPr lang="en-US" dirty="0" err="1"/>
              <a:t>waxaa</a:t>
            </a:r>
            <a:r>
              <a:rPr lang="en-US" dirty="0"/>
              <a:t> ay </a:t>
            </a:r>
            <a:r>
              <a:rPr lang="en-US" dirty="0" err="1"/>
              <a:t>dhacaan</a:t>
            </a:r>
            <a:r>
              <a:rPr lang="en-US" dirty="0"/>
              <a:t> </a:t>
            </a:r>
            <a:r>
              <a:rPr lang="en-US" b="1" dirty="0" err="1"/>
              <a:t>Galbeedka</a:t>
            </a:r>
            <a:r>
              <a:rPr lang="en-US" dirty="0"/>
              <a:t> </a:t>
            </a:r>
            <a:r>
              <a:rPr lang="en-US" dirty="0" err="1"/>
              <a:t>xarriiqa</a:t>
            </a:r>
            <a:r>
              <a:rPr lang="en-US" dirty="0"/>
              <a:t> </a:t>
            </a:r>
            <a:r>
              <a:rPr lang="en-US" b="1" dirty="0" err="1"/>
              <a:t>Giriinitishka</a:t>
            </a:r>
            <a:r>
              <a:rPr lang="en-US" b="1" dirty="0"/>
              <a:t>, </a:t>
            </a:r>
            <a:r>
              <a:rPr lang="en-US" dirty="0"/>
              <a:t>1</a:t>
            </a:r>
            <a:r>
              <a:rPr lang="en-US" b="1" dirty="0"/>
              <a:t>80-ka</a:t>
            </a:r>
            <a:r>
              <a:rPr lang="en-US" dirty="0"/>
              <a:t> </a:t>
            </a:r>
            <a:r>
              <a:rPr lang="en-US" dirty="0" err="1"/>
              <a:t>kalana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</a:t>
            </a:r>
            <a:r>
              <a:rPr lang="en-US" dirty="0" err="1"/>
              <a:t>dhacaan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</a:t>
            </a:r>
            <a:r>
              <a:rPr lang="en-US" b="1" dirty="0"/>
              <a:t>Bari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xarriiqa</a:t>
            </a:r>
            <a:r>
              <a:rPr lang="en-US" dirty="0"/>
              <a:t> </a:t>
            </a:r>
            <a:r>
              <a:rPr lang="en-US" dirty="0" err="1"/>
              <a:t>Giriinitishka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3E43-77B8-FFF5-775B-2EA9BB54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49" y="0"/>
            <a:ext cx="3392452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727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66BA-B8D0-C474-2487-256FCCCC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14684" cy="14605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7D04-85FC-2F7C-BF7B-03E7F421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68926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Guud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muuqaalka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qeybiyaa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qeybood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waaweyn,oo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qeybiyo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(9)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qeybo-hoosaad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F915A-106B-D954-4CC7-E7E6AB55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74" y="0"/>
            <a:ext cx="5440326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878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90E7-82C4-9CF8-B7FC-23C69F748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7878-04B5-4963-68DF-A59C5426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7901762" cy="1952773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2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16F0-FEDE-41B0-58CE-DBFB194F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9433"/>
            <a:ext cx="8614145" cy="4922873"/>
          </a:xfrm>
        </p:spPr>
        <p:txBody>
          <a:bodyPr>
            <a:noAutofit/>
          </a:bodyPr>
          <a:lstStyle/>
          <a:p>
            <a:r>
              <a:rPr lang="en-US" dirty="0" err="1"/>
              <a:t>Qeybtaani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ka </a:t>
            </a:r>
            <a:r>
              <a:rPr lang="en-US" dirty="0" err="1"/>
              <a:t>kooban</a:t>
            </a:r>
            <a:r>
              <a:rPr lang="en-US" dirty="0"/>
              <a:t> </a:t>
            </a:r>
            <a:r>
              <a:rPr lang="en-US" dirty="0" err="1"/>
              <a:t>tahay</a:t>
            </a:r>
            <a:r>
              <a:rPr lang="en-US" dirty="0"/>
              <a:t> (5)</a:t>
            </a:r>
            <a:r>
              <a:rPr lang="en-US" dirty="0" err="1"/>
              <a:t>qeybood,oo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waqooyiga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waqooyigalbeed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ay </a:t>
            </a:r>
            <a:r>
              <a:rPr lang="en-US" dirty="0" err="1"/>
              <a:t>degto</a:t>
            </a:r>
            <a:r>
              <a:rPr lang="en-US" dirty="0"/>
              <a:t>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ayna</a:t>
            </a:r>
            <a:r>
              <a:rPr lang="en-US" dirty="0"/>
              <a:t> kala </a:t>
            </a:r>
            <a:r>
              <a:rPr lang="en-US" dirty="0" err="1"/>
              <a:t>yihiin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/>
                </a:solidFill>
              </a:rPr>
              <a:t>Guban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err="1"/>
              <a:t>Qeybtaan</a:t>
            </a:r>
            <a:r>
              <a:rPr lang="en-US" dirty="0"/>
              <a:t> </a:t>
            </a:r>
            <a:r>
              <a:rPr lang="en-US" dirty="0" err="1"/>
              <a:t>gubanku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dhuldeexeedka</a:t>
            </a:r>
            <a:r>
              <a:rPr lang="en-US" dirty="0"/>
              <a:t> Waqooyi, </a:t>
            </a:r>
            <a:r>
              <a:rPr lang="en-US" dirty="0" err="1"/>
              <a:t>ee</a:t>
            </a:r>
            <a:r>
              <a:rPr lang="en-US" dirty="0"/>
              <a:t> u </a:t>
            </a:r>
            <a:r>
              <a:rPr lang="en-US" dirty="0" err="1"/>
              <a:t>dhexeeya</a:t>
            </a:r>
            <a:r>
              <a:rPr lang="en-US" dirty="0"/>
              <a:t> </a:t>
            </a:r>
            <a:r>
              <a:rPr lang="en-US" dirty="0" err="1"/>
              <a:t>Gacanka</a:t>
            </a:r>
            <a:r>
              <a:rPr lang="en-US" dirty="0"/>
              <a:t> </a:t>
            </a:r>
            <a:r>
              <a:rPr lang="en-US" dirty="0" err="1"/>
              <a:t>Cadmeed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buuralleyda</a:t>
            </a:r>
            <a:r>
              <a:rPr lang="en-US" dirty="0"/>
              <a:t> </a:t>
            </a:r>
            <a:r>
              <a:rPr lang="en-US" dirty="0" err="1"/>
              <a:t>goolis,waana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bacaad</a:t>
            </a:r>
            <a:r>
              <a:rPr lang="en-US" dirty="0"/>
              <a:t> </a:t>
            </a:r>
            <a:r>
              <a:rPr lang="en-US" dirty="0" err="1"/>
              <a:t>ah,oo</a:t>
            </a:r>
            <a:r>
              <a:rPr lang="en-US" dirty="0"/>
              <a:t> 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en-US" dirty="0" err="1"/>
              <a:t>carro</a:t>
            </a:r>
            <a:r>
              <a:rPr lang="en-US" dirty="0"/>
              <a:t> </a:t>
            </a:r>
            <a:r>
              <a:rPr lang="en-US" dirty="0" err="1"/>
              <a:t>guban</a:t>
            </a:r>
            <a:r>
              <a:rPr lang="en-US" dirty="0"/>
              <a:t> ah, </a:t>
            </a:r>
            <a:r>
              <a:rPr lang="en-US" dirty="0" err="1"/>
              <a:t>cimilladiisuna</a:t>
            </a:r>
            <a:r>
              <a:rPr lang="en-US" dirty="0"/>
              <a:t> </a:t>
            </a:r>
            <a:r>
              <a:rPr lang="en-US" dirty="0" err="1"/>
              <a:t>aad</a:t>
            </a:r>
            <a:r>
              <a:rPr lang="en-US" dirty="0"/>
              <a:t> u </a:t>
            </a:r>
            <a:r>
              <a:rPr lang="en-US" dirty="0" err="1"/>
              <a:t>kulushahay</a:t>
            </a:r>
            <a:r>
              <a:rPr lang="en-US" dirty="0"/>
              <a:t>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en-US" dirty="0" err="1"/>
              <a:t>geedgaab</a:t>
            </a:r>
            <a:r>
              <a:rPr lang="en-US" dirty="0"/>
              <a:t> </a:t>
            </a:r>
            <a:r>
              <a:rPr lang="en-US" dirty="0" err="1"/>
              <a:t>badan,waxaana</a:t>
            </a:r>
            <a:r>
              <a:rPr lang="en-US" dirty="0"/>
              <a:t> ka </a:t>
            </a:r>
            <a:r>
              <a:rPr lang="en-US" dirty="0" err="1"/>
              <a:t>baxa</a:t>
            </a:r>
            <a:r>
              <a:rPr lang="en-US" dirty="0"/>
              <a:t> </a:t>
            </a:r>
            <a:r>
              <a:rPr lang="en-US" dirty="0" err="1"/>
              <a:t>geedo</a:t>
            </a:r>
            <a:r>
              <a:rPr lang="en-US" dirty="0"/>
              <a:t> ay ka mid </a:t>
            </a:r>
            <a:r>
              <a:rPr lang="en-US" dirty="0" err="1"/>
              <a:t>yihiin</a:t>
            </a:r>
            <a:r>
              <a:rPr lang="en-US" dirty="0"/>
              <a:t> </a:t>
            </a:r>
            <a:r>
              <a:rPr lang="en-US" dirty="0" err="1"/>
              <a:t>daranta</a:t>
            </a:r>
            <a:r>
              <a:rPr lang="en-US" b="1" dirty="0"/>
              <a:t>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dhaqashada</a:t>
            </a:r>
            <a:r>
              <a:rPr lang="en-US" dirty="0"/>
              <a:t> </a:t>
            </a:r>
            <a:r>
              <a:rPr lang="en-US" dirty="0" err="1"/>
              <a:t>xoolaha</a:t>
            </a:r>
            <a:r>
              <a:rPr lang="en-US" dirty="0"/>
              <a:t> </a:t>
            </a:r>
            <a:r>
              <a:rPr lang="en-US" dirty="0" err="1"/>
              <a:t>noocyadooda</a:t>
            </a:r>
            <a:r>
              <a:rPr lang="en-US" dirty="0"/>
              <a:t> kala </a:t>
            </a:r>
            <a:r>
              <a:rPr lang="en-US" dirty="0" err="1"/>
              <a:t>duwan</a:t>
            </a:r>
            <a:r>
              <a:rPr lang="en-US" dirty="0"/>
              <a:t>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DD413-C781-854B-7F1C-B864FAEF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66" y="0"/>
            <a:ext cx="3207488" cy="3712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539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28DC6-1CAF-A6FA-BCBA-7CEEE5CE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1F65-850D-F142-FB49-B6BD07E8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7168116" cy="1952773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D2F4-E435-67BE-A3B9-16846DAE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940"/>
            <a:ext cx="7731642" cy="46570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>
                <a:solidFill>
                  <a:schemeClr val="accent1"/>
                </a:solidFill>
              </a:rPr>
              <a:t>Buuraleyda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Goolis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err="1"/>
              <a:t>Qeybtaan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buuraleyda</a:t>
            </a:r>
            <a:r>
              <a:rPr lang="en-US" dirty="0"/>
              <a:t> ah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sarreeya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</a:t>
            </a:r>
            <a:r>
              <a:rPr lang="en-US" dirty="0" err="1"/>
              <a:t>degto</a:t>
            </a:r>
            <a:r>
              <a:rPr lang="en-US" dirty="0"/>
              <a:t>, </a:t>
            </a:r>
            <a:r>
              <a:rPr lang="en-US" dirty="0" err="1"/>
              <a:t>waxaana</a:t>
            </a:r>
            <a:r>
              <a:rPr lang="en-US" dirty="0"/>
              <a:t> loo kala </a:t>
            </a:r>
            <a:r>
              <a:rPr lang="en-US" dirty="0" err="1"/>
              <a:t>qaadaa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qeybood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kala ah: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b="1" dirty="0" err="1"/>
              <a:t>Buuraley</a:t>
            </a:r>
            <a:r>
              <a:rPr lang="en-US" sz="2800" b="1" dirty="0"/>
              <a:t> </a:t>
            </a:r>
            <a:r>
              <a:rPr lang="en-US" sz="2800" b="1" dirty="0" err="1"/>
              <a:t>silsilad</a:t>
            </a:r>
            <a:r>
              <a:rPr lang="en-US" sz="2800" b="1" dirty="0"/>
              <a:t> </a:t>
            </a:r>
            <a:r>
              <a:rPr lang="en-US" sz="2800" dirty="0" err="1"/>
              <a:t>tixana</a:t>
            </a:r>
            <a:r>
              <a:rPr lang="en-US" sz="2800" dirty="0"/>
              <a:t> </a:t>
            </a:r>
            <a:r>
              <a:rPr lang="en-US" sz="2800" dirty="0" err="1"/>
              <a:t>ah,oo</a:t>
            </a:r>
            <a:r>
              <a:rPr lang="en-US" sz="2800" dirty="0"/>
              <a:t> loo </a:t>
            </a:r>
            <a:r>
              <a:rPr lang="en-US" sz="2800" dirty="0" err="1"/>
              <a:t>yaqaan</a:t>
            </a:r>
            <a:r>
              <a:rPr lang="en-US" sz="2800" dirty="0"/>
              <a:t> "</a:t>
            </a:r>
            <a:r>
              <a:rPr lang="en-US" sz="2800" dirty="0" err="1"/>
              <a:t>Silsiladda</a:t>
            </a:r>
            <a:r>
              <a:rPr lang="en-US" sz="2800" dirty="0"/>
              <a:t> </a:t>
            </a:r>
            <a:r>
              <a:rPr lang="en-US" sz="2800" dirty="0" err="1"/>
              <a:t>Goolis</a:t>
            </a:r>
            <a:r>
              <a:rPr lang="en-US" sz="2800" dirty="0"/>
              <a:t>", </a:t>
            </a:r>
            <a:r>
              <a:rPr lang="en-US" sz="2800" dirty="0" err="1"/>
              <a:t>waxaa</a:t>
            </a:r>
            <a:r>
              <a:rPr lang="en-US" sz="2800" dirty="0"/>
              <a:t> </a:t>
            </a:r>
            <a:r>
              <a:rPr lang="en-US" sz="2800" dirty="0" err="1"/>
              <a:t>ayna</a:t>
            </a:r>
            <a:r>
              <a:rPr lang="en-US" sz="2800" dirty="0"/>
              <a:t> ka </a:t>
            </a:r>
            <a:r>
              <a:rPr lang="en-US" sz="2800" dirty="0" err="1"/>
              <a:t>soo</a:t>
            </a:r>
            <a:r>
              <a:rPr lang="en-US" sz="2800" dirty="0"/>
              <a:t> </a:t>
            </a:r>
            <a:r>
              <a:rPr lang="en-US" sz="2800" dirty="0" err="1"/>
              <a:t>billaabaneysa</a:t>
            </a:r>
            <a:r>
              <a:rPr lang="en-US" sz="2800" dirty="0"/>
              <a:t> </a:t>
            </a:r>
            <a:r>
              <a:rPr lang="en-US" sz="2800" dirty="0" err="1"/>
              <a:t>galbeedka</a:t>
            </a:r>
            <a:r>
              <a:rPr lang="en-US" sz="2800" dirty="0"/>
              <a:t> </a:t>
            </a:r>
            <a:r>
              <a:rPr lang="en-US" sz="2800" dirty="0" err="1"/>
              <a:t>magaalada</a:t>
            </a:r>
            <a:r>
              <a:rPr lang="en-US" sz="2800" dirty="0"/>
              <a:t> "Harar" ama “</a:t>
            </a:r>
            <a:r>
              <a:rPr lang="en-US" sz="2800" dirty="0" err="1"/>
              <a:t>Adari</a:t>
            </a:r>
            <a:r>
              <a:rPr lang="en-US" sz="2800" dirty="0"/>
              <a:t>”. </a:t>
            </a:r>
            <a:r>
              <a:rPr lang="en-US" sz="2800" dirty="0" err="1"/>
              <a:t>Buurta</a:t>
            </a:r>
            <a:r>
              <a:rPr lang="en-US" sz="2800" dirty="0"/>
              <a:t> </a:t>
            </a:r>
            <a:r>
              <a:rPr lang="en-US" sz="2800" dirty="0" err="1"/>
              <a:t>ugu</a:t>
            </a:r>
            <a:r>
              <a:rPr lang="en-US" sz="2800" dirty="0"/>
              <a:t> </a:t>
            </a:r>
            <a:r>
              <a:rPr lang="en-US" sz="2800" dirty="0" err="1"/>
              <a:t>dheer</a:t>
            </a:r>
            <a:r>
              <a:rPr lang="en-US" sz="2800" dirty="0"/>
              <a:t> </a:t>
            </a:r>
            <a:r>
              <a:rPr lang="en-US" sz="2800" dirty="0" err="1"/>
              <a:t>buuralleydaan</a:t>
            </a:r>
            <a:r>
              <a:rPr lang="en-US" sz="2800" dirty="0"/>
              <a:t> </a:t>
            </a:r>
            <a:r>
              <a:rPr lang="en-US" sz="2800" dirty="0" err="1"/>
              <a:t>silsiladda</a:t>
            </a:r>
            <a:r>
              <a:rPr lang="en-US" sz="2800" dirty="0"/>
              <a:t> </a:t>
            </a:r>
            <a:r>
              <a:rPr lang="en-US" sz="2800" dirty="0" err="1"/>
              <a:t>ahna</a:t>
            </a:r>
            <a:r>
              <a:rPr lang="en-US" sz="2800" dirty="0"/>
              <a:t> </a:t>
            </a:r>
            <a:r>
              <a:rPr lang="en-US" sz="2800" dirty="0" err="1"/>
              <a:t>waa</a:t>
            </a:r>
            <a:r>
              <a:rPr lang="en-US" sz="2800" dirty="0"/>
              <a:t> </a:t>
            </a:r>
            <a:r>
              <a:rPr lang="en-US" sz="2800" dirty="0" err="1"/>
              <a:t>buurta</a:t>
            </a:r>
            <a:r>
              <a:rPr lang="en-US" sz="2800" dirty="0"/>
              <a:t> loo </a:t>
            </a:r>
            <a:r>
              <a:rPr lang="en-US" sz="2800" dirty="0" err="1"/>
              <a:t>yaqaan</a:t>
            </a:r>
            <a:r>
              <a:rPr lang="en-US" sz="2800" dirty="0"/>
              <a:t> </a:t>
            </a:r>
            <a:r>
              <a:rPr lang="en-US" sz="2800" dirty="0" err="1"/>
              <a:t>surad,oo</a:t>
            </a:r>
            <a:r>
              <a:rPr lang="en-US" sz="2800" dirty="0"/>
              <a:t> </a:t>
            </a:r>
            <a:r>
              <a:rPr lang="en-US" sz="2800" dirty="0" err="1"/>
              <a:t>dhirirkeeda</a:t>
            </a:r>
            <a:r>
              <a:rPr lang="en-US" sz="2800" dirty="0"/>
              <a:t> </a:t>
            </a:r>
            <a:r>
              <a:rPr lang="en-US" sz="2800" dirty="0" err="1"/>
              <a:t>xagga</a:t>
            </a:r>
            <a:r>
              <a:rPr lang="en-US" sz="2800" dirty="0"/>
              <a:t> </a:t>
            </a:r>
            <a:r>
              <a:rPr lang="en-US" sz="2800" dirty="0" err="1"/>
              <a:t>badda</a:t>
            </a:r>
            <a:r>
              <a:rPr lang="en-US" sz="2800" dirty="0"/>
              <a:t> </a:t>
            </a:r>
            <a:r>
              <a:rPr lang="en-US" sz="2800" dirty="0" err="1"/>
              <a:t>lagu</a:t>
            </a:r>
            <a:r>
              <a:rPr lang="en-US" sz="2800" dirty="0"/>
              <a:t> </a:t>
            </a:r>
            <a:r>
              <a:rPr lang="en-US" sz="2800" dirty="0" err="1"/>
              <a:t>qiyaaso</a:t>
            </a:r>
            <a:r>
              <a:rPr lang="en-US" sz="2800" dirty="0"/>
              <a:t> in </a:t>
            </a:r>
            <a:r>
              <a:rPr lang="en-US" sz="2800" dirty="0" err="1"/>
              <a:t>uu</a:t>
            </a:r>
            <a:r>
              <a:rPr lang="en-US" sz="2800" dirty="0"/>
              <a:t> u </a:t>
            </a:r>
            <a:r>
              <a:rPr lang="en-US" sz="2800" dirty="0" err="1"/>
              <a:t>dhaxeeyo</a:t>
            </a:r>
            <a:r>
              <a:rPr lang="en-US" sz="2800" dirty="0"/>
              <a:t> </a:t>
            </a:r>
            <a:r>
              <a:rPr lang="en-US" sz="2800" b="1" dirty="0"/>
              <a:t>(6,8000</a:t>
            </a:r>
            <a:r>
              <a:rPr lang="en-US" sz="2800" dirty="0"/>
              <a:t>)</a:t>
            </a:r>
            <a:r>
              <a:rPr lang="en-US" sz="2800" dirty="0" err="1"/>
              <a:t>cagood</a:t>
            </a:r>
            <a:r>
              <a:rPr lang="en-US" sz="2800" dirty="0"/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DF4D0-B135-DF66-6705-C2016CB7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42" y="0"/>
            <a:ext cx="3622159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148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3E702-0E36-1A5C-76E9-31037A92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393-662D-D8F7-33C1-0B1EC524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8071883" cy="1952773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245F-EC6E-C961-E037-B458CFBA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1" y="2378076"/>
            <a:ext cx="8731102" cy="4114800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lphaUcPeriod" startAt="2"/>
            </a:pPr>
            <a:r>
              <a:rPr lang="en-US" sz="2800" b="1" dirty="0" err="1"/>
              <a:t>Buuralley</a:t>
            </a:r>
            <a:r>
              <a:rPr lang="en-US" sz="2800" b="1" dirty="0"/>
              <a:t> kala </a:t>
            </a:r>
            <a:r>
              <a:rPr lang="en-US" sz="2800" b="1" dirty="0" err="1"/>
              <a:t>go'go'an,oo</a:t>
            </a:r>
            <a:r>
              <a:rPr lang="en-US" sz="2800" b="1" dirty="0"/>
              <a:t> loo </a:t>
            </a:r>
            <a:r>
              <a:rPr lang="en-US" sz="2800" b="1" dirty="0" err="1"/>
              <a:t>ya</a:t>
            </a:r>
            <a:r>
              <a:rPr lang="en-US" sz="2800" b="1" dirty="0"/>
              <a:t> </a:t>
            </a:r>
            <a:r>
              <a:rPr lang="en-US" sz="2800" b="1" dirty="0" err="1"/>
              <a:t>qaan</a:t>
            </a:r>
            <a:r>
              <a:rPr lang="en-US" sz="2800" b="1" dirty="0"/>
              <a:t> "</a:t>
            </a:r>
            <a:r>
              <a:rPr lang="en-US" sz="2800" b="1" dirty="0" err="1"/>
              <a:t>calal</a:t>
            </a:r>
            <a:r>
              <a:rPr lang="en-US" sz="2800" b="1" dirty="0"/>
              <a:t>"</a:t>
            </a:r>
            <a:r>
              <a:rPr lang="en-US" sz="2800" dirty="0"/>
              <a:t>, </a:t>
            </a:r>
            <a:r>
              <a:rPr lang="en-US" sz="2800" dirty="0" err="1"/>
              <a:t>sida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/>
              <a:t>Cal </a:t>
            </a:r>
            <a:r>
              <a:rPr lang="en-US" sz="2800" b="1" dirty="0" err="1"/>
              <a:t>madow</a:t>
            </a:r>
            <a:r>
              <a:rPr lang="en-US" sz="2800" b="1" dirty="0"/>
              <a:t>: </a:t>
            </a:r>
            <a:r>
              <a:rPr lang="en-US" sz="2800" dirty="0" err="1"/>
              <a:t>waa</a:t>
            </a:r>
            <a:r>
              <a:rPr lang="en-US" sz="2800" dirty="0"/>
              <a:t> </a:t>
            </a:r>
            <a:r>
              <a:rPr lang="en-US" sz="2800" dirty="0" err="1"/>
              <a:t>buuraha</a:t>
            </a:r>
            <a:r>
              <a:rPr lang="en-US" sz="2800" dirty="0"/>
              <a:t> u </a:t>
            </a:r>
            <a:r>
              <a:rPr lang="en-US" sz="2800" dirty="0" err="1"/>
              <a:t>dhaw</a:t>
            </a:r>
            <a:r>
              <a:rPr lang="en-US" sz="2800" dirty="0"/>
              <a:t> </a:t>
            </a:r>
            <a:r>
              <a:rPr lang="en-US" sz="2800" dirty="0" err="1"/>
              <a:t>magaalada</a:t>
            </a:r>
            <a:r>
              <a:rPr lang="en-US" sz="2800" dirty="0"/>
              <a:t> “</a:t>
            </a:r>
            <a:r>
              <a:rPr lang="en-US" sz="2800" dirty="0" err="1"/>
              <a:t>Qandala</a:t>
            </a:r>
            <a:r>
              <a:rPr lang="en-US" sz="2800" dirty="0"/>
              <a:t>.”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/>
              <a:t>Cal </a:t>
            </a:r>
            <a:r>
              <a:rPr lang="en-US" sz="2800" b="1" dirty="0" err="1"/>
              <a:t>miskood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waa</a:t>
            </a:r>
            <a:r>
              <a:rPr lang="en-US" sz="2800" dirty="0"/>
              <a:t> </a:t>
            </a:r>
            <a:r>
              <a:rPr lang="en-US" sz="2800" dirty="0" err="1"/>
              <a:t>buuraha</a:t>
            </a:r>
            <a:r>
              <a:rPr lang="en-US" sz="2800" dirty="0"/>
              <a:t> u </a:t>
            </a:r>
            <a:r>
              <a:rPr lang="en-US" sz="2800" dirty="0" err="1"/>
              <a:t>dhaxeeya</a:t>
            </a:r>
            <a:r>
              <a:rPr lang="en-US" sz="2800" dirty="0"/>
              <a:t> “</a:t>
            </a:r>
            <a:r>
              <a:rPr lang="en-US" sz="2800" dirty="0" err="1"/>
              <a:t>Qandala</a:t>
            </a:r>
            <a:r>
              <a:rPr lang="en-US" sz="2800" dirty="0"/>
              <a:t> </a:t>
            </a:r>
            <a:r>
              <a:rPr lang="en-US" sz="2800" dirty="0" err="1"/>
              <a:t>ilaa</a:t>
            </a:r>
            <a:r>
              <a:rPr lang="en-US" sz="2800" dirty="0"/>
              <a:t> </a:t>
            </a:r>
            <a:r>
              <a:rPr lang="en-US" sz="2800" dirty="0" err="1"/>
              <a:t>Caluula</a:t>
            </a:r>
            <a:r>
              <a:rPr lang="en-US" sz="2800" dirty="0"/>
              <a:t>.”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/>
              <a:t>Cal </a:t>
            </a:r>
            <a:r>
              <a:rPr lang="en-US" sz="2800" b="1" dirty="0" err="1"/>
              <a:t>karkaar</a:t>
            </a:r>
            <a:r>
              <a:rPr lang="en-US" sz="2800" b="1" dirty="0"/>
              <a:t>: </a:t>
            </a:r>
            <a:r>
              <a:rPr lang="en-US" sz="2800" dirty="0" err="1"/>
              <a:t>waa</a:t>
            </a:r>
            <a:r>
              <a:rPr lang="en-US" sz="2800" dirty="0"/>
              <a:t> </a:t>
            </a:r>
            <a:r>
              <a:rPr lang="en-US" sz="2800" dirty="0" err="1"/>
              <a:t>buuraha</a:t>
            </a:r>
            <a:r>
              <a:rPr lang="en-US" sz="2800" dirty="0"/>
              <a:t>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hareereysan</a:t>
            </a:r>
            <a:r>
              <a:rPr lang="en-US" sz="2800" dirty="0"/>
              <a:t> </a:t>
            </a:r>
            <a:r>
              <a:rPr lang="en-US" sz="2800" dirty="0" err="1"/>
              <a:t>magaalada</a:t>
            </a:r>
            <a:r>
              <a:rPr lang="en-US" sz="2800" dirty="0"/>
              <a:t> “</a:t>
            </a:r>
            <a:r>
              <a:rPr lang="en-US" sz="2800" dirty="0" err="1"/>
              <a:t>Iskushuban</a:t>
            </a:r>
            <a:r>
              <a:rPr lang="en-US" sz="2800" dirty="0"/>
              <a:t>”.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/>
              <a:t>Cal </a:t>
            </a:r>
            <a:r>
              <a:rPr lang="en-US" sz="2800" b="1" dirty="0" err="1"/>
              <a:t>bari</a:t>
            </a:r>
            <a:r>
              <a:rPr lang="en-US" sz="2800" b="1" dirty="0"/>
              <a:t>/</a:t>
            </a:r>
            <a:r>
              <a:rPr lang="en-US" sz="2800" b="1" dirty="0" err="1"/>
              <a:t>Boqor</a:t>
            </a:r>
            <a:r>
              <a:rPr lang="en-US" sz="2800" dirty="0"/>
              <a:t>: </a:t>
            </a:r>
            <a:r>
              <a:rPr lang="en-US" sz="2800" dirty="0" err="1"/>
              <a:t>waxa</a:t>
            </a:r>
            <a:r>
              <a:rPr lang="en-US" sz="2800" dirty="0"/>
              <a:t> </a:t>
            </a:r>
            <a:r>
              <a:rPr lang="en-US" sz="2800" dirty="0" err="1"/>
              <a:t>buuraha</a:t>
            </a:r>
            <a:r>
              <a:rPr lang="en-US" sz="2800" dirty="0"/>
              <a:t> u </a:t>
            </a:r>
            <a:r>
              <a:rPr lang="en-US" sz="2800" dirty="0" err="1"/>
              <a:t>dhaxeeya</a:t>
            </a:r>
            <a:r>
              <a:rPr lang="en-US" sz="2800" dirty="0"/>
              <a:t> “</a:t>
            </a:r>
            <a:r>
              <a:rPr lang="en-US" sz="2800" dirty="0" err="1"/>
              <a:t>Boosaaso</a:t>
            </a:r>
            <a:r>
              <a:rPr lang="en-US" sz="2800" dirty="0"/>
              <a:t> </a:t>
            </a:r>
            <a:r>
              <a:rPr lang="en-US" sz="2800" dirty="0" err="1"/>
              <a:t>ilaa</a:t>
            </a:r>
            <a:r>
              <a:rPr lang="en-US" sz="2800" dirty="0"/>
              <a:t> </a:t>
            </a:r>
            <a:r>
              <a:rPr lang="en-US" sz="2800" dirty="0" err="1"/>
              <a:t>Qardho</a:t>
            </a:r>
            <a:r>
              <a:rPr lang="en-US" sz="2800" dirty="0"/>
              <a:t>”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30B99-F48E-D2E0-BF5B-D586BE7E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1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017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390C-CE61-A1CE-6A5A-C16825B9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25586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E587-0838-8135-E802-BAC267B8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060"/>
            <a:ext cx="6455735" cy="380590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Cilmillada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gobalkaan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meeldhaxaad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habboon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beerashada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dalagyo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sarreenka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mesagada,tufaaxa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dalagyada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bixin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dhaqashada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xoolaha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looga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fiican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maadaama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gobalku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sinneyn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7309-8484-DD91-503F-62FA641B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30" y="0"/>
            <a:ext cx="4377071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32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D610-5401-9733-187A-C317BBA6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Cutubka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7164-6F83-1DB4-AE6D-769B34CB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7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Cutubkaan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doonnaa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Ujeeddooyinka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daraasaadka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Qaabdhismeedka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Xudduudaha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Qiimaha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istiraatiijiyadeed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Jasiiradaha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DB68-695F-FC80-9B3E-12AC4B7A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2" y="539268"/>
            <a:ext cx="3923413" cy="49152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698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53E1-FD17-9F20-E5E5-C2454654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B623-E95A-E14D-E3EE-EA3D077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33660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D6D8-4B08-6070-8B1B-626B3B0B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921"/>
            <a:ext cx="8018721" cy="449395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>
                <a:solidFill>
                  <a:schemeClr val="accent1"/>
                </a:solidFill>
              </a:rPr>
              <a:t>Dooxo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err="1"/>
              <a:t>Qeybtaan</a:t>
            </a:r>
            <a:r>
              <a:rPr lang="en-US" dirty="0"/>
              <a:t> </a:t>
            </a:r>
            <a:r>
              <a:rPr lang="en-US" dirty="0" err="1"/>
              <a:t>dooxadu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gobalka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koofurta</a:t>
            </a:r>
            <a:r>
              <a:rPr lang="en-US" dirty="0"/>
              <a:t> </a:t>
            </a:r>
            <a:r>
              <a:rPr lang="en-US" dirty="0" err="1"/>
              <a:t>buuraha</a:t>
            </a:r>
            <a:r>
              <a:rPr lang="en-US" dirty="0"/>
              <a:t> </a:t>
            </a:r>
            <a:r>
              <a:rPr lang="en-US" dirty="0" err="1"/>
              <a:t>Goolis</a:t>
            </a:r>
            <a:r>
              <a:rPr lang="en-US" dirty="0"/>
              <a:t>, </a:t>
            </a:r>
            <a:r>
              <a:rPr lang="en-US" dirty="0" err="1"/>
              <a:t>oo</a:t>
            </a:r>
            <a:r>
              <a:rPr lang="en-US" dirty="0"/>
              <a:t> u </a:t>
            </a:r>
            <a:r>
              <a:rPr lang="en-US" dirty="0" err="1"/>
              <a:t>dhaxeeya</a:t>
            </a:r>
            <a:r>
              <a:rPr lang="en-US" dirty="0"/>
              <a:t> </a:t>
            </a:r>
            <a:r>
              <a:rPr lang="en-US" dirty="0" err="1"/>
              <a:t>buuraleyda</a:t>
            </a:r>
            <a:r>
              <a:rPr lang="en-US" dirty="0"/>
              <a:t> </a:t>
            </a:r>
            <a:r>
              <a:rPr lang="en-US" dirty="0" err="1"/>
              <a:t>Goolis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oogada</a:t>
            </a:r>
            <a:r>
              <a:rPr lang="en-US" dirty="0"/>
              <a:t> ah, </a:t>
            </a:r>
            <a:r>
              <a:rPr lang="en-US" dirty="0" err="1"/>
              <a:t>oo</a:t>
            </a:r>
            <a:r>
              <a:rPr lang="en-US" dirty="0"/>
              <a:t> ay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rogmadaan</a:t>
            </a:r>
            <a:r>
              <a:rPr lang="en-US" dirty="0"/>
              <a:t> </a:t>
            </a:r>
            <a:r>
              <a:rPr lang="en-US" dirty="0" err="1"/>
              <a:t>biyaha</a:t>
            </a:r>
            <a:r>
              <a:rPr lang="en-US" dirty="0"/>
              <a:t> ka </a:t>
            </a:r>
            <a:r>
              <a:rPr lang="en-US" dirty="0" err="1"/>
              <a:t>yimaada</a:t>
            </a:r>
            <a:r>
              <a:rPr lang="en-US" dirty="0"/>
              <a:t> </a:t>
            </a:r>
            <a:r>
              <a:rPr lang="en-US" dirty="0" err="1"/>
              <a:t>silsiladda</a:t>
            </a:r>
            <a:r>
              <a:rPr lang="en-US" dirty="0"/>
              <a:t> </a:t>
            </a:r>
            <a:r>
              <a:rPr lang="en-US" dirty="0" err="1"/>
              <a:t>buuralleyda</a:t>
            </a:r>
            <a:r>
              <a:rPr lang="en-US" dirty="0"/>
              <a:t> </a:t>
            </a:r>
            <a:r>
              <a:rPr lang="en-US" dirty="0" err="1"/>
              <a:t>goolis</a:t>
            </a:r>
            <a:r>
              <a:rPr lang="en-US" dirty="0"/>
              <a:t> </a:t>
            </a:r>
            <a:r>
              <a:rPr lang="en-US" dirty="0" err="1"/>
              <a:t>xilliyad</a:t>
            </a:r>
            <a:r>
              <a:rPr lang="en-US" dirty="0"/>
              <a:t> </a:t>
            </a:r>
            <a:r>
              <a:rPr lang="en-US" dirty="0" err="1"/>
              <a:t>roobabku</a:t>
            </a:r>
            <a:r>
              <a:rPr lang="en-US" dirty="0"/>
              <a:t> </a:t>
            </a:r>
            <a:r>
              <a:rPr lang="en-US" dirty="0" err="1"/>
              <a:t>da’ayaan</a:t>
            </a:r>
            <a:r>
              <a:rPr lang="en-US" dirty="0"/>
              <a:t>, ka </a:t>
            </a:r>
            <a:r>
              <a:rPr lang="en-US" dirty="0" err="1"/>
              <a:t>dibna</a:t>
            </a:r>
            <a:r>
              <a:rPr lang="en-US" dirty="0"/>
              <a:t> </a:t>
            </a:r>
            <a:r>
              <a:rPr lang="en-US" dirty="0" err="1"/>
              <a:t>biyuhu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</a:t>
            </a:r>
            <a:r>
              <a:rPr lang="en-US" dirty="0" err="1"/>
              <a:t>sameeyaan</a:t>
            </a:r>
            <a:r>
              <a:rPr lang="en-US" dirty="0"/>
              <a:t> </a:t>
            </a:r>
            <a:r>
              <a:rPr lang="en-US" dirty="0" err="1"/>
              <a:t>togag</a:t>
            </a:r>
            <a:r>
              <a:rPr lang="en-US" dirty="0"/>
              <a:t> </a:t>
            </a:r>
            <a:r>
              <a:rPr lang="en-US" dirty="0" err="1"/>
              <a:t>biyaha</a:t>
            </a:r>
            <a:r>
              <a:rPr lang="en-US" dirty="0"/>
              <a:t> </a:t>
            </a:r>
            <a:r>
              <a:rPr lang="en-US" dirty="0" err="1"/>
              <a:t>qaada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badweynta</a:t>
            </a:r>
            <a:r>
              <a:rPr lang="en-US" dirty="0"/>
              <a:t> </a:t>
            </a:r>
            <a:r>
              <a:rPr lang="en-US" dirty="0" err="1"/>
              <a:t>Hindiya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shuba</a:t>
            </a:r>
          </a:p>
          <a:p>
            <a:r>
              <a:rPr lang="en-US" dirty="0" err="1"/>
              <a:t>Cimillada</a:t>
            </a:r>
            <a:r>
              <a:rPr lang="en-US" dirty="0"/>
              <a:t> </a:t>
            </a:r>
            <a:r>
              <a:rPr lang="en-US" dirty="0" err="1"/>
              <a:t>gobalkaan</a:t>
            </a:r>
            <a:r>
              <a:rPr lang="en-US" dirty="0"/>
              <a:t> </a:t>
            </a:r>
            <a:r>
              <a:rPr lang="en-US" dirty="0" err="1"/>
              <a:t>dooxadu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meel-dhaxaad</a:t>
            </a:r>
            <a:r>
              <a:rPr lang="en-US" dirty="0"/>
              <a:t>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gobolka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wanaagsan</a:t>
            </a:r>
            <a:r>
              <a:rPr lang="en-US" dirty="0"/>
              <a:t> </a:t>
            </a:r>
            <a:r>
              <a:rPr lang="en-US" dirty="0" err="1"/>
              <a:t>goballada</a:t>
            </a:r>
            <a:r>
              <a:rPr lang="en-US" dirty="0"/>
              <a:t> </a:t>
            </a:r>
            <a:r>
              <a:rPr lang="en-US" dirty="0" err="1"/>
              <a:t>Waqooyiga</a:t>
            </a:r>
            <a:r>
              <a:rPr lang="en-US" dirty="0"/>
              <a:t>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dhaqashada</a:t>
            </a:r>
            <a:r>
              <a:rPr lang="en-US" dirty="0"/>
              <a:t> </a:t>
            </a:r>
            <a:r>
              <a:rPr lang="en-US" dirty="0" err="1"/>
              <a:t>xoolaha</a:t>
            </a:r>
            <a:r>
              <a:rPr lang="en-US" dirty="0"/>
              <a:t> </a:t>
            </a:r>
            <a:r>
              <a:rPr lang="en-US" dirty="0" err="1"/>
              <a:t>nugulka</a:t>
            </a:r>
            <a:r>
              <a:rPr lang="en-US" dirty="0"/>
              <a:t> loo </a:t>
            </a:r>
            <a:r>
              <a:rPr lang="en-US" dirty="0" err="1"/>
              <a:t>yaqaan</a:t>
            </a:r>
            <a:r>
              <a:rPr lang="en-US" dirty="0"/>
              <a:t>, </a:t>
            </a:r>
            <a:r>
              <a:rPr lang="en-US" dirty="0" err="1"/>
              <a:t>sida</a:t>
            </a:r>
            <a:r>
              <a:rPr lang="en-US" dirty="0"/>
              <a:t>: </a:t>
            </a:r>
            <a:r>
              <a:rPr lang="en-US" dirty="0" err="1"/>
              <a:t>Lo’da</a:t>
            </a:r>
            <a:r>
              <a:rPr lang="en-US" dirty="0"/>
              <a:t>, </a:t>
            </a:r>
            <a:r>
              <a:rPr lang="en-US" dirty="0" err="1"/>
              <a:t>gammaanka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ariga</a:t>
            </a:r>
            <a:r>
              <a:rPr lang="en-US" dirty="0"/>
              <a:t>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C2AFC-510D-9822-7DE4-18826ACA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8" y="0"/>
            <a:ext cx="3600892" cy="40191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903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A8B64-A3E7-4F7B-6284-81A2E2DEB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662E-6380-AA05-A0BA-CDCA06D6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18721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31C7-744B-D560-0731-0F4FDB48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023"/>
            <a:ext cx="8018721" cy="48165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chemeClr val="accent1"/>
                </a:solidFill>
              </a:rPr>
              <a:t>0ogo</a:t>
            </a:r>
          </a:p>
          <a:p>
            <a:r>
              <a:rPr lang="en-US" dirty="0" err="1"/>
              <a:t>Qeybtaan</a:t>
            </a:r>
            <a:r>
              <a:rPr lang="en-US" dirty="0"/>
              <a:t> 0ogadu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sare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xagga</a:t>
            </a:r>
            <a:r>
              <a:rPr lang="en-US" dirty="0"/>
              <a:t> </a:t>
            </a:r>
            <a:r>
              <a:rPr lang="en-US" dirty="0" err="1"/>
              <a:t>dhirirka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xiga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buuralleyda</a:t>
            </a:r>
            <a:r>
              <a:rPr lang="en-US" dirty="0"/>
              <a:t> </a:t>
            </a:r>
            <a:r>
              <a:rPr lang="en-US" dirty="0" err="1"/>
              <a:t>ah,waana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dhaqashada</a:t>
            </a:r>
            <a:r>
              <a:rPr lang="en-US" dirty="0"/>
              <a:t> </a:t>
            </a:r>
            <a:r>
              <a:rPr lang="en-US" dirty="0" err="1"/>
              <a:t>xoolaha</a:t>
            </a:r>
            <a:r>
              <a:rPr lang="en-US" dirty="0"/>
              <a:t> </a:t>
            </a:r>
            <a:r>
              <a:rPr lang="en-US" dirty="0" err="1"/>
              <a:t>noocyadooda</a:t>
            </a:r>
            <a:r>
              <a:rPr lang="en-US" dirty="0"/>
              <a:t> kala </a:t>
            </a:r>
            <a:r>
              <a:rPr lang="en-US" dirty="0" err="1"/>
              <a:t>duwan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beerashada</a:t>
            </a:r>
            <a:r>
              <a:rPr lang="en-US" dirty="0"/>
              <a:t> </a:t>
            </a:r>
            <a:r>
              <a:rPr lang="en-US" dirty="0" err="1"/>
              <a:t>dalagyo</a:t>
            </a:r>
            <a:r>
              <a:rPr lang="en-US" dirty="0"/>
              <a:t> </a:t>
            </a:r>
            <a:r>
              <a:rPr lang="en-US" dirty="0" err="1"/>
              <a:t>gaar</a:t>
            </a:r>
            <a:r>
              <a:rPr lang="en-US" dirty="0"/>
              <a:t> ah; </a:t>
            </a:r>
            <a:r>
              <a:rPr lang="en-US" dirty="0" err="1"/>
              <a:t>sida</a:t>
            </a:r>
            <a:r>
              <a:rPr lang="en-US" dirty="0"/>
              <a:t>: </a:t>
            </a:r>
            <a:r>
              <a:rPr lang="en-US" dirty="0" err="1"/>
              <a:t>Galleyda</a:t>
            </a:r>
            <a:r>
              <a:rPr lang="en-US" dirty="0"/>
              <a:t>, </a:t>
            </a:r>
            <a:r>
              <a:rPr lang="en-US" dirty="0" err="1"/>
              <a:t>mesegada</a:t>
            </a:r>
            <a:r>
              <a:rPr lang="en-US" dirty="0"/>
              <a:t>, </a:t>
            </a:r>
            <a:r>
              <a:rPr lang="en-US" dirty="0" err="1"/>
              <a:t>digirta</a:t>
            </a:r>
            <a:r>
              <a:rPr lang="en-US" dirty="0"/>
              <a:t>, </a:t>
            </a:r>
            <a:r>
              <a:rPr lang="en-US" dirty="0" err="1"/>
              <a:t>qaraha</a:t>
            </a:r>
            <a:r>
              <a:rPr lang="en-US" dirty="0"/>
              <a:t> IWM.</a:t>
            </a:r>
          </a:p>
          <a:p>
            <a:r>
              <a:rPr lang="en-US" dirty="0" err="1"/>
              <a:t>Gobalkaanu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caan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yahay</a:t>
            </a:r>
            <a:r>
              <a:rPr lang="en-US" dirty="0"/>
              <a:t> </a:t>
            </a:r>
            <a:r>
              <a:rPr lang="en-US" dirty="0" err="1"/>
              <a:t>togag</a:t>
            </a:r>
            <a:r>
              <a:rPr lang="en-US" dirty="0"/>
              <a:t> </a:t>
            </a:r>
            <a:r>
              <a:rPr lang="en-US" dirty="0" err="1"/>
              <a:t>waaweyn</a:t>
            </a:r>
            <a:r>
              <a:rPr lang="en-US" dirty="0"/>
              <a:t>,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biyaha</a:t>
            </a:r>
            <a:r>
              <a:rPr lang="en-US" dirty="0"/>
              <a:t> </a:t>
            </a:r>
            <a:r>
              <a:rPr lang="en-US" dirty="0" err="1"/>
              <a:t>roobku</a:t>
            </a:r>
            <a:r>
              <a:rPr lang="en-US" dirty="0"/>
              <a:t> </a:t>
            </a:r>
            <a:r>
              <a:rPr lang="en-US" dirty="0" err="1"/>
              <a:t>maraan</a:t>
            </a:r>
            <a:r>
              <a:rPr lang="en-US" dirty="0"/>
              <a:t>, </a:t>
            </a:r>
            <a:r>
              <a:rPr lang="en-US" dirty="0" err="1"/>
              <a:t>sida</a:t>
            </a:r>
            <a:r>
              <a:rPr lang="en-US" dirty="0"/>
              <a:t> </a:t>
            </a:r>
            <a:r>
              <a:rPr lang="en-US" dirty="0" err="1"/>
              <a:t>badanna</a:t>
            </a:r>
            <a:r>
              <a:rPr lang="en-US" dirty="0"/>
              <a:t> </a:t>
            </a:r>
            <a:r>
              <a:rPr lang="en-US" dirty="0" err="1"/>
              <a:t>lagama</a:t>
            </a:r>
            <a:r>
              <a:rPr lang="en-US" dirty="0"/>
              <a:t> </a:t>
            </a:r>
            <a:r>
              <a:rPr lang="en-US" dirty="0" err="1"/>
              <a:t>faa’iideysto</a:t>
            </a:r>
            <a:r>
              <a:rPr lang="en-US" dirty="0"/>
              <a:t> </a:t>
            </a:r>
            <a:r>
              <a:rPr lang="en-US" dirty="0" err="1"/>
              <a:t>biyaha</a:t>
            </a:r>
            <a:r>
              <a:rPr lang="en-US" dirty="0"/>
              <a:t> </a:t>
            </a:r>
            <a:r>
              <a:rPr lang="en-US" dirty="0" err="1"/>
              <a:t>roobabka</a:t>
            </a:r>
            <a:r>
              <a:rPr lang="en-US" dirty="0"/>
              <a:t>, </a:t>
            </a:r>
            <a:r>
              <a:rPr lang="en-US" dirty="0" err="1"/>
              <a:t>intooda</a:t>
            </a:r>
            <a:r>
              <a:rPr lang="en-US" dirty="0"/>
              <a:t> </a:t>
            </a:r>
            <a:r>
              <a:rPr lang="en-US" dirty="0" err="1"/>
              <a:t>badanna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shubaan</a:t>
            </a:r>
            <a:r>
              <a:rPr lang="en-US" dirty="0"/>
              <a:t> </a:t>
            </a:r>
            <a:r>
              <a:rPr lang="en-US" dirty="0" err="1"/>
              <a:t>badweynta</a:t>
            </a:r>
            <a:r>
              <a:rPr lang="en-US" dirty="0"/>
              <a:t> </a:t>
            </a:r>
            <a:r>
              <a:rPr lang="en-US" dirty="0" err="1"/>
              <a:t>Hindiya</a:t>
            </a:r>
            <a:r>
              <a:rPr lang="en-US" dirty="0"/>
              <a:t>; </a:t>
            </a:r>
            <a:r>
              <a:rPr lang="en-US" dirty="0" err="1"/>
              <a:t>sida:Togga</a:t>
            </a:r>
            <a:r>
              <a:rPr lang="en-US" dirty="0"/>
              <a:t> </a:t>
            </a:r>
            <a:r>
              <a:rPr lang="en-US" dirty="0" err="1"/>
              <a:t>Dharoor,iyo</a:t>
            </a:r>
            <a:r>
              <a:rPr lang="en-US" dirty="0"/>
              <a:t> </a:t>
            </a:r>
            <a:r>
              <a:rPr lang="en-US" dirty="0" err="1"/>
              <a:t>togga</a:t>
            </a:r>
            <a:r>
              <a:rPr lang="en-US" dirty="0"/>
              <a:t> </a:t>
            </a:r>
            <a:r>
              <a:rPr lang="en-US" dirty="0" err="1"/>
              <a:t>Nugaaleed</a:t>
            </a:r>
            <a:r>
              <a:rPr lang="en-US" dirty="0"/>
              <a:t> </a:t>
            </a:r>
            <a:r>
              <a:rPr lang="en-US" dirty="0" err="1"/>
              <a:t>iwm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01CED-3B32-0BE9-ED80-30BF8178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21" y="0"/>
            <a:ext cx="3335079" cy="67835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731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3C98-2930-3380-6DF8-EC4730A0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9433-059B-E10A-E3D6-52DAA028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04051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Qaybta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Gobollada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Waqooyi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3BB1-972E-81AF-4A29-E8097F48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73350"/>
            <a:ext cx="7933660" cy="47846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Hawd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Qeybtaa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hawdku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baxaan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waaweyn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Quracda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lebigaa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IWM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gobalkaan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caws badan,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habboon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dhaqashada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xoolaha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noocyadooda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haddii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cabbaan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beerashada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habboon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beerashada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dalagyo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Galleyda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meseggada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digirta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qaraha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IWM.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547AE-6AF3-C159-D754-6044B572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51" y="0"/>
            <a:ext cx="3749749" cy="685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3615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B2B1A-2C2E-9A76-5A7B-A274DE5A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075E-7ACB-5615-F71F-9D9BCCF0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8369594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3AEF-A8CE-1A96-3CB0-2CBEADE7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228"/>
            <a:ext cx="7635949" cy="4589646"/>
          </a:xfrm>
        </p:spPr>
        <p:txBody>
          <a:bodyPr/>
          <a:lstStyle/>
          <a:p>
            <a:r>
              <a:rPr lang="en-US" dirty="0" err="1"/>
              <a:t>Qaybtaan</a:t>
            </a:r>
            <a:r>
              <a:rPr lang="en-US" dirty="0"/>
              <a:t> </a:t>
            </a:r>
            <a:r>
              <a:rPr lang="en-US" dirty="0" err="1"/>
              <a:t>labaad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qeyb</a:t>
            </a:r>
            <a:r>
              <a:rPr lang="en-US" dirty="0"/>
              <a:t> ka </a:t>
            </a:r>
            <a:r>
              <a:rPr lang="en-US" dirty="0" err="1"/>
              <a:t>kooban</a:t>
            </a:r>
            <a:r>
              <a:rPr lang="en-US" dirty="0"/>
              <a:t> afar </a:t>
            </a:r>
            <a:r>
              <a:rPr lang="en-US" dirty="0" err="1"/>
              <a:t>gobal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la </a:t>
            </a:r>
            <a:r>
              <a:rPr lang="en-US" dirty="0" err="1"/>
              <a:t>xiriirta</a:t>
            </a:r>
            <a:r>
              <a:rPr lang="en-US" dirty="0"/>
              <a:t> </a:t>
            </a:r>
            <a:r>
              <a:rPr lang="en-US" dirty="0" err="1"/>
              <a:t>badweynta</a:t>
            </a:r>
            <a:r>
              <a:rPr lang="en-US" dirty="0"/>
              <a:t> </a:t>
            </a:r>
            <a:r>
              <a:rPr lang="en-US" dirty="0" err="1"/>
              <a:t>Hindiya</a:t>
            </a:r>
            <a:r>
              <a:rPr lang="en-US" dirty="0"/>
              <a:t>.</a:t>
            </a:r>
          </a:p>
          <a:p>
            <a:r>
              <a:rPr lang="en-US" dirty="0" err="1"/>
              <a:t>Togagga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goballadaan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u </a:t>
            </a:r>
            <a:r>
              <a:rPr lang="en-US" dirty="0" err="1"/>
              <a:t>hoobanaayaan</a:t>
            </a:r>
            <a:r>
              <a:rPr lang="en-US" dirty="0"/>
              <a:t> </a:t>
            </a:r>
            <a:r>
              <a:rPr lang="en-US" dirty="0" err="1"/>
              <a:t>koofur</a:t>
            </a:r>
            <a:r>
              <a:rPr lang="en-US" dirty="0"/>
              <a:t> </a:t>
            </a:r>
            <a:r>
              <a:rPr lang="en-US" dirty="0" err="1"/>
              <a:t>ilaa</a:t>
            </a:r>
            <a:r>
              <a:rPr lang="en-US" dirty="0"/>
              <a:t> </a:t>
            </a:r>
            <a:r>
              <a:rPr lang="en-US" dirty="0" err="1"/>
              <a:t>boqollaal</a:t>
            </a:r>
            <a:r>
              <a:rPr lang="en-US" dirty="0"/>
              <a:t> KM, </a:t>
            </a:r>
            <a:r>
              <a:rPr lang="en-US" dirty="0" err="1"/>
              <a:t>waxaana</a:t>
            </a:r>
            <a:r>
              <a:rPr lang="en-US" dirty="0"/>
              <a:t> mara </a:t>
            </a:r>
            <a:r>
              <a:rPr lang="en-US" dirty="0" err="1"/>
              <a:t>goballadaan</a:t>
            </a:r>
            <a:r>
              <a:rPr lang="en-US" dirty="0"/>
              <a:t> </a:t>
            </a:r>
            <a:r>
              <a:rPr lang="en-US" dirty="0" err="1"/>
              <a:t>webiyada</a:t>
            </a:r>
            <a:r>
              <a:rPr lang="en-US" dirty="0"/>
              <a:t> </a:t>
            </a:r>
            <a:r>
              <a:rPr lang="en-US" dirty="0" err="1"/>
              <a:t>sida</a:t>
            </a:r>
            <a:r>
              <a:rPr lang="en-US" dirty="0"/>
              <a:t> badan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go’in</a:t>
            </a:r>
            <a:r>
              <a:rPr lang="en-US" dirty="0"/>
              <a:t> ,</a:t>
            </a:r>
            <a:r>
              <a:rPr lang="en-US" dirty="0" err="1"/>
              <a:t>oo</a:t>
            </a:r>
            <a:r>
              <a:rPr lang="en-US" dirty="0"/>
              <a:t> ka </a:t>
            </a:r>
            <a:r>
              <a:rPr lang="en-US" dirty="0" err="1"/>
              <a:t>yimaada</a:t>
            </a:r>
            <a:r>
              <a:rPr lang="en-US" dirty="0"/>
              <a:t> </a:t>
            </a:r>
            <a:r>
              <a:rPr lang="en-US" dirty="0" err="1"/>
              <a:t>galbeedka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koofurgalbeed</a:t>
            </a:r>
            <a:r>
              <a:rPr lang="en-US" dirty="0"/>
              <a:t> </a:t>
            </a:r>
            <a:r>
              <a:rPr lang="en-US" dirty="0" err="1"/>
              <a:t>Soomaaliya</a:t>
            </a:r>
            <a:r>
              <a:rPr lang="en-US" dirty="0"/>
              <a:t> ,</a:t>
            </a:r>
            <a:r>
              <a:rPr lang="en-US" dirty="0" err="1"/>
              <a:t>sida</a:t>
            </a:r>
            <a:r>
              <a:rPr lang="en-US" dirty="0"/>
              <a:t> : "</a:t>
            </a:r>
            <a:r>
              <a:rPr lang="en-US" dirty="0" err="1"/>
              <a:t>Webi</a:t>
            </a:r>
            <a:r>
              <a:rPr lang="en-US" dirty="0"/>
              <a:t> </a:t>
            </a:r>
            <a:r>
              <a:rPr lang="en-US" dirty="0" err="1"/>
              <a:t>Shabeelle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webi</a:t>
            </a:r>
            <a:r>
              <a:rPr lang="en-US" dirty="0"/>
              <a:t> Jubba.</a:t>
            </a:r>
          </a:p>
          <a:p>
            <a:r>
              <a:rPr lang="en-US" dirty="0"/>
              <a:t>. </a:t>
            </a:r>
            <a:r>
              <a:rPr lang="en-US" dirty="0" err="1"/>
              <a:t>Qeybtaan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u </a:t>
            </a:r>
            <a:r>
              <a:rPr lang="en-US" dirty="0" err="1"/>
              <a:t>qeybsanta</a:t>
            </a:r>
            <a:r>
              <a:rPr lang="en-US" dirty="0"/>
              <a:t> </a:t>
            </a:r>
            <a:r>
              <a:rPr lang="en-US" dirty="0" err="1"/>
              <a:t>muuqaal</a:t>
            </a:r>
            <a:r>
              <a:rPr lang="en-US" dirty="0"/>
              <a:t> </a:t>
            </a:r>
            <a:r>
              <a:rPr lang="en-US" dirty="0" err="1"/>
              <a:t>ahaan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dirty="0" err="1"/>
              <a:t>gobal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kala ah: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5DBE9-8AF7-834F-FD62-D8486699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94" y="0"/>
            <a:ext cx="3164959" cy="3712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788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BB4BB-872F-50E8-CA5E-CFCBB61E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38FA-26E6-2412-FD80-9F35F8F8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48600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2E1D-A06F-6641-D100-A2EFD21A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448"/>
            <a:ext cx="6615223" cy="39304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Xeeb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dirty="0" err="1"/>
              <a:t>Qeybtaan</a:t>
            </a:r>
            <a:r>
              <a:rPr lang="en-US" sz="3200" dirty="0"/>
              <a:t> </a:t>
            </a:r>
            <a:r>
              <a:rPr lang="en-US" sz="3200" dirty="0" err="1"/>
              <a:t>xeebtu</a:t>
            </a:r>
            <a:r>
              <a:rPr lang="en-US" sz="3200" dirty="0"/>
              <a:t>, </a:t>
            </a:r>
            <a:r>
              <a:rPr lang="en-US" sz="3200" dirty="0" err="1"/>
              <a:t>waa</a:t>
            </a:r>
            <a:r>
              <a:rPr lang="en-US" sz="3200" dirty="0"/>
              <a:t> </a:t>
            </a:r>
            <a:r>
              <a:rPr lang="en-US" sz="3200" dirty="0" err="1"/>
              <a:t>dhulka</a:t>
            </a:r>
            <a:r>
              <a:rPr lang="en-US" sz="3200" dirty="0"/>
              <a:t> </a:t>
            </a:r>
            <a:r>
              <a:rPr lang="en-US" sz="3200" dirty="0" err="1"/>
              <a:t>xaalufka</a:t>
            </a:r>
            <a:r>
              <a:rPr lang="en-US" sz="3200" dirty="0"/>
              <a:t> ah, </a:t>
            </a:r>
            <a:r>
              <a:rPr lang="en-US" sz="3200" dirty="0" err="1"/>
              <a:t>ee</a:t>
            </a:r>
            <a:r>
              <a:rPr lang="en-US" sz="3200" dirty="0"/>
              <a:t> </a:t>
            </a:r>
            <a:r>
              <a:rPr lang="en-US" sz="3200" dirty="0" err="1"/>
              <a:t>biyaha</a:t>
            </a:r>
            <a:r>
              <a:rPr lang="en-US" sz="3200" dirty="0"/>
              <a:t> </a:t>
            </a:r>
            <a:r>
              <a:rPr lang="en-US" sz="3200" dirty="0" err="1"/>
              <a:t>baddu</a:t>
            </a:r>
            <a:r>
              <a:rPr lang="en-US" sz="3200" dirty="0"/>
              <a:t> </a:t>
            </a:r>
            <a:r>
              <a:rPr lang="en-US" sz="3200" dirty="0" err="1"/>
              <a:t>ku</a:t>
            </a:r>
            <a:r>
              <a:rPr lang="en-US" sz="3200" dirty="0"/>
              <a:t> </a:t>
            </a:r>
            <a:r>
              <a:rPr lang="en-US" sz="3200" dirty="0" err="1"/>
              <a:t>soo</a:t>
            </a:r>
            <a:r>
              <a:rPr lang="en-US" sz="3200" dirty="0"/>
              <a:t> </a:t>
            </a:r>
            <a:r>
              <a:rPr lang="en-US" sz="3200" dirty="0" err="1"/>
              <a:t>faafaan</a:t>
            </a:r>
            <a:r>
              <a:rPr lang="en-US" sz="3200" dirty="0"/>
              <a:t>, </a:t>
            </a:r>
            <a:r>
              <a:rPr lang="en-US" sz="3200" dirty="0" err="1"/>
              <a:t>lehna</a:t>
            </a:r>
            <a:r>
              <a:rPr lang="en-US" sz="3200" dirty="0"/>
              <a:t> </a:t>
            </a:r>
            <a:r>
              <a:rPr lang="en-US" sz="3200" dirty="0" err="1"/>
              <a:t>bacaadka</a:t>
            </a:r>
            <a:r>
              <a:rPr lang="en-US" sz="3200" dirty="0"/>
              <a:t> </a:t>
            </a:r>
            <a:r>
              <a:rPr lang="en-US" sz="3200" dirty="0" err="1"/>
              <a:t>guurguura</a:t>
            </a:r>
            <a:r>
              <a:rPr lang="en-US" sz="3200" dirty="0"/>
              <a:t> ,</a:t>
            </a:r>
            <a:r>
              <a:rPr lang="en-US" sz="3200" dirty="0" err="1"/>
              <a:t>oo</a:t>
            </a:r>
            <a:r>
              <a:rPr lang="en-US" sz="3200" dirty="0"/>
              <a:t> </a:t>
            </a:r>
            <a:r>
              <a:rPr lang="en-US" sz="3200" dirty="0" err="1"/>
              <a:t>biyaha</a:t>
            </a:r>
            <a:r>
              <a:rPr lang="en-US" sz="3200" dirty="0"/>
              <a:t> </a:t>
            </a:r>
            <a:r>
              <a:rPr lang="en-US" sz="3200" dirty="0" err="1"/>
              <a:t>badda</a:t>
            </a:r>
            <a:r>
              <a:rPr lang="en-US" sz="3200" dirty="0"/>
              <a:t> </a:t>
            </a:r>
            <a:r>
              <a:rPr lang="en-US" sz="3200" dirty="0" err="1"/>
              <a:t>saaran</a:t>
            </a:r>
            <a:r>
              <a:rPr lang="en-US" sz="3200" dirty="0"/>
              <a:t>. 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6C6EE-A4E5-2F75-1DA6-D7DA026F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31" y="0"/>
            <a:ext cx="4377069" cy="5007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8454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16EAF-3206-D0AC-BB92-4A161C43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223F-F96D-F299-D872-59DBA22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44293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AB17-2E3A-FC87-2AEC-0697301A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916"/>
            <a:ext cx="6881037" cy="397295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>
                <a:solidFill>
                  <a:schemeClr val="accent6"/>
                </a:solidFill>
              </a:rPr>
              <a:t>Deex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err="1"/>
              <a:t>Qeybtaa</a:t>
            </a:r>
            <a:r>
              <a:rPr lang="en-US" dirty="0"/>
              <a:t> </a:t>
            </a:r>
            <a:r>
              <a:rPr lang="en-US" dirty="0" err="1"/>
              <a:t>deexdu</a:t>
            </a:r>
            <a:r>
              <a:rPr lang="en-US" dirty="0"/>
              <a:t>,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carracadka</a:t>
            </a:r>
            <a:r>
              <a:rPr lang="en-US" dirty="0"/>
              <a:t> ah, </a:t>
            </a:r>
            <a:r>
              <a:rPr lang="en-US" dirty="0" err="1"/>
              <a:t>ee</a:t>
            </a:r>
            <a:r>
              <a:rPr lang="en-US" dirty="0"/>
              <a:t> la </a:t>
            </a:r>
            <a:r>
              <a:rPr lang="en-US" dirty="0" err="1"/>
              <a:t>jeeda</a:t>
            </a:r>
            <a:r>
              <a:rPr lang="en-US" dirty="0"/>
              <a:t> </a:t>
            </a:r>
            <a:r>
              <a:rPr lang="en-US" dirty="0" err="1"/>
              <a:t>xeebta</a:t>
            </a:r>
            <a:r>
              <a:rPr lang="en-US" dirty="0"/>
              <a:t> </a:t>
            </a:r>
            <a:r>
              <a:rPr lang="en-US" dirty="0" err="1"/>
              <a:t>badda</a:t>
            </a:r>
            <a:r>
              <a:rPr lang="en-US" dirty="0"/>
              <a:t>, </a:t>
            </a:r>
            <a:r>
              <a:rPr lang="en-US" dirty="0" err="1"/>
              <a:t>cimilladiisuna</a:t>
            </a:r>
            <a:r>
              <a:rPr lang="en-US" dirty="0"/>
              <a:t> </a:t>
            </a:r>
            <a:r>
              <a:rPr lang="en-US" dirty="0" err="1"/>
              <a:t>sida</a:t>
            </a:r>
            <a:r>
              <a:rPr lang="en-US" dirty="0"/>
              <a:t> badan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kulul</a:t>
            </a:r>
            <a:r>
              <a:rPr lang="en-US" dirty="0"/>
              <a:t> </a:t>
            </a:r>
            <a:r>
              <a:rPr lang="en-US" dirty="0" err="1"/>
              <a:t>yihiin</a:t>
            </a:r>
            <a:r>
              <a:rPr lang="en-US" dirty="0"/>
              <a:t> </a:t>
            </a:r>
            <a:r>
              <a:rPr lang="en-US" dirty="0" err="1"/>
              <a:t>meelaha</a:t>
            </a:r>
            <a:r>
              <a:rPr lang="en-US" dirty="0"/>
              <a:t> </a:t>
            </a:r>
            <a:r>
              <a:rPr lang="en-US" dirty="0" err="1"/>
              <a:t>qaar,waana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dhaqashada</a:t>
            </a:r>
            <a:r>
              <a:rPr lang="en-US" dirty="0"/>
              <a:t> </a:t>
            </a:r>
            <a:r>
              <a:rPr lang="en-US" dirty="0" err="1"/>
              <a:t>xoolaha</a:t>
            </a:r>
            <a:r>
              <a:rPr lang="en-US" dirty="0"/>
              <a:t> </a:t>
            </a:r>
            <a:r>
              <a:rPr lang="en-US" dirty="0" err="1"/>
              <a:t>nugulka</a:t>
            </a:r>
            <a:r>
              <a:rPr lang="en-US" dirty="0"/>
              <a:t> ah; </a:t>
            </a:r>
            <a:r>
              <a:rPr lang="en-US" dirty="0" err="1"/>
              <a:t>sida</a:t>
            </a:r>
            <a:r>
              <a:rPr lang="en-US" dirty="0"/>
              <a:t>: </a:t>
            </a:r>
            <a:r>
              <a:rPr lang="en-US" dirty="0" err="1"/>
              <a:t>Ariga</a:t>
            </a:r>
            <a:r>
              <a:rPr lang="en-US" dirty="0"/>
              <a:t> </a:t>
            </a:r>
            <a:r>
              <a:rPr lang="en-US" dirty="0" err="1"/>
              <a:t>gaar</a:t>
            </a:r>
            <a:r>
              <a:rPr lang="en-US" dirty="0"/>
              <a:t> </a:t>
            </a:r>
            <a:r>
              <a:rPr lang="en-US" dirty="0" err="1"/>
              <a:t>ahaan</a:t>
            </a:r>
            <a:r>
              <a:rPr lang="en-US" dirty="0"/>
              <a:t> </a:t>
            </a:r>
            <a:r>
              <a:rPr lang="en-US" dirty="0" err="1"/>
              <a:t>idaha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lo'da</a:t>
            </a:r>
            <a:r>
              <a:rPr lang="en-US" dirty="0"/>
              <a:t> ,</a:t>
            </a:r>
            <a:r>
              <a:rPr lang="en-US" dirty="0" err="1"/>
              <a:t>waxaana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beeran</a:t>
            </a:r>
            <a:r>
              <a:rPr lang="en-US" dirty="0"/>
              <a:t> kara </a:t>
            </a:r>
            <a:r>
              <a:rPr lang="en-US" dirty="0" err="1"/>
              <a:t>dalagyo</a:t>
            </a:r>
            <a:r>
              <a:rPr lang="en-US" dirty="0"/>
              <a:t> ay </a:t>
            </a:r>
            <a:r>
              <a:rPr lang="en-US" dirty="0" err="1"/>
              <a:t>kamid</a:t>
            </a:r>
            <a:r>
              <a:rPr lang="en-US" dirty="0"/>
              <a:t> </a:t>
            </a:r>
            <a:r>
              <a:rPr lang="en-US" dirty="0" err="1"/>
              <a:t>yihii</a:t>
            </a:r>
            <a:r>
              <a:rPr lang="en-US" dirty="0"/>
              <a:t> </a:t>
            </a:r>
            <a:r>
              <a:rPr lang="en-US" dirty="0" err="1"/>
              <a:t>Digirta</a:t>
            </a:r>
            <a:r>
              <a:rPr lang="en-US" dirty="0"/>
              <a:t>, </a:t>
            </a:r>
            <a:r>
              <a:rPr lang="en-US" dirty="0" err="1"/>
              <a:t>Waanbaha</a:t>
            </a:r>
            <a:r>
              <a:rPr lang="en-US" dirty="0"/>
              <a:t>, </a:t>
            </a:r>
            <a:r>
              <a:rPr lang="en-US" dirty="0" err="1"/>
              <a:t>Qaraha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Meseggada</a:t>
            </a:r>
            <a:r>
              <a:rPr lang="en-US" dirty="0"/>
              <a:t>.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CBA56-3FDB-EA82-BB94-E689B6A6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237" y="0"/>
            <a:ext cx="4387701" cy="39729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381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F9073-0D7C-2B26-96F8-C0B9818C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DB4D-9686-E2B4-8C3B-F2CF92C2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89112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0AE1-1E04-30F0-3951-50210413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98650"/>
            <a:ext cx="6370674" cy="399422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>
                <a:solidFill>
                  <a:schemeClr val="accent6"/>
                </a:solidFill>
              </a:rPr>
              <a:t>Dhoobeey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 err="1"/>
              <a:t>Qeybtaan</a:t>
            </a:r>
            <a:r>
              <a:rPr lang="en-US" dirty="0"/>
              <a:t> </a:t>
            </a:r>
            <a:r>
              <a:rPr lang="en-US" dirty="0" err="1"/>
              <a:t>dhoobeydu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carramadowda</a:t>
            </a:r>
            <a:r>
              <a:rPr lang="en-US" dirty="0"/>
              <a:t> </a:t>
            </a:r>
            <a:r>
              <a:rPr lang="en-US" dirty="0" err="1"/>
              <a:t>ah,oo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hareeraha</a:t>
            </a:r>
            <a:r>
              <a:rPr lang="en-US" dirty="0"/>
              <a:t> </a:t>
            </a:r>
            <a:r>
              <a:rPr lang="en-US" dirty="0" err="1"/>
              <a:t>webiyada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,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en-US" dirty="0" err="1"/>
              <a:t>dhir</a:t>
            </a:r>
            <a:r>
              <a:rPr lang="en-US" dirty="0"/>
              <a:t> badan, </a:t>
            </a:r>
            <a:r>
              <a:rPr lang="en-US" dirty="0" err="1"/>
              <a:t>waxaana</a:t>
            </a:r>
            <a:r>
              <a:rPr lang="en-US" dirty="0"/>
              <a:t> ka </a:t>
            </a:r>
            <a:r>
              <a:rPr lang="en-US" dirty="0" err="1"/>
              <a:t>dhasha</a:t>
            </a:r>
            <a:r>
              <a:rPr lang="en-US" dirty="0"/>
              <a:t> </a:t>
            </a:r>
            <a:r>
              <a:rPr lang="en-US" dirty="0" err="1"/>
              <a:t>dhoobeyda</a:t>
            </a:r>
            <a:r>
              <a:rPr lang="en-US" dirty="0"/>
              <a:t> </a:t>
            </a:r>
            <a:r>
              <a:rPr lang="en-US" dirty="0" err="1"/>
              <a:t>cayayaan</a:t>
            </a:r>
            <a:r>
              <a:rPr lang="en-US" dirty="0"/>
              <a:t> </a:t>
            </a:r>
            <a:r>
              <a:rPr lang="en-US" dirty="0" err="1"/>
              <a:t>dadka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duunyada</a:t>
            </a:r>
            <a:r>
              <a:rPr lang="en-US" dirty="0"/>
              <a:t> </a:t>
            </a:r>
            <a:r>
              <a:rPr lang="en-US" dirty="0" err="1"/>
              <a:t>cuna</a:t>
            </a:r>
            <a:r>
              <a:rPr lang="en-US" dirty="0"/>
              <a:t>,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khatar</a:t>
            </a:r>
            <a:r>
              <a:rPr lang="en-US" dirty="0"/>
              <a:t> </a:t>
            </a:r>
            <a:r>
              <a:rPr lang="en-US" dirty="0" err="1"/>
              <a:t>gelin</a:t>
            </a:r>
            <a:r>
              <a:rPr lang="en-US" dirty="0"/>
              <a:t> kara </a:t>
            </a:r>
            <a:r>
              <a:rPr lang="en-US" dirty="0" err="1"/>
              <a:t>haddaan</a:t>
            </a:r>
            <a:r>
              <a:rPr lang="en-US" dirty="0"/>
              <a:t> </a:t>
            </a:r>
            <a:r>
              <a:rPr lang="en-US" dirty="0" err="1"/>
              <a:t>laga</a:t>
            </a:r>
            <a:r>
              <a:rPr lang="en-US" dirty="0"/>
              <a:t> </a:t>
            </a:r>
            <a:r>
              <a:rPr lang="en-US" dirty="0" err="1"/>
              <a:t>daweyn</a:t>
            </a:r>
            <a:r>
              <a:rPr lang="en-US" dirty="0"/>
              <a:t>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tacbashada</a:t>
            </a:r>
            <a:r>
              <a:rPr lang="en-US" dirty="0"/>
              <a:t> </a:t>
            </a:r>
            <a:r>
              <a:rPr lang="en-US" dirty="0" err="1"/>
              <a:t>beeraha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dhaqashada</a:t>
            </a:r>
            <a:r>
              <a:rPr lang="en-US" dirty="0"/>
              <a:t> </a:t>
            </a:r>
            <a:r>
              <a:rPr lang="en-US" dirty="0" err="1"/>
              <a:t>xoolaha</a:t>
            </a:r>
            <a:r>
              <a:rPr lang="en-US" dirty="0"/>
              <a:t> </a:t>
            </a:r>
            <a:r>
              <a:rPr lang="en-US" dirty="0" err="1"/>
              <a:t>nugulka</a:t>
            </a:r>
            <a:r>
              <a:rPr lang="en-US" dirty="0"/>
              <a:t> ah.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044DD-9FC8-5E1E-875D-704CF4C4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236" y="0"/>
            <a:ext cx="4472763" cy="6964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868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674FC-7828-9CF3-DFB3-98E639C9D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8114-31E6-2FD5-CCFA-BBB69074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06070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8E84-81E7-106F-EF28-A2479735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6242"/>
            <a:ext cx="7168116" cy="3866632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>
                <a:solidFill>
                  <a:schemeClr val="accent6"/>
                </a:solidFill>
              </a:rPr>
              <a:t>Dooy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 err="1"/>
              <a:t>Qeybtaan</a:t>
            </a:r>
            <a:r>
              <a:rPr lang="en-US" dirty="0"/>
              <a:t> </a:t>
            </a:r>
            <a:r>
              <a:rPr lang="en-US" dirty="0" err="1"/>
              <a:t>dooygu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en-US" dirty="0" err="1"/>
              <a:t>ciidda</a:t>
            </a:r>
            <a:r>
              <a:rPr lang="en-US" dirty="0"/>
              <a:t> </a:t>
            </a:r>
            <a:r>
              <a:rPr lang="en-US" dirty="0" err="1"/>
              <a:t>guduudan</a:t>
            </a:r>
            <a:r>
              <a:rPr lang="en-US" dirty="0"/>
              <a:t>, </a:t>
            </a:r>
            <a:r>
              <a:rPr lang="en-US" dirty="0" err="1"/>
              <a:t>oo</a:t>
            </a:r>
            <a:r>
              <a:rPr lang="en-US" dirty="0"/>
              <a:t> u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dhoobeyda</a:t>
            </a:r>
            <a:r>
              <a:rPr lang="en-US" dirty="0"/>
              <a:t>, </a:t>
            </a:r>
            <a:r>
              <a:rPr lang="en-US" dirty="0" err="1"/>
              <a:t>lehna</a:t>
            </a:r>
            <a:r>
              <a:rPr lang="en-US" dirty="0"/>
              <a:t> </a:t>
            </a:r>
            <a:r>
              <a:rPr lang="en-US" dirty="0" err="1"/>
              <a:t>kaymo</a:t>
            </a:r>
            <a:r>
              <a:rPr lang="en-US" dirty="0"/>
              <a:t> badan,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u </a:t>
            </a:r>
            <a:r>
              <a:rPr lang="en-US" dirty="0" err="1"/>
              <a:t>dhaxeeya</a:t>
            </a:r>
            <a:r>
              <a:rPr lang="en-US" dirty="0"/>
              <a:t> </a:t>
            </a:r>
            <a:r>
              <a:rPr lang="en-US" dirty="0" err="1"/>
              <a:t>labada</a:t>
            </a:r>
            <a:r>
              <a:rPr lang="en-US" dirty="0"/>
              <a:t> </a:t>
            </a:r>
            <a:r>
              <a:rPr lang="en-US" dirty="0" err="1"/>
              <a:t>webi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(Jubba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Shabeelle</a:t>
            </a:r>
            <a:r>
              <a:rPr lang="en-US" dirty="0"/>
              <a:t>),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dhaqashada</a:t>
            </a:r>
            <a:r>
              <a:rPr lang="en-US" dirty="0"/>
              <a:t> </a:t>
            </a:r>
            <a:r>
              <a:rPr lang="en-US" dirty="0" err="1"/>
              <a:t>xoolaha</a:t>
            </a:r>
            <a:r>
              <a:rPr lang="en-US" dirty="0"/>
              <a:t> </a:t>
            </a:r>
            <a:r>
              <a:rPr lang="en-US" dirty="0" err="1"/>
              <a:t>noocyadooda</a:t>
            </a:r>
            <a:r>
              <a:rPr lang="en-US" dirty="0"/>
              <a:t> kala </a:t>
            </a:r>
            <a:r>
              <a:rPr lang="en-US" dirty="0" err="1"/>
              <a:t>duwan</a:t>
            </a:r>
            <a:r>
              <a:rPr lang="en-US" dirty="0"/>
              <a:t>. </a:t>
            </a:r>
            <a:r>
              <a:rPr lang="en-US" dirty="0" err="1"/>
              <a:t>Xagga</a:t>
            </a:r>
            <a:r>
              <a:rPr lang="en-US" dirty="0"/>
              <a:t> </a:t>
            </a:r>
            <a:r>
              <a:rPr lang="en-US" dirty="0" err="1"/>
              <a:t>tacbashadana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habboon</a:t>
            </a:r>
            <a:r>
              <a:rPr lang="en-US" dirty="0"/>
              <a:t> </a:t>
            </a:r>
            <a:r>
              <a:rPr lang="en-US" dirty="0" err="1"/>
              <a:t>haddii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helo</a:t>
            </a:r>
            <a:r>
              <a:rPr lang="en-US" dirty="0"/>
              <a:t> </a:t>
            </a:r>
            <a:r>
              <a:rPr lang="en-US" dirty="0" err="1"/>
              <a:t>biyo</a:t>
            </a:r>
            <a:r>
              <a:rPr lang="en-US" dirty="0"/>
              <a:t> ama </a:t>
            </a:r>
            <a:r>
              <a:rPr lang="en-US" dirty="0" err="1"/>
              <a:t>roob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filan</a:t>
            </a:r>
            <a:r>
              <a:rPr lang="en-US" dirty="0"/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D8C0E-E8E2-B2CD-20FA-D9A345BF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17" y="0"/>
            <a:ext cx="428492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362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D6153-E7AE-8D8F-9A98-A385C724D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818-2C97-D1CC-67B5-A434B87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29353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3807-1A0D-44AA-A0C9-43688836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042"/>
            <a:ext cx="7816702" cy="432383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Guud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muuqaalka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egyahay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seddex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toosneyn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geeskiisuna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noqonaaya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geeska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Gordafooy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”(Raas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caseyr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geeska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carafta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waqooyi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seddax-xagalkuna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dhirirsan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Gacanka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Cadmeed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Dhirirka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feertaan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waqooyi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gaaraya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600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mayl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billaa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geeska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gordafooy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gaaraayo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irridka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Al-Mandab),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yaalla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cirifka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waqooyi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Jabbuuti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B3063-6BA8-0BF9-0C4B-F2544260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79" y="106327"/>
            <a:ext cx="3421947" cy="3322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90953-42F0-22E2-A755-2B679A7FA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9" t="55007" b="14112"/>
          <a:stretch/>
        </p:blipFill>
        <p:spPr>
          <a:xfrm>
            <a:off x="8973879" y="3508745"/>
            <a:ext cx="3218121" cy="2381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2791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48710-76F0-9D6B-3C58-108C308CD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BD80-0B6E-56DE-3C36-11060923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25316" cy="1708224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Qaab-Dhismeedka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Qeybta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Goballada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Koofureed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4020-09D9-32D7-473A-07D0DC64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77386"/>
            <a:ext cx="7795437" cy="40154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Feerta</a:t>
            </a:r>
            <a:r>
              <a:rPr lang="en-US" dirty="0"/>
              <a:t> </a:t>
            </a:r>
            <a:r>
              <a:rPr lang="en-US" dirty="0" err="1"/>
              <a:t>Koofur</a:t>
            </a:r>
            <a:r>
              <a:rPr lang="en-US" dirty="0"/>
              <a:t>-Bari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seddax-xagalku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ay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dherersan</a:t>
            </a:r>
            <a:r>
              <a:rPr lang="en-US" dirty="0"/>
              <a:t> </a:t>
            </a:r>
            <a:r>
              <a:rPr lang="en-US" dirty="0" err="1"/>
              <a:t>tahay</a:t>
            </a:r>
            <a:r>
              <a:rPr lang="en-US" dirty="0"/>
              <a:t> </a:t>
            </a:r>
            <a:r>
              <a:rPr lang="en-US" dirty="0" err="1"/>
              <a:t>Koonfurta</a:t>
            </a:r>
            <a:r>
              <a:rPr lang="en-US" dirty="0"/>
              <a:t> </a:t>
            </a:r>
            <a:r>
              <a:rPr lang="en-US" dirty="0" err="1"/>
              <a:t>badweynta</a:t>
            </a:r>
            <a:r>
              <a:rPr lang="en-US" dirty="0"/>
              <a:t> </a:t>
            </a:r>
            <a:r>
              <a:rPr lang="en-US" dirty="0" err="1"/>
              <a:t>Hindiya</a:t>
            </a:r>
            <a:r>
              <a:rPr lang="en-US" dirty="0"/>
              <a:t>, </a:t>
            </a:r>
            <a:r>
              <a:rPr lang="en-US" dirty="0" err="1"/>
              <a:t>dhirirka</a:t>
            </a:r>
            <a:r>
              <a:rPr lang="en-US" dirty="0"/>
              <a:t> </a:t>
            </a:r>
            <a:r>
              <a:rPr lang="en-US" dirty="0" err="1"/>
              <a:t>feertaanuna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ka </a:t>
            </a:r>
            <a:r>
              <a:rPr lang="en-US" dirty="0" err="1"/>
              <a:t>billaabanaya</a:t>
            </a:r>
            <a:r>
              <a:rPr lang="en-US" dirty="0"/>
              <a:t> </a:t>
            </a:r>
            <a:r>
              <a:rPr lang="en-US" dirty="0" err="1"/>
              <a:t>geeska</a:t>
            </a:r>
            <a:r>
              <a:rPr lang="en-US" dirty="0"/>
              <a:t> </a:t>
            </a:r>
            <a:r>
              <a:rPr lang="en-US" dirty="0" err="1"/>
              <a:t>Gordafooy</a:t>
            </a:r>
            <a:r>
              <a:rPr lang="en-US" dirty="0"/>
              <a:t>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</a:t>
            </a:r>
            <a:r>
              <a:rPr lang="en-US" dirty="0" err="1"/>
              <a:t>gaaraya</a:t>
            </a:r>
            <a:r>
              <a:rPr lang="en-US" dirty="0"/>
              <a:t> </a:t>
            </a:r>
            <a:r>
              <a:rPr lang="en-US" b="1" dirty="0"/>
              <a:t>1200m/</a:t>
            </a:r>
            <a:r>
              <a:rPr lang="en-US" dirty="0"/>
              <a:t>l,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xadka</a:t>
            </a:r>
            <a:r>
              <a:rPr lang="en-US" dirty="0"/>
              <a:t> </a:t>
            </a:r>
            <a:r>
              <a:rPr lang="en-US" dirty="0" err="1"/>
              <a:t>webiga</a:t>
            </a:r>
            <a:r>
              <a:rPr lang="en-US" dirty="0"/>
              <a:t> “</a:t>
            </a:r>
            <a:r>
              <a:rPr lang="en-US" dirty="0" err="1"/>
              <a:t>Taana</a:t>
            </a:r>
            <a:r>
              <a:rPr lang="en-US" dirty="0"/>
              <a:t>”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Waqooyi-Bari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gobalka</a:t>
            </a:r>
            <a:r>
              <a:rPr lang="en-US" dirty="0"/>
              <a:t> N.F.D.</a:t>
            </a:r>
          </a:p>
          <a:p>
            <a:r>
              <a:rPr lang="en-US" dirty="0" err="1"/>
              <a:t>Salka</a:t>
            </a:r>
            <a:r>
              <a:rPr lang="en-US" dirty="0"/>
              <a:t> </a:t>
            </a:r>
            <a:r>
              <a:rPr lang="en-US" dirty="0" err="1"/>
              <a:t>seddax-xagalku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fadhiyo</a:t>
            </a:r>
            <a:r>
              <a:rPr lang="en-US" dirty="0"/>
              <a:t>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noqonaaya</a:t>
            </a:r>
            <a:r>
              <a:rPr lang="en-US" dirty="0"/>
              <a:t> </a:t>
            </a:r>
            <a:r>
              <a:rPr lang="en-US" dirty="0" err="1"/>
              <a:t>xudduudda</a:t>
            </a:r>
            <a:r>
              <a:rPr lang="en-US" dirty="0"/>
              <a:t> </a:t>
            </a:r>
            <a:r>
              <a:rPr lang="en-US" dirty="0" err="1"/>
              <a:t>dhabta</a:t>
            </a:r>
            <a:r>
              <a:rPr lang="en-US" dirty="0"/>
              <a:t> ah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</a:t>
            </a:r>
            <a:r>
              <a:rPr lang="en-US" dirty="0" err="1"/>
              <a:t>degto</a:t>
            </a:r>
            <a:r>
              <a:rPr lang="en-US" dirty="0"/>
              <a:t>,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dhirirsan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buuraleyda</a:t>
            </a:r>
            <a:r>
              <a:rPr lang="en-US" dirty="0"/>
              <a:t> ”</a:t>
            </a:r>
            <a:r>
              <a:rPr lang="en-US" dirty="0" err="1"/>
              <a:t>Shawa”ee</a:t>
            </a:r>
            <a:r>
              <a:rPr lang="en-US" dirty="0"/>
              <a:t> ah </a:t>
            </a:r>
            <a:r>
              <a:rPr lang="en-US" dirty="0" err="1"/>
              <a:t>xudduudda</a:t>
            </a:r>
            <a:r>
              <a:rPr lang="en-US" dirty="0"/>
              <a:t> kala </a:t>
            </a:r>
            <a:r>
              <a:rPr lang="en-US" dirty="0" err="1"/>
              <a:t>qeybisa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Xabashida</a:t>
            </a:r>
            <a:r>
              <a:rPr lang="en-US" dirty="0"/>
              <a:t>.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24DB-78BF-1D41-0691-EFDF3DA6D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53" y="0"/>
            <a:ext cx="3421947" cy="3322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51EE8-F97C-E988-B9B1-74C5386E9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 t="8378" b="10694"/>
          <a:stretch/>
        </p:blipFill>
        <p:spPr>
          <a:xfrm>
            <a:off x="8770052" y="3429000"/>
            <a:ext cx="3421947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17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560-AA83-F918-122B-AB1FB3BA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3" y="216269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Hordhac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9EE8-4221-15CE-10A8-03559F44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456" y="1208494"/>
            <a:ext cx="7795437" cy="528438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Waayadaan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dambe,waxaa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maskaxda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da’yarta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koreysa,mowjado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duullaanka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maskaxda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adeegsanaayo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qaabab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Ujeeddada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dambeysana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tirtiro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maskaxda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facyaalka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koraaya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wixii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fikir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curiyeen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awoowyaashii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saleysna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yihiin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ummad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af,diin,isir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sooyaal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hidde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dhaqan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ah,dunida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looga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yaqaan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gobalka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geeska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Afrika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F05C6-424C-C9DA-76A0-640FF7F1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" y="-74427"/>
            <a:ext cx="4206950" cy="69324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E0F7E9-A5E6-86A9-ABD3-1F4E2D4A6FF1}"/>
              </a:ext>
            </a:extLst>
          </p:cNvPr>
          <p:cNvSpPr/>
          <p:nvPr/>
        </p:nvSpPr>
        <p:spPr>
          <a:xfrm>
            <a:off x="382772" y="3009014"/>
            <a:ext cx="3498112" cy="16905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HORDHAC</a:t>
            </a:r>
          </a:p>
        </p:txBody>
      </p:sp>
    </p:spTree>
    <p:extLst>
      <p:ext uri="{BB962C8B-B14F-4D97-AF65-F5344CB8AC3E}">
        <p14:creationId xmlns:p14="http://schemas.microsoft.com/office/powerpoint/2010/main" val="226879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5062-4F5F-73A6-162F-4AF9DB1F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8029353" cy="172948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Bedka</a:t>
            </a:r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endParaRPr lang="en-US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C685-E33F-58F0-B3AA-471619BC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120"/>
            <a:ext cx="7518991" cy="372084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qiyaasa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gaaraayo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1000,000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km2,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jibaaran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Jamhuuriyadda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fadhido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qiyaasa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gaaraayo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637,657km2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jibbaaran,oo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kamid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dhulweynaha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1km2.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qiyaas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ahaan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=1.6mayl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007A4-B948-30B6-ED94-421E82EA3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91" y="0"/>
            <a:ext cx="3834808" cy="7123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5192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D156E-281E-F006-224D-9F8C263E7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38D5-E6A5-1D3D-43F2-8E872A7C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8848060" cy="172948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Berriga</a:t>
            </a:r>
            <a:endParaRPr lang="en-US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8E61-EFF5-F478-5BBF-8EAD3450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2"/>
            <a:ext cx="8592880" cy="448694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Xudduudka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waqooyiga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</a:t>
            </a:r>
            <a:r>
              <a:rPr lang="en-US" dirty="0" err="1"/>
              <a:t>degto</a:t>
            </a:r>
            <a:r>
              <a:rPr lang="en-US" dirty="0"/>
              <a:t>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ka </a:t>
            </a:r>
            <a:r>
              <a:rPr lang="en-US" dirty="0" err="1"/>
              <a:t>billaabanaya</a:t>
            </a:r>
            <a:r>
              <a:rPr lang="en-US" dirty="0"/>
              <a:t> </a:t>
            </a:r>
            <a:r>
              <a:rPr lang="en-US" dirty="0" err="1"/>
              <a:t>marinka</a:t>
            </a:r>
            <a:r>
              <a:rPr lang="en-US" dirty="0"/>
              <a:t> loo </a:t>
            </a:r>
            <a:r>
              <a:rPr lang="en-US" dirty="0" err="1"/>
              <a:t>yaqaan</a:t>
            </a:r>
            <a:r>
              <a:rPr lang="en-US" dirty="0"/>
              <a:t> </a:t>
            </a:r>
            <a:r>
              <a:rPr lang="en-US" b="1" dirty="0"/>
              <a:t>“ </a:t>
            </a:r>
            <a:r>
              <a:rPr lang="en-US" b="1" dirty="0" err="1"/>
              <a:t>Baab</a:t>
            </a:r>
            <a:r>
              <a:rPr lang="en-US" b="1" dirty="0"/>
              <a:t>-Al-</a:t>
            </a:r>
            <a:r>
              <a:rPr lang="en-US" b="1" dirty="0" err="1"/>
              <a:t>mandab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cirifka</a:t>
            </a:r>
            <a:r>
              <a:rPr lang="en-US" dirty="0"/>
              <a:t> Waqooyi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Jabbuuti</a:t>
            </a:r>
            <a:r>
              <a:rPr lang="en-US" dirty="0"/>
              <a:t> ka </a:t>
            </a:r>
            <a:r>
              <a:rPr lang="en-US" dirty="0" err="1"/>
              <a:t>saaran</a:t>
            </a:r>
            <a:r>
              <a:rPr lang="en-US" dirty="0"/>
              <a:t> </a:t>
            </a:r>
            <a:r>
              <a:rPr lang="en-US" dirty="0" err="1"/>
              <a:t>yahay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Ereteriya</a:t>
            </a:r>
            <a:r>
              <a:rPr lang="en-US" dirty="0"/>
              <a:t>, </a:t>
            </a:r>
            <a:r>
              <a:rPr lang="en-US" dirty="0" err="1"/>
              <a:t>xadkaasuna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u </a:t>
            </a:r>
            <a:r>
              <a:rPr lang="en-US" dirty="0" err="1"/>
              <a:t>soconaaya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</a:t>
            </a:r>
            <a:r>
              <a:rPr lang="en-US" dirty="0" err="1"/>
              <a:t>Koofur-galbeed</a:t>
            </a:r>
            <a:r>
              <a:rPr lang="en-US" dirty="0"/>
              <a:t>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</a:t>
            </a:r>
            <a:r>
              <a:rPr lang="en-US" dirty="0" err="1"/>
              <a:t>maraaya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Webiga</a:t>
            </a:r>
            <a:r>
              <a:rPr lang="en-US" b="1" dirty="0"/>
              <a:t> </a:t>
            </a:r>
            <a:r>
              <a:rPr lang="en-US" b="1" dirty="0" err="1"/>
              <a:t>Hawaash</a:t>
            </a:r>
            <a:r>
              <a:rPr lang="en-US" b="1" dirty="0"/>
              <a:t>” </a:t>
            </a:r>
            <a:r>
              <a:rPr lang="en-US" dirty="0" err="1"/>
              <a:t>oo</a:t>
            </a:r>
            <a:r>
              <a:rPr lang="en-US" dirty="0"/>
              <a:t> ah </a:t>
            </a:r>
            <a:r>
              <a:rPr lang="en-US" dirty="0" err="1"/>
              <a:t>xudduudka</a:t>
            </a:r>
            <a:r>
              <a:rPr lang="en-US" dirty="0"/>
              <a:t> </a:t>
            </a:r>
            <a:r>
              <a:rPr lang="en-US" dirty="0" err="1"/>
              <a:t>birriga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kala </a:t>
            </a:r>
            <a:r>
              <a:rPr lang="en-US" dirty="0" err="1"/>
              <a:t>xadeya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itobiya</a:t>
            </a:r>
            <a:r>
              <a:rPr lang="en-US" dirty="0"/>
              <a:t>.</a:t>
            </a:r>
          </a:p>
          <a:p>
            <a:r>
              <a:rPr lang="en-US" dirty="0" err="1"/>
              <a:t>Marka</a:t>
            </a:r>
            <a:r>
              <a:rPr lang="en-US" dirty="0"/>
              <a:t> </a:t>
            </a:r>
            <a:r>
              <a:rPr lang="en-US" dirty="0" err="1"/>
              <a:t>khadka</a:t>
            </a:r>
            <a:r>
              <a:rPr lang="en-US" dirty="0"/>
              <a:t> </a:t>
            </a:r>
            <a:r>
              <a:rPr lang="en-US" dirty="0" err="1"/>
              <a:t>xadku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dhaafo</a:t>
            </a:r>
            <a:r>
              <a:rPr lang="en-US" dirty="0"/>
              <a:t> </a:t>
            </a:r>
            <a:r>
              <a:rPr lang="en-US" dirty="0" err="1"/>
              <a:t>xudduudda</a:t>
            </a:r>
            <a:r>
              <a:rPr lang="en-US" dirty="0"/>
              <a:t> </a:t>
            </a:r>
            <a:r>
              <a:rPr lang="en-US" dirty="0" err="1"/>
              <a:t>Itobiya</a:t>
            </a:r>
            <a:r>
              <a:rPr lang="en-US" dirty="0"/>
              <a:t>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u </a:t>
            </a:r>
            <a:r>
              <a:rPr lang="en-US" dirty="0" err="1"/>
              <a:t>soconaaya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</a:t>
            </a:r>
            <a:r>
              <a:rPr lang="en-US" dirty="0" err="1"/>
              <a:t>koofure,waxaa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</a:t>
            </a:r>
            <a:r>
              <a:rPr lang="en-US" dirty="0" err="1"/>
              <a:t>maraa</a:t>
            </a:r>
            <a:r>
              <a:rPr lang="en-US" dirty="0"/>
              <a:t> </a:t>
            </a:r>
            <a:r>
              <a:rPr lang="en-US" dirty="0" err="1"/>
              <a:t>meel</a:t>
            </a:r>
            <a:r>
              <a:rPr lang="en-US" dirty="0"/>
              <a:t> </a:t>
            </a:r>
            <a:r>
              <a:rPr lang="en-US" dirty="0" err="1"/>
              <a:t>waxoogaa</a:t>
            </a:r>
            <a:r>
              <a:rPr lang="en-US" dirty="0"/>
              <a:t> ka </a:t>
            </a:r>
            <a:r>
              <a:rPr lang="en-US" dirty="0" err="1"/>
              <a:t>sokeysa</a:t>
            </a:r>
            <a:r>
              <a:rPr lang="en-US" dirty="0"/>
              <a:t> </a:t>
            </a:r>
            <a:r>
              <a:rPr lang="en-US" dirty="0" err="1"/>
              <a:t>magaalada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Marsabad</a:t>
            </a:r>
            <a:r>
              <a:rPr lang="en-US" b="1" dirty="0"/>
              <a:t>”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taalla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Keenya</a:t>
            </a:r>
            <a:r>
              <a:rPr lang="en-US" dirty="0"/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440B5-CC9C-9ECB-3984-7A85E6C0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1" y="0"/>
            <a:ext cx="2835348" cy="7123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8293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294A8-F536-116A-7AE5-26709601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72BC-8CC0-EC49-B087-48F1B111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8507819" cy="172948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Berriga</a:t>
            </a:r>
            <a:endParaRPr lang="en-US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6816-DDBE-3BAC-582A-98133099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2"/>
            <a:ext cx="7508358" cy="4486940"/>
          </a:xfrm>
        </p:spPr>
        <p:txBody>
          <a:bodyPr/>
          <a:lstStyle/>
          <a:p>
            <a:r>
              <a:rPr lang="en-US" dirty="0" err="1"/>
              <a:t>Inta</a:t>
            </a:r>
            <a:r>
              <a:rPr lang="en-US" dirty="0"/>
              <a:t> </a:t>
            </a:r>
            <a:r>
              <a:rPr lang="en-US" dirty="0" err="1"/>
              <a:t>kadibna</a:t>
            </a:r>
            <a:r>
              <a:rPr lang="en-US" dirty="0"/>
              <a:t> </a:t>
            </a:r>
            <a:r>
              <a:rPr lang="en-US" dirty="0" err="1"/>
              <a:t>xadku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u </a:t>
            </a:r>
            <a:r>
              <a:rPr lang="en-US" dirty="0" err="1"/>
              <a:t>soconaaya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</a:t>
            </a:r>
            <a:r>
              <a:rPr lang="en-US" dirty="0" err="1"/>
              <a:t>koofurbari</a:t>
            </a:r>
            <a:r>
              <a:rPr lang="en-US" dirty="0"/>
              <a:t> </a:t>
            </a:r>
            <a:r>
              <a:rPr lang="en-US" dirty="0" err="1"/>
              <a:t>ilaa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ka </a:t>
            </a:r>
            <a:r>
              <a:rPr lang="en-US" dirty="0" err="1"/>
              <a:t>gaaraayo</a:t>
            </a:r>
            <a:r>
              <a:rPr lang="en-US" dirty="0"/>
              <a:t> “</a:t>
            </a:r>
            <a:r>
              <a:rPr lang="en-US" dirty="0" err="1"/>
              <a:t>Webiga</a:t>
            </a:r>
            <a:r>
              <a:rPr lang="en-US" dirty="0"/>
              <a:t> </a:t>
            </a:r>
            <a:r>
              <a:rPr lang="en-US" dirty="0" err="1"/>
              <a:t>Taana</a:t>
            </a:r>
            <a:r>
              <a:rPr lang="en-US" dirty="0"/>
              <a:t>”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dara</a:t>
            </a:r>
            <a:r>
              <a:rPr lang="en-US" dirty="0"/>
              <a:t> </a:t>
            </a:r>
            <a:r>
              <a:rPr lang="en-US" dirty="0" err="1"/>
              <a:t>badweynta</a:t>
            </a:r>
            <a:r>
              <a:rPr lang="en-US" dirty="0"/>
              <a:t> </a:t>
            </a:r>
            <a:r>
              <a:rPr lang="en-US" dirty="0" err="1"/>
              <a:t>hindiya,oo</a:t>
            </a:r>
            <a:r>
              <a:rPr lang="en-US" dirty="0"/>
              <a:t> ah </a:t>
            </a:r>
            <a:r>
              <a:rPr lang="en-US" dirty="0" err="1"/>
              <a:t>xadka</a:t>
            </a:r>
            <a:r>
              <a:rPr lang="en-US" dirty="0"/>
              <a:t> kala </a:t>
            </a:r>
            <a:r>
              <a:rPr lang="en-US" dirty="0" err="1"/>
              <a:t>qeybiya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kenya</a:t>
            </a:r>
            <a:r>
              <a:rPr lang="en-US" dirty="0"/>
              <a:t>.</a:t>
            </a:r>
          </a:p>
          <a:p>
            <a:r>
              <a:rPr lang="en-US" dirty="0" err="1"/>
              <a:t>Waxaanna</a:t>
            </a:r>
            <a:r>
              <a:rPr lang="en-US" dirty="0"/>
              <a:t> </a:t>
            </a:r>
            <a:r>
              <a:rPr lang="en-US" dirty="0" err="1"/>
              <a:t>halkaa</a:t>
            </a:r>
            <a:r>
              <a:rPr lang="en-US" dirty="0"/>
              <a:t> ka </a:t>
            </a:r>
            <a:r>
              <a:rPr lang="en-US" dirty="0" err="1"/>
              <a:t>fahmeynaa</a:t>
            </a:r>
            <a:r>
              <a:rPr lang="en-US" dirty="0"/>
              <a:t> in </a:t>
            </a:r>
            <a:r>
              <a:rPr lang="en-US" dirty="0" err="1"/>
              <a:t>qow.Soomaalidu</a:t>
            </a:r>
            <a:r>
              <a:rPr lang="en-US" dirty="0"/>
              <a:t> ay </a:t>
            </a:r>
            <a:r>
              <a:rPr lang="en-US" dirty="0" err="1"/>
              <a:t>xudduud</a:t>
            </a:r>
            <a:r>
              <a:rPr lang="en-US" dirty="0"/>
              <a:t> la </a:t>
            </a:r>
            <a:r>
              <a:rPr lang="en-US" dirty="0" err="1"/>
              <a:t>leedahay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3</a:t>
            </a:r>
            <a:r>
              <a:rPr lang="en-US" dirty="0"/>
              <a:t> dal </a:t>
            </a:r>
            <a:r>
              <a:rPr lang="en-US" dirty="0" err="1"/>
              <a:t>oo</a:t>
            </a:r>
            <a:r>
              <a:rPr lang="en-US" dirty="0"/>
              <a:t> kala ah: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Ereteriya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ka </a:t>
            </a:r>
            <a:r>
              <a:rPr lang="en-US" dirty="0" err="1"/>
              <a:t>saaran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Waqooyi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Itoobiya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ka </a:t>
            </a:r>
            <a:r>
              <a:rPr lang="en-US" dirty="0" err="1"/>
              <a:t>xigta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</a:t>
            </a:r>
            <a:r>
              <a:rPr lang="en-US" dirty="0" err="1"/>
              <a:t>Galbeedka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Kenya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dhanka</a:t>
            </a:r>
            <a:r>
              <a:rPr lang="en-US" dirty="0"/>
              <a:t> </a:t>
            </a:r>
            <a:r>
              <a:rPr lang="en-US" dirty="0" err="1"/>
              <a:t>Koonfureed</a:t>
            </a:r>
            <a:r>
              <a:rPr lang="en-US" dirty="0"/>
              <a:t> ka </a:t>
            </a:r>
            <a:r>
              <a:rPr lang="en-US" dirty="0" err="1"/>
              <a:t>xigta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F0864-B159-D765-C7E6-249C9412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1" y="0"/>
            <a:ext cx="3292548" cy="7123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9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3417-F3D5-B14F-18C4-434C0C6F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C3B-D5EE-34D7-8B0E-EDCE6FA5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8763000" cy="172948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Berriga</a:t>
            </a:r>
            <a:endParaRPr lang="en-US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E39F-AC06-1300-1282-A1719A7B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2"/>
            <a:ext cx="7646581" cy="4486940"/>
          </a:xfrm>
        </p:spPr>
        <p:txBody>
          <a:bodyPr/>
          <a:lstStyle/>
          <a:p>
            <a:r>
              <a:rPr lang="en-US" dirty="0" err="1"/>
              <a:t>Marka</a:t>
            </a:r>
            <a:r>
              <a:rPr lang="en-US" dirty="0"/>
              <a:t> </a:t>
            </a:r>
            <a:r>
              <a:rPr lang="en-US" dirty="0" err="1"/>
              <a:t>laga</a:t>
            </a:r>
            <a:r>
              <a:rPr lang="en-US" dirty="0"/>
              <a:t> </a:t>
            </a:r>
            <a:r>
              <a:rPr lang="en-US" dirty="0" err="1"/>
              <a:t>hadlayo</a:t>
            </a:r>
            <a:r>
              <a:rPr lang="en-US" dirty="0"/>
              <a:t> </a:t>
            </a:r>
            <a:r>
              <a:rPr lang="en-US" dirty="0" err="1"/>
              <a:t>jamhuuriyadda</a:t>
            </a:r>
            <a:r>
              <a:rPr lang="en-US" dirty="0"/>
              <a:t> </a:t>
            </a:r>
            <a:r>
              <a:rPr lang="en-US" dirty="0" err="1"/>
              <a:t>Soomaaliya</a:t>
            </a:r>
            <a:r>
              <a:rPr lang="en-US" dirty="0"/>
              <a:t> ,</a:t>
            </a:r>
            <a:r>
              <a:rPr lang="en-US" dirty="0" err="1"/>
              <a:t>waa</a:t>
            </a:r>
            <a:r>
              <a:rPr lang="en-US" dirty="0"/>
              <a:t> in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ogaanna</a:t>
            </a:r>
            <a:r>
              <a:rPr lang="en-US" dirty="0"/>
              <a:t> in </a:t>
            </a:r>
            <a:r>
              <a:rPr lang="en-US" dirty="0" err="1"/>
              <a:t>jamhuuriyadda</a:t>
            </a:r>
            <a:r>
              <a:rPr lang="en-US" dirty="0"/>
              <a:t> </a:t>
            </a:r>
            <a:r>
              <a:rPr lang="en-US" dirty="0" err="1"/>
              <a:t>Soomaaliya</a:t>
            </a:r>
            <a:r>
              <a:rPr lang="en-US" dirty="0"/>
              <a:t> </a:t>
            </a:r>
            <a:r>
              <a:rPr lang="en-US" dirty="0" err="1"/>
              <a:t>aysan</a:t>
            </a:r>
            <a:r>
              <a:rPr lang="en-US" dirty="0"/>
              <a:t> wax </a:t>
            </a:r>
            <a:r>
              <a:rPr lang="en-US" dirty="0" err="1"/>
              <a:t>xudduud</a:t>
            </a:r>
            <a:r>
              <a:rPr lang="en-US" dirty="0"/>
              <a:t> ah </a:t>
            </a:r>
            <a:r>
              <a:rPr lang="en-US" dirty="0" err="1"/>
              <a:t>lalaheyn</a:t>
            </a:r>
            <a:r>
              <a:rPr lang="en-US" dirty="0"/>
              <a:t> dal </a:t>
            </a:r>
            <a:r>
              <a:rPr lang="en-US" dirty="0" err="1"/>
              <a:t>shisheeye</a:t>
            </a:r>
            <a:r>
              <a:rPr lang="en-US" dirty="0"/>
              <a:t>, </a:t>
            </a:r>
            <a:r>
              <a:rPr lang="en-US" dirty="0" err="1"/>
              <a:t>waxaase</a:t>
            </a:r>
            <a:r>
              <a:rPr lang="en-US" dirty="0"/>
              <a:t> </a:t>
            </a:r>
            <a:r>
              <a:rPr lang="en-US" dirty="0" err="1"/>
              <a:t>jira</a:t>
            </a:r>
            <a:r>
              <a:rPr lang="en-US" dirty="0"/>
              <a:t> wax loo </a:t>
            </a:r>
            <a:r>
              <a:rPr lang="en-US" dirty="0" err="1"/>
              <a:t>yaqaan</a:t>
            </a:r>
            <a:r>
              <a:rPr lang="en-US" dirty="0"/>
              <a:t> </a:t>
            </a:r>
            <a:r>
              <a:rPr lang="en-US" dirty="0" err="1"/>
              <a:t>xudduudbeenadka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jamhuuriyadda</a:t>
            </a:r>
            <a:r>
              <a:rPr lang="en-US" dirty="0"/>
              <a:t> </a:t>
            </a:r>
            <a:r>
              <a:rPr lang="en-US" dirty="0" err="1"/>
              <a:t>Soomaaliya</a:t>
            </a:r>
            <a:r>
              <a:rPr lang="en-US" dirty="0"/>
              <a:t> la </a:t>
            </a:r>
            <a:r>
              <a:rPr lang="en-US" dirty="0" err="1"/>
              <a:t>leedahay</a:t>
            </a:r>
            <a:r>
              <a:rPr lang="en-US" dirty="0"/>
              <a:t> </a:t>
            </a:r>
            <a:r>
              <a:rPr lang="en-US" dirty="0" err="1"/>
              <a:t>waddamada</a:t>
            </a:r>
            <a:r>
              <a:rPr lang="en-US" dirty="0"/>
              <a:t> la </a:t>
            </a:r>
            <a:r>
              <a:rPr lang="en-US" dirty="0" err="1"/>
              <a:t>deriska</a:t>
            </a:r>
            <a:r>
              <a:rPr lang="en-US" dirty="0"/>
              <a:t> ah </a:t>
            </a:r>
            <a:r>
              <a:rPr lang="en-US" dirty="0" err="1"/>
              <a:t>xilligaan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Itobiya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1600 KM.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Keenya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682 KM.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Jabbuuti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>
                <a:solidFill>
                  <a:srgbClr val="00B050"/>
                </a:solidFill>
              </a:rPr>
              <a:t> 58 KM. 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9EA5C-EFFF-2626-B8FF-2FA5882B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860" y="0"/>
            <a:ext cx="3420139" cy="7123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713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6C9C1-65A7-8EE8-051F-0FC85C5F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BD96-E855-97C4-0700-830FB3FA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8624776" cy="172948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Xudduudaha</a:t>
            </a:r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Badda</a:t>
            </a:r>
            <a:endParaRPr lang="en-US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39EB-0BF2-541F-4C62-4A26067E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2"/>
            <a:ext cx="5605130" cy="448694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berriga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xadeeya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badweynta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Hindiya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Waqooyigana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xadeeya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Gacan-badeedka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Cadmeed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Badda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Cas.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B15C5-EED7-8E98-6F4E-4F332A3E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74" y="1626781"/>
            <a:ext cx="4421926" cy="5231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48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E741-FFA0-BFCE-7F6C-8C2C4911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9974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Qiimaha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Istiraatiijiyadeed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B9F1-8B36-D923-B750-297414AA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772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Alle </a:t>
            </a:r>
            <a:r>
              <a:rPr lang="en-US" dirty="0" err="1"/>
              <a:t>dejiyay</a:t>
            </a:r>
            <a:r>
              <a:rPr lang="en-US" dirty="0"/>
              <a:t>,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qiimo</a:t>
            </a:r>
            <a:r>
              <a:rPr lang="en-US" dirty="0"/>
              <a:t> </a:t>
            </a:r>
            <a:r>
              <a:rPr lang="en-US" dirty="0" err="1"/>
              <a:t>badanoo</a:t>
            </a:r>
            <a:r>
              <a:rPr lang="en-US" dirty="0"/>
              <a:t> </a:t>
            </a:r>
            <a:r>
              <a:rPr lang="en-US" dirty="0" err="1"/>
              <a:t>istiraatiiji</a:t>
            </a:r>
            <a:r>
              <a:rPr lang="en-US" dirty="0"/>
              <a:t> ah, </a:t>
            </a:r>
            <a:r>
              <a:rPr lang="en-US" dirty="0" err="1"/>
              <a:t>kuna</a:t>
            </a:r>
            <a:r>
              <a:rPr lang="en-US" dirty="0"/>
              <a:t> </a:t>
            </a:r>
            <a:r>
              <a:rPr lang="en-US" dirty="0" err="1"/>
              <a:t>yaalla</a:t>
            </a:r>
            <a:r>
              <a:rPr lang="en-US" dirty="0"/>
              <a:t> </a:t>
            </a:r>
            <a:r>
              <a:rPr lang="en-US" dirty="0" err="1"/>
              <a:t>Bariga</a:t>
            </a:r>
            <a:r>
              <a:rPr lang="en-US" dirty="0"/>
              <a:t> </a:t>
            </a:r>
            <a:r>
              <a:rPr lang="en-US" dirty="0" err="1"/>
              <a:t>Geeska</a:t>
            </a:r>
            <a:r>
              <a:rPr lang="en-US" dirty="0"/>
              <a:t> Afrika, </a:t>
            </a:r>
            <a:r>
              <a:rPr lang="en-US" dirty="0" err="1"/>
              <a:t>waxaana</a:t>
            </a:r>
            <a:r>
              <a:rPr lang="en-US" dirty="0"/>
              <a:t> mara </a:t>
            </a:r>
            <a:r>
              <a:rPr lang="en-US" dirty="0" err="1"/>
              <a:t>marin-badeedka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qiimaha</a:t>
            </a:r>
            <a:r>
              <a:rPr lang="en-US" dirty="0"/>
              <a:t> badan </a:t>
            </a:r>
            <a:r>
              <a:rPr lang="en-US" dirty="0" err="1"/>
              <a:t>dunida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dhan</a:t>
            </a:r>
            <a:r>
              <a:rPr lang="en-US" dirty="0"/>
              <a:t>, kaas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isku</a:t>
            </a:r>
            <a:r>
              <a:rPr lang="en-US" dirty="0"/>
              <a:t> </a:t>
            </a:r>
            <a:r>
              <a:rPr lang="en-US" dirty="0" err="1"/>
              <a:t>xira</a:t>
            </a:r>
            <a:r>
              <a:rPr lang="en-US" dirty="0"/>
              <a:t> </a:t>
            </a:r>
            <a:r>
              <a:rPr lang="en-US" b="1" dirty="0" err="1"/>
              <a:t>Bariga</a:t>
            </a:r>
            <a:r>
              <a:rPr lang="en-US" b="1" dirty="0"/>
              <a:t> fog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b="1" dirty="0" err="1"/>
              <a:t>Galbeedka</a:t>
            </a:r>
            <a:r>
              <a:rPr lang="en-US" b="1" dirty="0"/>
              <a:t> </a:t>
            </a:r>
            <a:r>
              <a:rPr lang="en-US" b="1" dirty="0" err="1"/>
              <a:t>dunida</a:t>
            </a:r>
            <a:r>
              <a:rPr lang="en-US" dirty="0"/>
              <a:t>, </a:t>
            </a:r>
            <a:r>
              <a:rPr lang="en-US" dirty="0" err="1"/>
              <a:t>waana</a:t>
            </a:r>
            <a:r>
              <a:rPr lang="en-US" dirty="0"/>
              <a:t> </a:t>
            </a:r>
            <a:r>
              <a:rPr lang="en-US" dirty="0" err="1"/>
              <a:t>marinka</a:t>
            </a:r>
            <a:r>
              <a:rPr lang="en-US" dirty="0"/>
              <a:t> loo </a:t>
            </a:r>
            <a:r>
              <a:rPr lang="en-US" dirty="0" err="1"/>
              <a:t>yaqaan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b="1" dirty="0" err="1"/>
              <a:t>Baab</a:t>
            </a:r>
            <a:r>
              <a:rPr lang="en-US" b="1" dirty="0"/>
              <a:t> Al-</a:t>
            </a:r>
            <a:r>
              <a:rPr lang="en-US" b="1" dirty="0" err="1"/>
              <a:t>mandab</a:t>
            </a:r>
            <a:r>
              <a:rPr lang="en-US" b="1" dirty="0"/>
              <a:t>}. </a:t>
            </a:r>
          </a:p>
          <a:p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</a:t>
            </a:r>
            <a:r>
              <a:rPr lang="en-US" dirty="0" err="1"/>
              <a:t>degto</a:t>
            </a:r>
            <a:r>
              <a:rPr lang="en-US" dirty="0"/>
              <a:t>,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dhirirsan</a:t>
            </a:r>
            <a:r>
              <a:rPr lang="en-US" dirty="0"/>
              <a:t> </a:t>
            </a:r>
            <a:r>
              <a:rPr lang="en-US" b="1" dirty="0"/>
              <a:t>3 </a:t>
            </a:r>
            <a:r>
              <a:rPr lang="en-US" dirty="0" err="1"/>
              <a:t>badood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dunida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dhan</a:t>
            </a:r>
            <a:r>
              <a:rPr lang="en-US" dirty="0"/>
              <a:t> </a:t>
            </a:r>
            <a:r>
              <a:rPr lang="en-US" dirty="0" err="1"/>
              <a:t>qiimo</a:t>
            </a:r>
            <a:r>
              <a:rPr lang="en-US" dirty="0"/>
              <a:t> </a:t>
            </a:r>
            <a:r>
              <a:rPr lang="en-US" dirty="0" err="1"/>
              <a:t>weyn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fadhiya</a:t>
            </a:r>
            <a:r>
              <a:rPr lang="en-US" dirty="0"/>
              <a:t> tan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waayadii</a:t>
            </a:r>
            <a:r>
              <a:rPr lang="en-US" dirty="0"/>
              <a:t> </a:t>
            </a:r>
            <a:r>
              <a:rPr lang="en-US" dirty="0" err="1"/>
              <a:t>hore</a:t>
            </a:r>
            <a:r>
              <a:rPr lang="en-US" dirty="0"/>
              <a:t>, </a:t>
            </a:r>
            <a:r>
              <a:rPr lang="en-US" dirty="0" err="1"/>
              <a:t>waayadii</a:t>
            </a:r>
            <a:r>
              <a:rPr lang="en-US" dirty="0"/>
              <a:t> </a:t>
            </a:r>
            <a:r>
              <a:rPr lang="en-US" dirty="0" err="1"/>
              <a:t>dhexe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waayaha</a:t>
            </a:r>
            <a:r>
              <a:rPr lang="en-US" dirty="0"/>
              <a:t> </a:t>
            </a:r>
            <a:r>
              <a:rPr lang="en-US" dirty="0" err="1"/>
              <a:t>cusub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7069B-791F-308C-106E-0C61701B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72" y="999460"/>
            <a:ext cx="4572000" cy="490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9357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50DDF-74DB-A36F-198D-FF78353B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D64-8B34-26EB-A49F-11CCA110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Qiimaha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Istiraatiijiyadeed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CAEB-AFE6-DEE6-80FE-DDF74C08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189380" cy="488351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albaabka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koofure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difaaco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goobaha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barakeysan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yaqaan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xarameynka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Madiina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cimillada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fiican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dunida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afarta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xilli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sanadka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dhanna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lebbis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hodon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xoolaha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yaqaan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dabjoogta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duurjoogta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noocyadooda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carrasan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kastana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bixi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afarta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xilli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sanadka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41559-BE58-51C6-FB91-AF975647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81" y="786809"/>
            <a:ext cx="4720856" cy="490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17734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473D-DCDC-F60B-D426-3C5E8576E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F643-9C6B-BC37-F296-65B836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Qiimaha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Istiraatiijiyadeed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Dhulka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C7EC-6363-09E9-DA1D-F286848E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48870" cy="4901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Waa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en-US" dirty="0" err="1"/>
              <a:t>xeebta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dheer</a:t>
            </a:r>
            <a:r>
              <a:rPr lang="en-US" dirty="0"/>
              <a:t> </a:t>
            </a:r>
            <a:r>
              <a:rPr lang="en-US" dirty="0" err="1"/>
              <a:t>qaaradda</a:t>
            </a:r>
            <a:r>
              <a:rPr lang="en-US" dirty="0"/>
              <a:t> Afrika </a:t>
            </a:r>
            <a:r>
              <a:rPr lang="en-US" dirty="0" err="1"/>
              <a:t>haddii</a:t>
            </a:r>
            <a:r>
              <a:rPr lang="en-US" dirty="0"/>
              <a:t> </a:t>
            </a:r>
            <a:r>
              <a:rPr lang="en-US" dirty="0" err="1"/>
              <a:t>laga</a:t>
            </a:r>
            <a:r>
              <a:rPr lang="en-US" dirty="0"/>
              <a:t> </a:t>
            </a:r>
            <a:r>
              <a:rPr lang="en-US" dirty="0" err="1"/>
              <a:t>reebo</a:t>
            </a:r>
            <a:r>
              <a:rPr lang="en-US" dirty="0"/>
              <a:t> </a:t>
            </a:r>
            <a:r>
              <a:rPr lang="en-US" dirty="0" err="1"/>
              <a:t>koofur</a:t>
            </a:r>
            <a:r>
              <a:rPr lang="en-US" dirty="0"/>
              <a:t> Afrika,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uuna</a:t>
            </a:r>
            <a:r>
              <a:rPr lang="en-US" dirty="0"/>
              <a:t> </a:t>
            </a:r>
            <a:r>
              <a:rPr lang="en-US" dirty="0" err="1"/>
              <a:t>leeyahay</a:t>
            </a:r>
            <a:r>
              <a:rPr lang="en-US" dirty="0"/>
              <a:t> </a:t>
            </a:r>
            <a:r>
              <a:rPr lang="en-US" dirty="0" err="1"/>
              <a:t>xeeb</a:t>
            </a:r>
            <a:r>
              <a:rPr lang="en-US" dirty="0"/>
              <a:t> </a:t>
            </a:r>
            <a:r>
              <a:rPr lang="en-US" dirty="0" err="1"/>
              <a:t>dheer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meeshii</a:t>
            </a:r>
            <a:r>
              <a:rPr lang="en-US" dirty="0"/>
              <a:t> la </a:t>
            </a:r>
            <a:r>
              <a:rPr lang="en-US" dirty="0" err="1"/>
              <a:t>doono</a:t>
            </a:r>
            <a:r>
              <a:rPr lang="en-US" dirty="0"/>
              <a:t> </a:t>
            </a:r>
            <a:r>
              <a:rPr lang="en-US" dirty="0" err="1"/>
              <a:t>laga</a:t>
            </a:r>
            <a:r>
              <a:rPr lang="en-US" dirty="0"/>
              <a:t> </a:t>
            </a:r>
            <a:r>
              <a:rPr lang="en-US" dirty="0" err="1"/>
              <a:t>kalluumeysan</a:t>
            </a:r>
            <a:r>
              <a:rPr lang="en-US" dirty="0"/>
              <a:t> karo, </a:t>
            </a:r>
            <a:r>
              <a:rPr lang="en-US" dirty="0" err="1"/>
              <a:t>waxna</a:t>
            </a:r>
            <a:r>
              <a:rPr lang="en-US" dirty="0"/>
              <a:t> </a:t>
            </a:r>
            <a:r>
              <a:rPr lang="en-US" dirty="0" err="1"/>
              <a:t>lagala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degi</a:t>
            </a:r>
            <a:r>
              <a:rPr lang="en-US" dirty="0"/>
              <a:t> karo, </a:t>
            </a:r>
            <a:r>
              <a:rPr lang="en-US" dirty="0" err="1"/>
              <a:t>lagana</a:t>
            </a:r>
            <a:r>
              <a:rPr lang="en-US" dirty="0"/>
              <a:t> </a:t>
            </a:r>
            <a:r>
              <a:rPr lang="en-US" dirty="0" err="1"/>
              <a:t>dhoofsan</a:t>
            </a:r>
            <a:r>
              <a:rPr lang="en-US" dirty="0"/>
              <a:t> karo.</a:t>
            </a:r>
          </a:p>
          <a:p>
            <a:r>
              <a:rPr lang="en-US" dirty="0"/>
              <a:t>Waa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dadka</a:t>
            </a:r>
            <a:r>
              <a:rPr lang="en-US" dirty="0"/>
              <a:t> </a:t>
            </a:r>
            <a:r>
              <a:rPr lang="en-US" dirty="0" err="1"/>
              <a:t>deggan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yahay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qowmiyad,oo</a:t>
            </a:r>
            <a:r>
              <a:rPr lang="en-US" dirty="0"/>
              <a:t> </a:t>
            </a:r>
            <a:r>
              <a:rPr lang="en-US" dirty="0" err="1"/>
              <a:t>isku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, </a:t>
            </a:r>
            <a:r>
              <a:rPr lang="en-US" dirty="0" err="1"/>
              <a:t>diin</a:t>
            </a:r>
            <a:r>
              <a:rPr lang="en-US" dirty="0"/>
              <a:t>, </a:t>
            </a:r>
            <a:r>
              <a:rPr lang="en-US" dirty="0" err="1"/>
              <a:t>isir</a:t>
            </a:r>
            <a:r>
              <a:rPr lang="en-US" dirty="0"/>
              <a:t>,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sooyaal</a:t>
            </a:r>
            <a:r>
              <a:rPr lang="en-US" dirty="0"/>
              <a:t> ah, </a:t>
            </a:r>
            <a:r>
              <a:rPr lang="en-US" dirty="0" err="1"/>
              <a:t>aanna</a:t>
            </a:r>
            <a:r>
              <a:rPr lang="en-US" dirty="0"/>
              <a:t> </a:t>
            </a:r>
            <a:r>
              <a:rPr lang="en-US" dirty="0" err="1"/>
              <a:t>lahayn</a:t>
            </a:r>
            <a:r>
              <a:rPr lang="en-US" dirty="0"/>
              <a:t> </a:t>
            </a:r>
            <a:r>
              <a:rPr lang="en-US" dirty="0" err="1"/>
              <a:t>xudduud</a:t>
            </a:r>
            <a:r>
              <a:rPr lang="en-US" dirty="0"/>
              <a:t> </a:t>
            </a:r>
            <a:r>
              <a:rPr lang="en-US" dirty="0" err="1"/>
              <a:t>dabeeci</a:t>
            </a:r>
            <a:r>
              <a:rPr lang="en-US" dirty="0"/>
              <a:t> ah,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kala </a:t>
            </a:r>
            <a:r>
              <a:rPr lang="en-US" dirty="0" err="1"/>
              <a:t>xirta</a:t>
            </a:r>
            <a:r>
              <a:rPr lang="en-US" dirty="0"/>
              <a:t>.</a:t>
            </a:r>
          </a:p>
          <a:p>
            <a:r>
              <a:rPr lang="en-US" dirty="0"/>
              <a:t>Waa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aad</a:t>
            </a:r>
            <a:r>
              <a:rPr lang="en-US" dirty="0"/>
              <a:t> u </a:t>
            </a:r>
            <a:r>
              <a:rPr lang="en-US" dirty="0" err="1"/>
              <a:t>weyn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qiyaaso</a:t>
            </a:r>
            <a:r>
              <a:rPr lang="en-US" dirty="0"/>
              <a:t> in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fadhiyo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Malyan</a:t>
            </a:r>
            <a:r>
              <a:rPr lang="en-US" b="1" dirty="0"/>
              <a:t> (km2)</a:t>
            </a:r>
            <a:r>
              <a:rPr lang="en-US" dirty="0"/>
              <a:t>, </a:t>
            </a:r>
            <a:r>
              <a:rPr lang="en-US" dirty="0" err="1"/>
              <a:t>dadka</a:t>
            </a:r>
            <a:r>
              <a:rPr lang="en-US" dirty="0"/>
              <a:t> </a:t>
            </a:r>
            <a:r>
              <a:rPr lang="en-US" dirty="0" err="1"/>
              <a:t>degganna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qiyaasa</a:t>
            </a:r>
            <a:r>
              <a:rPr lang="en-US" dirty="0"/>
              <a:t> </a:t>
            </a:r>
            <a:r>
              <a:rPr lang="en-US" b="1" dirty="0"/>
              <a:t>25-30 </a:t>
            </a:r>
            <a:r>
              <a:rPr lang="en-US" dirty="0" err="1"/>
              <a:t>malyan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qof</a:t>
            </a:r>
            <a:r>
              <a:rPr lang="en-US" dirty="0"/>
              <a:t> </a:t>
            </a:r>
            <a:r>
              <a:rPr lang="en-US" dirty="0" err="1"/>
              <a:t>kaliya</a:t>
            </a:r>
            <a:r>
              <a:rPr lang="en-US" dirty="0"/>
              <a:t> </a:t>
            </a:r>
            <a:r>
              <a:rPr lang="en-US" dirty="0" err="1"/>
              <a:t>xilligaan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joogno</a:t>
            </a:r>
            <a:r>
              <a:rPr lang="en-US" dirty="0"/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F8233-91F4-D44D-52C0-10DDD2A2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111" y="765543"/>
            <a:ext cx="4423144" cy="490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4038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DB37-7BC9-FBE4-DAE0-091B79165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680C-7DB1-350E-A953-9FF70A32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12395" cy="1325563"/>
          </a:xfrm>
        </p:spPr>
        <p:txBody>
          <a:bodyPr>
            <a:normAutofit/>
          </a:bodyPr>
          <a:lstStyle/>
          <a:p>
            <a:r>
              <a:rPr lang="fi-FI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Jasiiradaha Ku Yaalla Biyaha Soomaaliya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D27A-375B-7F37-6F37-15666D52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29"/>
            <a:ext cx="6838507" cy="462154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Jasiiradaha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mid ah: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Jasiiradaha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Gobollada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Waqooyi: </a:t>
            </a:r>
            <a:r>
              <a:rPr lang="en-US" dirty="0" err="1"/>
              <a:t>Sacdudiin</a:t>
            </a:r>
            <a:r>
              <a:rPr lang="en-US" dirty="0"/>
              <a:t>, </a:t>
            </a:r>
            <a:r>
              <a:rPr lang="en-US" dirty="0" err="1"/>
              <a:t>Ciitaab</a:t>
            </a:r>
            <a:r>
              <a:rPr lang="en-US" dirty="0"/>
              <a:t> IWM.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Jasiiradaha</a:t>
            </a:r>
            <a:r>
              <a:rPr lang="en-US" dirty="0"/>
              <a:t> </a:t>
            </a:r>
            <a:r>
              <a:rPr lang="en-US" b="1" dirty="0" err="1"/>
              <a:t>Gobalka</a:t>
            </a:r>
            <a:r>
              <a:rPr lang="en-US" b="1" dirty="0"/>
              <a:t> Bari: </a:t>
            </a:r>
            <a:r>
              <a:rPr lang="en-US" dirty="0" err="1"/>
              <a:t>sida</a:t>
            </a:r>
            <a:r>
              <a:rPr lang="en-US" dirty="0"/>
              <a:t>: </a:t>
            </a:r>
            <a:r>
              <a:rPr lang="en-US" dirty="0" err="1"/>
              <a:t>Cabdul</a:t>
            </a:r>
            <a:r>
              <a:rPr lang="en-US" dirty="0"/>
              <a:t> Kori, </a:t>
            </a:r>
            <a:r>
              <a:rPr lang="en-US" dirty="0" err="1"/>
              <a:t>Darsa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Samkha</a:t>
            </a:r>
            <a:r>
              <a:rPr lang="en-US" dirty="0"/>
              <a:t> </a:t>
            </a:r>
            <a:r>
              <a:rPr lang="en-US" dirty="0" err="1"/>
              <a:t>Sambooya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Soqodra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Jasiiradah</a:t>
            </a:r>
            <a:r>
              <a:rPr lang="en-US" b="1" dirty="0"/>
              <a:t> </a:t>
            </a:r>
            <a:r>
              <a:rPr lang="en-US" b="1" dirty="0" err="1"/>
              <a:t>gobolka</a:t>
            </a:r>
            <a:r>
              <a:rPr lang="en-US" b="1" dirty="0"/>
              <a:t> </a:t>
            </a:r>
            <a:r>
              <a:rPr lang="en-US" b="1" dirty="0" err="1"/>
              <a:t>Jubbada</a:t>
            </a:r>
            <a:r>
              <a:rPr lang="en-US" b="1" dirty="0"/>
              <a:t> </a:t>
            </a:r>
            <a:r>
              <a:rPr lang="en-US" b="1" dirty="0" err="1"/>
              <a:t>hoose</a:t>
            </a:r>
            <a:r>
              <a:rPr lang="en-US" b="1" dirty="0"/>
              <a:t>: </a:t>
            </a:r>
            <a:r>
              <a:rPr lang="en-US" b="1" dirty="0" err="1"/>
              <a:t>B</a:t>
            </a:r>
            <a:r>
              <a:rPr lang="en-US" dirty="0" err="1"/>
              <a:t>aajuunta</a:t>
            </a:r>
            <a:r>
              <a:rPr lang="en-US" dirty="0"/>
              <a:t>, </a:t>
            </a:r>
            <a:r>
              <a:rPr lang="en-US" dirty="0" err="1"/>
              <a:t>Kooyaama</a:t>
            </a:r>
            <a:r>
              <a:rPr lang="en-US" dirty="0"/>
              <a:t>, </a:t>
            </a:r>
            <a:r>
              <a:rPr lang="en-US" dirty="0" err="1"/>
              <a:t>Inguumi</a:t>
            </a:r>
            <a:r>
              <a:rPr lang="en-US" dirty="0"/>
              <a:t>, </a:t>
            </a:r>
            <a:r>
              <a:rPr lang="en-US" dirty="0" err="1"/>
              <a:t>Juula</a:t>
            </a:r>
            <a:r>
              <a:rPr lang="en-US" dirty="0"/>
              <a:t>, </a:t>
            </a:r>
            <a:r>
              <a:rPr lang="en-US" dirty="0" err="1"/>
              <a:t>Jawaay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Kufuumbi</a:t>
            </a:r>
            <a:r>
              <a:rPr lang="en-US" dirty="0"/>
              <a:t>.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B8694-A54D-CFD6-5ED3-186A752BA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07" y="0"/>
            <a:ext cx="4657060" cy="4327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6187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7BAF-0179-56B6-D0D4-B1EA662F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274-3041-ECD8-2796-E67B2A7B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9381" cy="1325563"/>
          </a:xfrm>
        </p:spPr>
        <p:txBody>
          <a:bodyPr>
            <a:normAutofit/>
          </a:bodyPr>
          <a:lstStyle/>
          <a:p>
            <a:r>
              <a:rPr lang="fi-FI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Jasiiradaha Ku Yaalla Biyaha Soomaaliya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B924-17DC-42A8-2D3F-720919BB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29"/>
            <a:ext cx="6987364" cy="4621545"/>
          </a:xfrm>
        </p:spPr>
        <p:txBody>
          <a:bodyPr/>
          <a:lstStyle/>
          <a:p>
            <a:r>
              <a:rPr lang="en-US" dirty="0" err="1"/>
              <a:t>Guud</a:t>
            </a:r>
            <a:r>
              <a:rPr lang="en-US" dirty="0"/>
              <a:t> </a:t>
            </a:r>
            <a:r>
              <a:rPr lang="en-US" dirty="0" err="1"/>
              <a:t>ahaan</a:t>
            </a:r>
            <a:r>
              <a:rPr lang="en-US" dirty="0"/>
              <a:t> </a:t>
            </a:r>
            <a:r>
              <a:rPr lang="en-US" dirty="0" err="1"/>
              <a:t>jasiiradaha</a:t>
            </a:r>
            <a:r>
              <a:rPr lang="en-US" dirty="0"/>
              <a:t> </a:t>
            </a:r>
            <a:r>
              <a:rPr lang="en-US" dirty="0" err="1"/>
              <a:t>Soomaaliya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weyn</a:t>
            </a:r>
            <a:r>
              <a:rPr lang="en-US" dirty="0"/>
              <a:t> </a:t>
            </a:r>
            <a:r>
              <a:rPr lang="en-US" dirty="0" err="1"/>
              <a:t>jasiiradda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Soqodara</a:t>
            </a:r>
            <a:r>
              <a:rPr lang="en-US" b="1" dirty="0"/>
              <a:t>), </a:t>
            </a:r>
            <a:r>
              <a:rPr lang="en-US" dirty="0" err="1"/>
              <a:t>oo</a:t>
            </a:r>
            <a:r>
              <a:rPr lang="en-US" dirty="0"/>
              <a:t> u </a:t>
            </a:r>
            <a:r>
              <a:rPr lang="en-US" dirty="0" err="1"/>
              <a:t>jirta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100km, </a:t>
            </a:r>
            <a:r>
              <a:rPr lang="en-US" dirty="0" err="1"/>
              <a:t>halka</a:t>
            </a:r>
            <a:r>
              <a:rPr lang="en-US" dirty="0"/>
              <a:t> ay u </a:t>
            </a:r>
            <a:r>
              <a:rPr lang="en-US" dirty="0" err="1"/>
              <a:t>jirto</a:t>
            </a:r>
            <a:r>
              <a:rPr lang="en-US" dirty="0"/>
              <a:t> </a:t>
            </a:r>
            <a:r>
              <a:rPr lang="en-US" dirty="0" err="1"/>
              <a:t>dhulka</a:t>
            </a:r>
            <a:r>
              <a:rPr lang="en-US" dirty="0"/>
              <a:t> </a:t>
            </a:r>
            <a:r>
              <a:rPr lang="en-US" dirty="0" err="1"/>
              <a:t>Yaman</a:t>
            </a:r>
            <a:r>
              <a:rPr lang="en-US" dirty="0"/>
              <a:t> 500meyl </a:t>
            </a:r>
            <a:r>
              <a:rPr lang="en-US" dirty="0" err="1"/>
              <a:t>badeed</a:t>
            </a:r>
            <a:endParaRPr lang="en-US" dirty="0"/>
          </a:p>
          <a:p>
            <a:r>
              <a:rPr lang="en-US" dirty="0" err="1"/>
              <a:t>Gumeysigii</a:t>
            </a:r>
            <a:r>
              <a:rPr lang="en-US" dirty="0"/>
              <a:t> </a:t>
            </a:r>
            <a:r>
              <a:rPr lang="en-US" dirty="0" err="1"/>
              <a:t>Engiriisku</a:t>
            </a:r>
            <a:r>
              <a:rPr lang="en-US" dirty="0"/>
              <a:t> </a:t>
            </a:r>
            <a:r>
              <a:rPr lang="en-US" dirty="0" err="1"/>
              <a:t>asigoo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 </a:t>
            </a:r>
            <a:r>
              <a:rPr lang="en-US" dirty="0" err="1"/>
              <a:t>soqodara</a:t>
            </a:r>
            <a:r>
              <a:rPr lang="en-US" dirty="0"/>
              <a:t> </a:t>
            </a:r>
            <a:r>
              <a:rPr lang="en-US" dirty="0" err="1"/>
              <a:t>tahay</a:t>
            </a:r>
            <a:r>
              <a:rPr lang="en-US" dirty="0"/>
              <a:t> </a:t>
            </a:r>
            <a:r>
              <a:rPr lang="en-US" dirty="0" err="1"/>
              <a:t>dhul</a:t>
            </a:r>
            <a:r>
              <a:rPr lang="en-US" dirty="0"/>
              <a:t> </a:t>
            </a:r>
            <a:r>
              <a:rPr lang="en-US" dirty="0" err="1"/>
              <a:t>Soomaaliyeed</a:t>
            </a:r>
            <a:r>
              <a:rPr lang="en-US" dirty="0"/>
              <a:t> </a:t>
            </a:r>
            <a:r>
              <a:rPr lang="en-US" dirty="0" err="1"/>
              <a:t>ayuu</a:t>
            </a:r>
            <a:r>
              <a:rPr lang="en-US" dirty="0"/>
              <a:t> </a:t>
            </a:r>
            <a:r>
              <a:rPr lang="en-US" dirty="0" err="1"/>
              <a:t>raacsiiyay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Yamanta</a:t>
            </a:r>
            <a:r>
              <a:rPr lang="en-US" dirty="0"/>
              <a:t> </a:t>
            </a:r>
            <a:r>
              <a:rPr lang="en-US" dirty="0" err="1"/>
              <a:t>koofureed</a:t>
            </a:r>
            <a:r>
              <a:rPr lang="en-US" dirty="0"/>
              <a:t> </a:t>
            </a:r>
            <a:r>
              <a:rPr lang="en-US" dirty="0" err="1"/>
              <a:t>markii</a:t>
            </a:r>
            <a:r>
              <a:rPr lang="en-US" dirty="0"/>
              <a:t> ay </a:t>
            </a:r>
            <a:r>
              <a:rPr lang="en-US" dirty="0" err="1"/>
              <a:t>xurnimada</a:t>
            </a:r>
            <a:r>
              <a:rPr lang="en-US" dirty="0"/>
              <a:t> ka </a:t>
            </a:r>
            <a:r>
              <a:rPr lang="en-US" dirty="0" err="1"/>
              <a:t>qaadatay</a:t>
            </a:r>
            <a:r>
              <a:rPr lang="en-US" dirty="0"/>
              <a:t>, </a:t>
            </a:r>
            <a:r>
              <a:rPr lang="en-US" dirty="0" err="1"/>
              <a:t>sanadkii</a:t>
            </a:r>
            <a:r>
              <a:rPr lang="en-US" dirty="0"/>
              <a:t> 1967-kii, </a:t>
            </a:r>
            <a:r>
              <a:rPr lang="en-US" dirty="0" err="1"/>
              <a:t>waxaana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qiyaasaa</a:t>
            </a:r>
            <a:r>
              <a:rPr lang="en-US" dirty="0"/>
              <a:t> </a:t>
            </a:r>
            <a:r>
              <a:rPr lang="en-US" dirty="0" err="1"/>
              <a:t>bedka</a:t>
            </a:r>
            <a:r>
              <a:rPr lang="en-US" dirty="0"/>
              <a:t> </a:t>
            </a:r>
            <a:r>
              <a:rPr lang="en-US" dirty="0" err="1"/>
              <a:t>jasiiradda</a:t>
            </a:r>
            <a:r>
              <a:rPr lang="en-US" dirty="0"/>
              <a:t> </a:t>
            </a:r>
            <a:r>
              <a:rPr lang="en-US" b="1" dirty="0"/>
              <a:t>1620- 2000meyl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iskuweer</a:t>
            </a:r>
            <a:r>
              <a:rPr lang="en-US" dirty="0"/>
              <a:t> ah. 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0F7CF-B004-B63C-8A9C-063A52204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07" y="0"/>
            <a:ext cx="4657060" cy="4327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2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9A9CC-6E5A-4D21-FD29-C0E256E8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BFBD-CF37-D4D5-B983-29B6493D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749" y="365125"/>
            <a:ext cx="6080051" cy="1325563"/>
          </a:xfrm>
        </p:spPr>
        <p:txBody>
          <a:bodyPr/>
          <a:lstStyle/>
          <a:p>
            <a:r>
              <a:rPr lang="en-US" b="1" dirty="0" err="1"/>
              <a:t>Hordhac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29A2-46AE-2FD7-2511-DEDF78FA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6" y="1825625"/>
            <a:ext cx="6964327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Aqoonyahannadu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ay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kaliya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karo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dareenka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qabkii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aqoon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qofka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qofka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qiimaha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sooyaalkiisa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dadkiisa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qiimaha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istiraatiijiyadeed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dalkiisu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dunida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leeyahay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khayraadka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dabeeciga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dalkiisa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buuxa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awoodaha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dadkiisu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leeyahay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qiimaha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qarannimo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sharaf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dalkiisu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lahaan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dunida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16F49-0F19-AA19-4852-E1268AD06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" y="-74427"/>
            <a:ext cx="4919330" cy="6932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9F173-CD5E-8608-1894-1503F280D12E}"/>
              </a:ext>
            </a:extLst>
          </p:cNvPr>
          <p:cNvSpPr/>
          <p:nvPr/>
        </p:nvSpPr>
        <p:spPr>
          <a:xfrm>
            <a:off x="467833" y="2923953"/>
            <a:ext cx="4019107" cy="16905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HORDHAC</a:t>
            </a:r>
          </a:p>
        </p:txBody>
      </p:sp>
    </p:spTree>
    <p:extLst>
      <p:ext uri="{BB962C8B-B14F-4D97-AF65-F5344CB8AC3E}">
        <p14:creationId xmlns:p14="http://schemas.microsoft.com/office/powerpoint/2010/main" val="379010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E510D-A226-35F2-85B9-0406BB93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29" y="0"/>
            <a:ext cx="12408195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299F4-2830-1171-7182-8F8D55EE647E}"/>
              </a:ext>
            </a:extLst>
          </p:cNvPr>
          <p:cNvSpPr/>
          <p:nvPr/>
        </p:nvSpPr>
        <p:spPr>
          <a:xfrm>
            <a:off x="2020186" y="1648047"/>
            <a:ext cx="8240233" cy="3274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rial Black" panose="020B0A04020102020204" pitchFamily="34" charset="0"/>
              </a:rPr>
              <a:t>DHAMMAAD</a:t>
            </a:r>
          </a:p>
          <a:p>
            <a:pPr marL="0" indent="0" algn="ctr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rial Black" panose="020B0A04020102020204" pitchFamily="34" charset="0"/>
              </a:rPr>
              <a:t>WAX SU’AAL AH?</a:t>
            </a:r>
          </a:p>
          <a:p>
            <a:pPr algn="ctr"/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9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2238A-C4C0-72DE-704F-928DD95F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BE50-DD77-3AE2-9D0A-D8D50D16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46581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Daraasaadka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A612-AD35-28A2-3118-8B923443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37967" cy="503237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Daraasaadka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qormooyin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kookooban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hadlaaya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qayba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xiriir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qowmiyadda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Sooyaalka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ummadda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Qaabdhismeedka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dhulka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ahmiyadda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istiraatiijiyadeed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leeyahay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Isirka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Dhaxaldhaqameedka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hiddaha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gaarka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Qaabdhismeedka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bulshada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Xeerdhaqameedkii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Soomaalidu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dhiqi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jirtay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IWM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92B11-113C-B818-7D7A-71B50C07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43" y="1063256"/>
            <a:ext cx="3402418" cy="5429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223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6BBE-6C6D-E17F-8E4D-736E3D7A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673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Daraasaadka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AFEC-7991-BB76-47DC-BDA4FDF9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733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Waxaa</a:t>
            </a:r>
            <a:r>
              <a:rPr lang="en-US" dirty="0"/>
              <a:t> kale </a:t>
            </a:r>
            <a:r>
              <a:rPr lang="en-US" dirty="0" err="1"/>
              <a:t>oo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daraasadka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qaadan</a:t>
            </a:r>
            <a:r>
              <a:rPr lang="en-US" dirty="0"/>
              <a:t> </a:t>
            </a:r>
            <a:r>
              <a:rPr lang="en-US" dirty="0" err="1"/>
              <a:t>doonna</a:t>
            </a:r>
            <a:r>
              <a:rPr lang="en-US" dirty="0"/>
              <a:t> </a:t>
            </a:r>
            <a:r>
              <a:rPr lang="en-US" dirty="0" err="1"/>
              <a:t>qoraallo</a:t>
            </a:r>
            <a:r>
              <a:rPr lang="en-US" dirty="0"/>
              <a:t> ka </a:t>
            </a:r>
            <a:r>
              <a:rPr lang="en-US" dirty="0" err="1"/>
              <a:t>hadlaaya</a:t>
            </a:r>
            <a:r>
              <a:rPr lang="en-US" dirty="0"/>
              <a:t> </a:t>
            </a:r>
            <a:r>
              <a:rPr lang="en-US" dirty="0" err="1"/>
              <a:t>sooyaalkii</a:t>
            </a:r>
            <a:r>
              <a:rPr lang="en-US" dirty="0"/>
              <a:t> </a:t>
            </a:r>
            <a:r>
              <a:rPr lang="en-US" dirty="0" err="1"/>
              <a:t>fartii</a:t>
            </a:r>
            <a:r>
              <a:rPr lang="en-US" dirty="0"/>
              <a:t> </a:t>
            </a:r>
            <a:r>
              <a:rPr lang="en-US" dirty="0" err="1"/>
              <a:t>hore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qoristii</a:t>
            </a:r>
            <a:r>
              <a:rPr lang="en-US" dirty="0"/>
              <a:t> </a:t>
            </a:r>
            <a:r>
              <a:rPr lang="en-US" dirty="0" err="1"/>
              <a:t>farta</a:t>
            </a:r>
            <a:r>
              <a:rPr lang="en-US" dirty="0"/>
              <a:t> </a:t>
            </a:r>
            <a:r>
              <a:rPr lang="en-US" dirty="0" err="1"/>
              <a:t>cusub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halgankii</a:t>
            </a:r>
            <a:r>
              <a:rPr lang="en-US" dirty="0"/>
              <a:t> </a:t>
            </a:r>
            <a:r>
              <a:rPr lang="en-US" dirty="0" err="1"/>
              <a:t>dheera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loo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galay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saaridda</a:t>
            </a:r>
            <a:r>
              <a:rPr lang="en-US" dirty="0"/>
              <a:t> far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qori</a:t>
            </a:r>
            <a:r>
              <a:rPr lang="en-US" dirty="0"/>
              <a:t> karo </a:t>
            </a:r>
            <a:r>
              <a:rPr lang="en-US" dirty="0" err="1"/>
              <a:t>afka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  <a:p>
            <a:r>
              <a:rPr lang="en-US" dirty="0" err="1"/>
              <a:t>Sida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 kale </a:t>
            </a:r>
            <a:r>
              <a:rPr lang="en-US" dirty="0" err="1"/>
              <a:t>daraasaadkaan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qaadan</a:t>
            </a:r>
            <a:r>
              <a:rPr lang="en-US" dirty="0"/>
              <a:t> </a:t>
            </a:r>
            <a:r>
              <a:rPr lang="en-US" dirty="0" err="1"/>
              <a:t>doonna</a:t>
            </a:r>
            <a:r>
              <a:rPr lang="en-US" dirty="0"/>
              <a:t> </a:t>
            </a:r>
            <a:r>
              <a:rPr lang="en-US" dirty="0" err="1"/>
              <a:t>qoraallo</a:t>
            </a:r>
            <a:r>
              <a:rPr lang="en-US" dirty="0"/>
              <a:t> ka </a:t>
            </a:r>
            <a:r>
              <a:rPr lang="en-US" dirty="0" err="1"/>
              <a:t>hadlaaya</a:t>
            </a:r>
            <a:r>
              <a:rPr lang="en-US" dirty="0"/>
              <a:t> </a:t>
            </a:r>
            <a:r>
              <a:rPr lang="en-US" dirty="0" err="1"/>
              <a:t>qiimaha</a:t>
            </a:r>
            <a:r>
              <a:rPr lang="en-US" dirty="0"/>
              <a:t> </a:t>
            </a:r>
            <a:r>
              <a:rPr lang="en-US" dirty="0" err="1"/>
              <a:t>afka</a:t>
            </a:r>
            <a:r>
              <a:rPr lang="en-US" dirty="0"/>
              <a:t> </a:t>
            </a:r>
            <a:r>
              <a:rPr lang="en-US" dirty="0" err="1"/>
              <a:t>Soomaaliga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afguriyadiisu</a:t>
            </a:r>
            <a:r>
              <a:rPr lang="en-US" dirty="0"/>
              <a:t> ay </a:t>
            </a:r>
            <a:r>
              <a:rPr lang="en-US" dirty="0" err="1"/>
              <a:t>leeyihiin</a:t>
            </a:r>
            <a:r>
              <a:rPr lang="en-US" dirty="0"/>
              <a:t>,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kala </a:t>
            </a:r>
            <a:r>
              <a:rPr lang="en-US" dirty="0" err="1"/>
              <a:t>duwan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kala </a:t>
            </a:r>
            <a:r>
              <a:rPr lang="en-US" dirty="0" err="1"/>
              <a:t>baxo</a:t>
            </a:r>
            <a:r>
              <a:rPr lang="en-US" dirty="0"/>
              <a:t> ,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guud</a:t>
            </a:r>
            <a:r>
              <a:rPr lang="en-US" dirty="0"/>
              <a:t> </a:t>
            </a:r>
            <a:r>
              <a:rPr lang="en-US" dirty="0" err="1"/>
              <a:t>ahaan</a:t>
            </a:r>
            <a:r>
              <a:rPr lang="en-US" dirty="0"/>
              <a:t> </a:t>
            </a:r>
            <a:r>
              <a:rPr lang="en-US" dirty="0" err="1"/>
              <a:t>dhaxldhaqameedka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CF7C1-CE3E-320C-62EA-1821A1660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35" y="1063256"/>
            <a:ext cx="3526465" cy="5507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25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DE788-C7AB-33D7-372B-E7CF8E48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B36E-3637-7E6D-AF5E-B776D87E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12935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Daraasaadka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Qowmiyadda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198E-3F12-870E-2BEC-C7C7F141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44023" cy="5018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Isla </a:t>
            </a:r>
            <a:r>
              <a:rPr lang="en-US" dirty="0" err="1"/>
              <a:t>daraasaadkaan</a:t>
            </a:r>
            <a:r>
              <a:rPr lang="en-US" dirty="0"/>
              <a:t> , </a:t>
            </a:r>
            <a:r>
              <a:rPr lang="en-US" dirty="0" err="1"/>
              <a:t>waxaa</a:t>
            </a:r>
            <a:r>
              <a:rPr lang="en-US" dirty="0"/>
              <a:t> kale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bandhigi</a:t>
            </a:r>
            <a:r>
              <a:rPr lang="en-US" dirty="0"/>
              <a:t> </a:t>
            </a:r>
            <a:r>
              <a:rPr lang="en-US" dirty="0" err="1"/>
              <a:t>doonna</a:t>
            </a:r>
            <a:r>
              <a:rPr lang="en-US" dirty="0"/>
              <a:t> </a:t>
            </a:r>
            <a:r>
              <a:rPr lang="en-US" dirty="0" err="1"/>
              <a:t>qoraallo</a:t>
            </a:r>
            <a:r>
              <a:rPr lang="en-US" dirty="0"/>
              <a:t> ka </a:t>
            </a:r>
            <a:r>
              <a:rPr lang="en-US" dirty="0" err="1"/>
              <a:t>hadlaaya</a:t>
            </a:r>
            <a:r>
              <a:rPr lang="en-US" dirty="0"/>
              <a:t> </a:t>
            </a:r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, </a:t>
            </a:r>
            <a:r>
              <a:rPr lang="en-US" dirty="0" err="1"/>
              <a:t>qeybaha</a:t>
            </a:r>
            <a:r>
              <a:rPr lang="en-US" dirty="0"/>
              <a:t> ay ka </a:t>
            </a:r>
            <a:r>
              <a:rPr lang="en-US" dirty="0" err="1"/>
              <a:t>kooban</a:t>
            </a:r>
            <a:r>
              <a:rPr lang="en-US" dirty="0"/>
              <a:t> </a:t>
            </a:r>
            <a:r>
              <a:rPr lang="en-US" dirty="0" err="1"/>
              <a:t>tahay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waxyaabaha</a:t>
            </a:r>
            <a:r>
              <a:rPr lang="en-US" dirty="0"/>
              <a:t> </a:t>
            </a:r>
            <a:r>
              <a:rPr lang="en-US" dirty="0" err="1"/>
              <a:t>isku</a:t>
            </a:r>
            <a:r>
              <a:rPr lang="en-US" dirty="0"/>
              <a:t> </a:t>
            </a:r>
            <a:r>
              <a:rPr lang="en-US" dirty="0" err="1"/>
              <a:t>xira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Soomaalida,iyo</a:t>
            </a:r>
            <a:r>
              <a:rPr lang="en-US" dirty="0"/>
              <a:t> </a:t>
            </a:r>
            <a:r>
              <a:rPr lang="en-US" dirty="0" err="1"/>
              <a:t>waxyaabaha</a:t>
            </a:r>
            <a:r>
              <a:rPr lang="en-US" dirty="0"/>
              <a:t> </a:t>
            </a:r>
            <a:r>
              <a:rPr lang="en-US" dirty="0" err="1"/>
              <a:t>bulsho</a:t>
            </a:r>
            <a:r>
              <a:rPr lang="en-US" dirty="0"/>
              <a:t> </a:t>
            </a:r>
            <a:r>
              <a:rPr lang="en-US" dirty="0" err="1"/>
              <a:t>meel</a:t>
            </a:r>
            <a:r>
              <a:rPr lang="en-US" dirty="0"/>
              <a:t> </a:t>
            </a:r>
            <a:r>
              <a:rPr lang="en-US" dirty="0" err="1"/>
              <a:t>wada</a:t>
            </a:r>
            <a:r>
              <a:rPr lang="en-US" dirty="0"/>
              <a:t>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dhisi</a:t>
            </a:r>
            <a:r>
              <a:rPr lang="en-US" dirty="0"/>
              <a:t> karo.</a:t>
            </a:r>
          </a:p>
          <a:p>
            <a:r>
              <a:rPr lang="en-US" dirty="0" err="1"/>
              <a:t>Daraasaadkaani</a:t>
            </a:r>
            <a:r>
              <a:rPr lang="en-US" dirty="0"/>
              <a:t> </a:t>
            </a:r>
            <a:r>
              <a:rPr lang="en-US" dirty="0" err="1"/>
              <a:t>waa</a:t>
            </a:r>
            <a:r>
              <a:rPr lang="en-US" dirty="0"/>
              <a:t> </a:t>
            </a:r>
            <a:r>
              <a:rPr lang="en-US" dirty="0" err="1"/>
              <a:t>qormooyin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gaar</a:t>
            </a:r>
            <a:r>
              <a:rPr lang="en-US" dirty="0"/>
              <a:t> ah </a:t>
            </a:r>
            <a:r>
              <a:rPr lang="en-US" dirty="0" err="1"/>
              <a:t>loogu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xulay</a:t>
            </a:r>
            <a:r>
              <a:rPr lang="en-US" dirty="0"/>
              <a:t> </a:t>
            </a:r>
            <a:r>
              <a:rPr lang="en-US" dirty="0" err="1"/>
              <a:t>ardayda</a:t>
            </a:r>
            <a:r>
              <a:rPr lang="en-US" dirty="0"/>
              <a:t> </a:t>
            </a:r>
            <a:r>
              <a:rPr lang="en-US" dirty="0" err="1"/>
              <a:t>dhigata</a:t>
            </a:r>
            <a:r>
              <a:rPr lang="en-US" dirty="0"/>
              <a:t> </a:t>
            </a:r>
            <a:r>
              <a:rPr lang="en-US" dirty="0" err="1"/>
              <a:t>waxbarashada</a:t>
            </a:r>
            <a:r>
              <a:rPr lang="en-US" dirty="0"/>
              <a:t> </a:t>
            </a:r>
            <a:r>
              <a:rPr lang="en-US" dirty="0" err="1"/>
              <a:t>sare</a:t>
            </a:r>
            <a:r>
              <a:rPr lang="en-US" dirty="0"/>
              <a:t>; </a:t>
            </a:r>
            <a:r>
              <a:rPr lang="en-US" dirty="0" err="1"/>
              <a:t>sida</a:t>
            </a:r>
            <a:r>
              <a:rPr lang="en-US" dirty="0"/>
              <a:t>: </a:t>
            </a:r>
            <a:r>
              <a:rPr lang="en-US" dirty="0" err="1"/>
              <a:t>Macaahidda</a:t>
            </a:r>
            <a:r>
              <a:rPr lang="en-US" dirty="0"/>
              <a:t> </a:t>
            </a:r>
            <a:r>
              <a:rPr lang="en-US" dirty="0" err="1"/>
              <a:t>sare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Jaamacadaha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ay wax </a:t>
            </a:r>
            <a:r>
              <a:rPr lang="en-US" dirty="0" err="1"/>
              <a:t>uga</a:t>
            </a:r>
            <a:r>
              <a:rPr lang="en-US" dirty="0"/>
              <a:t> </a:t>
            </a:r>
            <a:r>
              <a:rPr lang="en-US" dirty="0" err="1"/>
              <a:t>ogaadaan</a:t>
            </a:r>
            <a:r>
              <a:rPr lang="en-US" dirty="0"/>
              <a:t>, </a:t>
            </a:r>
            <a:r>
              <a:rPr lang="en-US" dirty="0" err="1"/>
              <a:t>ugana</a:t>
            </a:r>
            <a:r>
              <a:rPr lang="en-US" dirty="0"/>
              <a:t> </a:t>
            </a:r>
            <a:r>
              <a:rPr lang="en-US" dirty="0" err="1"/>
              <a:t>fahmaan</a:t>
            </a:r>
            <a:r>
              <a:rPr lang="en-US" dirty="0"/>
              <a:t> </a:t>
            </a:r>
            <a:r>
              <a:rPr lang="en-US" dirty="0" err="1"/>
              <a:t>sooyaalka</a:t>
            </a:r>
            <a:r>
              <a:rPr lang="en-US" dirty="0"/>
              <a:t>, </a:t>
            </a:r>
            <a:r>
              <a:rPr lang="en-US" dirty="0" err="1"/>
              <a:t>dhaxaldhaqameedka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hiddaha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Soomaalida,laguna</a:t>
            </a:r>
            <a:r>
              <a:rPr lang="en-US" dirty="0"/>
              <a:t> </a:t>
            </a:r>
            <a:r>
              <a:rPr lang="en-US" dirty="0" err="1"/>
              <a:t>dhiirrigeliyo</a:t>
            </a:r>
            <a:r>
              <a:rPr lang="en-US" dirty="0"/>
              <a:t> </a:t>
            </a:r>
            <a:r>
              <a:rPr lang="en-US" dirty="0" err="1"/>
              <a:t>ardayda</a:t>
            </a:r>
            <a:r>
              <a:rPr lang="en-US" dirty="0"/>
              <a:t> in ay </a:t>
            </a:r>
            <a:r>
              <a:rPr lang="en-US" dirty="0" err="1"/>
              <a:t>cilmibaaris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sameeyaan</a:t>
            </a:r>
            <a:r>
              <a:rPr lang="en-US" dirty="0"/>
              <a:t> </a:t>
            </a:r>
            <a:r>
              <a:rPr lang="en-US" dirty="0" err="1"/>
              <a:t>dhammaan</a:t>
            </a:r>
            <a:r>
              <a:rPr lang="en-US" dirty="0"/>
              <a:t> </a:t>
            </a:r>
            <a:r>
              <a:rPr lang="en-US" dirty="0" err="1"/>
              <a:t>waxyaabahaa</a:t>
            </a:r>
            <a:r>
              <a:rPr lang="en-US" dirty="0"/>
              <a:t> </a:t>
            </a:r>
            <a:r>
              <a:rPr lang="en-US" dirty="0" err="1"/>
              <a:t>xiriirka</a:t>
            </a:r>
            <a:r>
              <a:rPr lang="en-US" dirty="0"/>
              <a:t> la 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en-US" dirty="0" err="1"/>
              <a:t>dalka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</a:t>
            </a:r>
            <a:r>
              <a:rPr lang="en-US" dirty="0" err="1"/>
              <a:t>dadka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B8252-1936-67D3-A17C-163A132B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94" y="776178"/>
            <a:ext cx="2984205" cy="5681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212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454C-9CC9-56D8-C1A0-DC0E81C1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226903"/>
            <a:ext cx="7465828" cy="117659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Maaddada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Daraasadka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53FD-F579-6101-38D6-B1E466F4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3499"/>
            <a:ext cx="9315893" cy="5227598"/>
          </a:xfrm>
        </p:spPr>
        <p:txBody>
          <a:bodyPr>
            <a:noAutofit/>
          </a:bodyPr>
          <a:lstStyle/>
          <a:p>
            <a:r>
              <a:rPr lang="en-US" dirty="0" err="1"/>
              <a:t>Ujeeddooyinka</a:t>
            </a:r>
            <a:r>
              <a:rPr lang="en-US" dirty="0"/>
              <a:t> </a:t>
            </a:r>
            <a:r>
              <a:rPr lang="en-US" dirty="0" err="1"/>
              <a:t>ugu</a:t>
            </a:r>
            <a:r>
              <a:rPr lang="en-US" dirty="0"/>
              <a:t> </a:t>
            </a:r>
            <a:r>
              <a:rPr lang="en-US" dirty="0" err="1"/>
              <a:t>waaweyn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la </a:t>
            </a:r>
            <a:r>
              <a:rPr lang="en-US" dirty="0" err="1"/>
              <a:t>doonaayo</a:t>
            </a:r>
            <a:r>
              <a:rPr lang="en-US" dirty="0"/>
              <a:t> in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gaaro</a:t>
            </a:r>
            <a:r>
              <a:rPr lang="en-US" dirty="0"/>
              <a:t> </a:t>
            </a:r>
            <a:r>
              <a:rPr lang="en-US" dirty="0" err="1"/>
              <a:t>barashada</a:t>
            </a:r>
            <a:r>
              <a:rPr lang="en-US" dirty="0"/>
              <a:t> </a:t>
            </a:r>
            <a:r>
              <a:rPr lang="en-US" dirty="0" err="1"/>
              <a:t>maaddadan</a:t>
            </a:r>
            <a:r>
              <a:rPr lang="en-US" dirty="0"/>
              <a:t> </a:t>
            </a:r>
            <a:r>
              <a:rPr lang="en-US" dirty="0" err="1"/>
              <a:t>waxaa</a:t>
            </a:r>
            <a:r>
              <a:rPr lang="en-US" dirty="0"/>
              <a:t> ka mid ah: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la </a:t>
            </a:r>
            <a:r>
              <a:rPr lang="en-US" sz="2800" dirty="0" err="1"/>
              <a:t>kobciyo</a:t>
            </a:r>
            <a:r>
              <a:rPr lang="en-US" sz="2800" dirty="0"/>
              <a:t> </a:t>
            </a:r>
            <a:r>
              <a:rPr lang="en-US" sz="2800" dirty="0" err="1"/>
              <a:t>fahamka</a:t>
            </a:r>
            <a:r>
              <a:rPr lang="en-US" sz="2800" dirty="0"/>
              <a:t> </a:t>
            </a:r>
            <a:r>
              <a:rPr lang="en-US" sz="2800" dirty="0" err="1"/>
              <a:t>ardayda</a:t>
            </a:r>
            <a:r>
              <a:rPr lang="en-US" sz="2800" dirty="0"/>
              <a:t> </a:t>
            </a:r>
            <a:r>
              <a:rPr lang="en-US" sz="2800" dirty="0" err="1"/>
              <a:t>ee</a:t>
            </a:r>
            <a:r>
              <a:rPr lang="en-US" sz="2800" dirty="0"/>
              <a:t>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aaddan</a:t>
            </a:r>
            <a:r>
              <a:rPr lang="en-US" sz="2800" dirty="0"/>
              <a:t> </a:t>
            </a:r>
            <a:r>
              <a:rPr lang="en-US" sz="2800" dirty="0" err="1"/>
              <a:t>sooyaalka</a:t>
            </a:r>
            <a:r>
              <a:rPr lang="en-US" sz="2800" dirty="0"/>
              <a:t> </a:t>
            </a:r>
            <a:r>
              <a:rPr lang="en-US" sz="2800" dirty="0" err="1"/>
              <a:t>qowmiyadda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</a:t>
            </a:r>
            <a:r>
              <a:rPr lang="en-US" sz="2800" dirty="0" err="1"/>
              <a:t>lagu</a:t>
            </a:r>
            <a:r>
              <a:rPr lang="en-US" sz="2800" dirty="0"/>
              <a:t> </a:t>
            </a:r>
            <a:r>
              <a:rPr lang="en-US" sz="2800" dirty="0" err="1"/>
              <a:t>beero</a:t>
            </a:r>
            <a:r>
              <a:rPr lang="en-US" sz="2800" dirty="0"/>
              <a:t> </a:t>
            </a:r>
            <a:r>
              <a:rPr lang="en-US" sz="2800" dirty="0" err="1"/>
              <a:t>dareenka</a:t>
            </a:r>
            <a:r>
              <a:rPr lang="en-US" sz="2800" dirty="0"/>
              <a:t> </a:t>
            </a:r>
            <a:r>
              <a:rPr lang="en-US" sz="2800" dirty="0" err="1"/>
              <a:t>ah,in</a:t>
            </a:r>
            <a:r>
              <a:rPr lang="en-US" sz="2800" dirty="0"/>
              <a:t> ay </a:t>
            </a:r>
            <a:r>
              <a:rPr lang="en-US" sz="2800" dirty="0" err="1"/>
              <a:t>sooyaalka</a:t>
            </a:r>
            <a:r>
              <a:rPr lang="en-US" sz="2800" dirty="0"/>
              <a:t> </a:t>
            </a:r>
            <a:r>
              <a:rPr lang="en-US" sz="2800" dirty="0" err="1"/>
              <a:t>ummadda</a:t>
            </a:r>
            <a:r>
              <a:rPr lang="en-US" sz="2800" dirty="0"/>
              <a:t> wax </a:t>
            </a:r>
            <a:r>
              <a:rPr lang="en-US" sz="2800" dirty="0" err="1"/>
              <a:t>cusub</a:t>
            </a:r>
            <a:r>
              <a:rPr lang="en-US" sz="2800" dirty="0"/>
              <a:t>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soo</a:t>
            </a:r>
            <a:r>
              <a:rPr lang="en-US" sz="2800" dirty="0"/>
              <a:t> </a:t>
            </a:r>
            <a:r>
              <a:rPr lang="en-US" sz="2800" dirty="0" err="1"/>
              <a:t>kordhiyaan,kana</a:t>
            </a:r>
            <a:r>
              <a:rPr lang="en-US" sz="2800" dirty="0"/>
              <a:t> s ii </a:t>
            </a:r>
            <a:r>
              <a:rPr lang="en-US" sz="2800" dirty="0" err="1"/>
              <a:t>ambaqaadaan</a:t>
            </a:r>
            <a:r>
              <a:rPr lang="en-US" sz="2800" dirty="0"/>
              <a:t> </a:t>
            </a:r>
            <a:r>
              <a:rPr lang="en-US" sz="2800" dirty="0" err="1"/>
              <a:t>horuumarinta</a:t>
            </a:r>
            <a:r>
              <a:rPr lang="en-US" sz="2800" dirty="0"/>
              <a:t> </a:t>
            </a:r>
            <a:r>
              <a:rPr lang="en-US" sz="2800" dirty="0" err="1"/>
              <a:t>ummadda</a:t>
            </a:r>
            <a:r>
              <a:rPr lang="en-US" sz="2800" dirty="0"/>
              <a:t> </a:t>
            </a:r>
            <a:r>
              <a:rPr lang="en-US" sz="2800" dirty="0" err="1"/>
              <a:t>halkii</a:t>
            </a:r>
            <a:r>
              <a:rPr lang="en-US" sz="2800" dirty="0"/>
              <a:t> la </a:t>
            </a:r>
            <a:r>
              <a:rPr lang="en-US" sz="2800" dirty="0" err="1"/>
              <a:t>soo</a:t>
            </a:r>
            <a:r>
              <a:rPr lang="en-US" sz="2800" dirty="0"/>
              <a:t> </a:t>
            </a:r>
            <a:r>
              <a:rPr lang="en-US" sz="2800" dirty="0" err="1"/>
              <a:t>gaarsiiyay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baro</a:t>
            </a:r>
            <a:r>
              <a:rPr lang="en-US" sz="2800" dirty="0"/>
              <a:t> </a:t>
            </a:r>
            <a:r>
              <a:rPr lang="en-US" sz="2800" dirty="0" err="1"/>
              <a:t>waxyaabaha</a:t>
            </a:r>
            <a:r>
              <a:rPr lang="en-US" sz="2800" dirty="0"/>
              <a:t> </a:t>
            </a:r>
            <a:r>
              <a:rPr lang="en-US" sz="2800" dirty="0" err="1"/>
              <a:t>Soomaalidu</a:t>
            </a:r>
            <a:r>
              <a:rPr lang="en-US" sz="2800" dirty="0"/>
              <a:t> </a:t>
            </a:r>
            <a:r>
              <a:rPr lang="en-US" sz="2800" dirty="0" err="1"/>
              <a:t>wadaagto</a:t>
            </a:r>
            <a:r>
              <a:rPr lang="en-US" sz="2800" dirty="0"/>
              <a:t>, </a:t>
            </a:r>
            <a:r>
              <a:rPr lang="en-US" sz="2800" dirty="0" err="1"/>
              <a:t>waxyaabaha</a:t>
            </a:r>
            <a:r>
              <a:rPr lang="en-US" sz="2800" dirty="0"/>
              <a:t> ay la </a:t>
            </a:r>
            <a:r>
              <a:rPr lang="en-US" sz="2800" dirty="0" err="1"/>
              <a:t>gaarka</a:t>
            </a:r>
            <a:r>
              <a:rPr lang="en-US" sz="2800" dirty="0"/>
              <a:t> </a:t>
            </a:r>
            <a:r>
              <a:rPr lang="en-US" sz="2800" dirty="0" err="1"/>
              <a:t>tahay</a:t>
            </a:r>
            <a:r>
              <a:rPr lang="en-US" sz="2800" dirty="0"/>
              <a:t> 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waxyaabaha</a:t>
            </a:r>
            <a:r>
              <a:rPr lang="en-US" sz="2800" dirty="0"/>
              <a:t> ay la </a:t>
            </a:r>
            <a:r>
              <a:rPr lang="en-US" sz="2800" dirty="0" err="1"/>
              <a:t>wadaagto</a:t>
            </a:r>
            <a:r>
              <a:rPr lang="en-US" sz="2800" dirty="0"/>
              <a:t> </a:t>
            </a:r>
            <a:r>
              <a:rPr lang="en-US" sz="2800" dirty="0" err="1"/>
              <a:t>ummadaha</a:t>
            </a:r>
            <a:r>
              <a:rPr lang="en-US" sz="2800" dirty="0"/>
              <a:t> kale </a:t>
            </a:r>
            <a:r>
              <a:rPr lang="en-US" sz="2800" dirty="0" err="1"/>
              <a:t>ee</a:t>
            </a:r>
            <a:r>
              <a:rPr lang="en-US" sz="2800" dirty="0"/>
              <a:t> </a:t>
            </a:r>
            <a:r>
              <a:rPr lang="en-US" sz="2800" dirty="0" err="1"/>
              <a:t>dunida</a:t>
            </a:r>
            <a:r>
              <a:rPr lang="en-US" sz="2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baro</a:t>
            </a:r>
            <a:r>
              <a:rPr lang="en-US" sz="2800" dirty="0"/>
              <a:t> </a:t>
            </a:r>
            <a:r>
              <a:rPr lang="en-US" sz="2800" dirty="0" err="1"/>
              <a:t>waxaa</a:t>
            </a:r>
            <a:r>
              <a:rPr lang="en-US" sz="2800" dirty="0"/>
              <a:t> </a:t>
            </a:r>
            <a:r>
              <a:rPr lang="en-US" sz="2800" dirty="0" err="1"/>
              <a:t>uu</a:t>
            </a:r>
            <a:r>
              <a:rPr lang="en-US" sz="2800" dirty="0"/>
              <a:t> </a:t>
            </a:r>
            <a:r>
              <a:rPr lang="en-US" sz="2800" dirty="0" err="1"/>
              <a:t>yahay</a:t>
            </a:r>
            <a:r>
              <a:rPr lang="en-US" sz="2800" dirty="0"/>
              <a:t> </a:t>
            </a:r>
            <a:r>
              <a:rPr lang="en-US" sz="2800" dirty="0" err="1"/>
              <a:t>dhaxaldhaqameedka</a:t>
            </a:r>
            <a:r>
              <a:rPr lang="en-US" sz="2800" dirty="0"/>
              <a:t> 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hiddaha</a:t>
            </a:r>
            <a:r>
              <a:rPr lang="en-US" sz="2800" dirty="0"/>
              <a:t> u </a:t>
            </a:r>
            <a:r>
              <a:rPr lang="en-US" sz="2800" dirty="0" err="1"/>
              <a:t>gaarka</a:t>
            </a:r>
            <a:r>
              <a:rPr lang="en-US" sz="2800" dirty="0"/>
              <a:t> </a:t>
            </a:r>
            <a:r>
              <a:rPr lang="en-US" sz="2800" dirty="0" err="1"/>
              <a:t>ummadda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3D226-8DE6-F664-A702-0721B077E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94" y="539269"/>
            <a:ext cx="2413591" cy="3628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80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F87F-0747-B3AF-2E74-97004E1E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C03-1859-D452-3A5A-09FB6EF1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80228" cy="1176596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Maaddada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Daraasadka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Soomaalida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8940-0F7B-AE69-3638-16AB0DAE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21"/>
            <a:ext cx="8911856" cy="486971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ardaydu</a:t>
            </a:r>
            <a:r>
              <a:rPr lang="en-US" sz="2800" dirty="0"/>
              <a:t> ay </a:t>
            </a:r>
            <a:r>
              <a:rPr lang="en-US" sz="2800" dirty="0" err="1"/>
              <a:t>cilmibaaris</a:t>
            </a:r>
            <a:r>
              <a:rPr lang="en-US" sz="2800" dirty="0"/>
              <a:t>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sameeyaan</a:t>
            </a:r>
            <a:r>
              <a:rPr lang="en-US" sz="2800" dirty="0"/>
              <a:t> </a:t>
            </a:r>
            <a:r>
              <a:rPr lang="en-US" sz="2800" dirty="0" err="1"/>
              <a:t>qaybaha</a:t>
            </a:r>
            <a:r>
              <a:rPr lang="en-US" sz="2800" dirty="0"/>
              <a:t> kala </a:t>
            </a:r>
            <a:r>
              <a:rPr lang="en-US" sz="2800" dirty="0" err="1"/>
              <a:t>duwan</a:t>
            </a:r>
            <a:r>
              <a:rPr lang="en-US" sz="2800" dirty="0"/>
              <a:t> </a:t>
            </a:r>
            <a:r>
              <a:rPr lang="en-US" sz="2800" dirty="0" err="1"/>
              <a:t>ee</a:t>
            </a:r>
            <a:r>
              <a:rPr lang="en-US" sz="2800" dirty="0"/>
              <a:t> </a:t>
            </a:r>
            <a:r>
              <a:rPr lang="en-US" sz="2800" dirty="0" err="1"/>
              <a:t>dhaxaldhaqameedka</a:t>
            </a:r>
            <a:r>
              <a:rPr lang="en-US" sz="2800" dirty="0"/>
              <a:t> </a:t>
            </a:r>
            <a:r>
              <a:rPr lang="en-US" sz="2800" dirty="0" err="1"/>
              <a:t>filka</a:t>
            </a:r>
            <a:r>
              <a:rPr lang="en-US" sz="2800" dirty="0"/>
              <a:t> </a:t>
            </a:r>
            <a:r>
              <a:rPr lang="en-US" sz="2800" dirty="0" err="1"/>
              <a:t>weyn</a:t>
            </a:r>
            <a:r>
              <a:rPr lang="en-US" sz="2800" dirty="0"/>
              <a:t> </a:t>
            </a:r>
            <a:r>
              <a:rPr lang="en-US" sz="2800" dirty="0" err="1"/>
              <a:t>ee</a:t>
            </a:r>
            <a:r>
              <a:rPr lang="en-US" sz="2800" dirty="0"/>
              <a:t> </a:t>
            </a:r>
            <a:r>
              <a:rPr lang="en-US" sz="2800" dirty="0" err="1"/>
              <a:t>abkaharka</a:t>
            </a:r>
            <a:r>
              <a:rPr lang="en-US" sz="2800" dirty="0"/>
              <a:t> ah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</a:t>
            </a:r>
            <a:r>
              <a:rPr lang="en-US" sz="2800" dirty="0" err="1"/>
              <a:t>jaamacaddu</a:t>
            </a:r>
            <a:r>
              <a:rPr lang="en-US" sz="2800" dirty="0"/>
              <a:t> </a:t>
            </a:r>
            <a:r>
              <a:rPr lang="en-US" sz="2800" dirty="0" err="1"/>
              <a:t>cilmibaaris</a:t>
            </a:r>
            <a:r>
              <a:rPr lang="en-US" sz="2800" dirty="0"/>
              <a:t>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sameeyaan</a:t>
            </a:r>
            <a:r>
              <a:rPr lang="en-US" sz="2800" dirty="0"/>
              <a:t> </a:t>
            </a:r>
            <a:r>
              <a:rPr lang="en-US" sz="2800" dirty="0" err="1"/>
              <a:t>isir</a:t>
            </a:r>
            <a:r>
              <a:rPr lang="en-US" sz="2800" dirty="0"/>
              <a:t> </a:t>
            </a:r>
            <a:r>
              <a:rPr lang="en-US" sz="2800" dirty="0" err="1"/>
              <a:t>ahaan</a:t>
            </a:r>
            <a:r>
              <a:rPr lang="en-US" sz="2800" dirty="0"/>
              <a:t> </a:t>
            </a:r>
            <a:r>
              <a:rPr lang="en-US" sz="2800" dirty="0" err="1"/>
              <a:t>halka</a:t>
            </a:r>
            <a:r>
              <a:rPr lang="en-US" sz="2800" dirty="0"/>
              <a:t> </a:t>
            </a:r>
            <a:r>
              <a:rPr lang="en-US" sz="2800" dirty="0" err="1"/>
              <a:t>Soomaalidu</a:t>
            </a:r>
            <a:r>
              <a:rPr lang="en-US" sz="2800" dirty="0"/>
              <a:t> ka </a:t>
            </a:r>
            <a:r>
              <a:rPr lang="en-US" sz="2800" dirty="0" err="1"/>
              <a:t>soo</a:t>
            </a:r>
            <a:r>
              <a:rPr lang="en-US" sz="2800" dirty="0"/>
              <a:t> </a:t>
            </a:r>
            <a:r>
              <a:rPr lang="en-US" sz="2800" dirty="0" err="1"/>
              <a:t>jeeddo</a:t>
            </a:r>
            <a:r>
              <a:rPr lang="en-US" sz="2800" dirty="0"/>
              <a:t> ,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astaamaha</a:t>
            </a:r>
            <a:r>
              <a:rPr lang="en-US" sz="2800" dirty="0"/>
              <a:t> u </a:t>
            </a:r>
            <a:r>
              <a:rPr lang="en-US" sz="2800" dirty="0" err="1"/>
              <a:t>gaarkaah</a:t>
            </a:r>
            <a:r>
              <a:rPr lang="en-US" sz="2800" dirty="0"/>
              <a:t> </a:t>
            </a:r>
            <a:r>
              <a:rPr lang="en-US" sz="2800" dirty="0" err="1"/>
              <a:t>isirka</a:t>
            </a:r>
            <a:r>
              <a:rPr lang="en-US" sz="2800" dirty="0"/>
              <a:t> </a:t>
            </a:r>
            <a:r>
              <a:rPr lang="en-US" sz="2800" dirty="0" err="1"/>
              <a:t>qowmiyadda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xogo</a:t>
            </a:r>
            <a:r>
              <a:rPr lang="en-US" sz="2800" dirty="0"/>
              <a:t> </a:t>
            </a:r>
            <a:r>
              <a:rPr lang="en-US" sz="2800" dirty="0" err="1"/>
              <a:t>kookooban</a:t>
            </a:r>
            <a:r>
              <a:rPr lang="en-US" sz="2800" dirty="0"/>
              <a:t> </a:t>
            </a:r>
            <a:r>
              <a:rPr lang="en-US" sz="2800" dirty="0" err="1"/>
              <a:t>laga</a:t>
            </a:r>
            <a:r>
              <a:rPr lang="en-US" sz="2800" dirty="0"/>
              <a:t> </a:t>
            </a:r>
            <a:r>
              <a:rPr lang="en-US" sz="2800" dirty="0" err="1"/>
              <a:t>siiyo</a:t>
            </a:r>
            <a:r>
              <a:rPr lang="en-US" sz="2800" dirty="0"/>
              <a:t> </a:t>
            </a:r>
            <a:r>
              <a:rPr lang="en-US" sz="2800" dirty="0" err="1"/>
              <a:t>aradyda</a:t>
            </a:r>
            <a:r>
              <a:rPr lang="en-US" sz="2800" dirty="0"/>
              <a:t> </a:t>
            </a:r>
            <a:r>
              <a:rPr lang="en-US" sz="2800" dirty="0" err="1"/>
              <a:t>sooyaalka</a:t>
            </a:r>
            <a:r>
              <a:rPr lang="en-US" sz="2800" dirty="0"/>
              <a:t> </a:t>
            </a:r>
            <a:r>
              <a:rPr lang="en-US" sz="2800" dirty="0" err="1"/>
              <a:t>suugaanta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r>
              <a:rPr lang="en-US" sz="2800" dirty="0"/>
              <a:t> </a:t>
            </a:r>
            <a:r>
              <a:rPr lang="en-US" sz="2800" dirty="0" err="1"/>
              <a:t>iyo</a:t>
            </a:r>
            <a:r>
              <a:rPr lang="en-US" sz="2800" dirty="0"/>
              <a:t> </a:t>
            </a:r>
            <a:r>
              <a:rPr lang="en-US" sz="2800" dirty="0" err="1"/>
              <a:t>laamaheeda</a:t>
            </a:r>
            <a:r>
              <a:rPr lang="en-US" sz="2800" dirty="0"/>
              <a:t> kala </a:t>
            </a:r>
            <a:r>
              <a:rPr lang="en-US" sz="2800" dirty="0" err="1"/>
              <a:t>duwan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 </a:t>
            </a:r>
            <a:r>
              <a:rPr lang="en-US" sz="2800" dirty="0" err="1"/>
              <a:t>ardayda</a:t>
            </a:r>
            <a:r>
              <a:rPr lang="en-US" sz="2800" dirty="0"/>
              <a:t> la </a:t>
            </a:r>
            <a:r>
              <a:rPr lang="en-US" sz="2800" dirty="0" err="1"/>
              <a:t>siiyo</a:t>
            </a:r>
            <a:r>
              <a:rPr lang="en-US" sz="2800" dirty="0"/>
              <a:t> </a:t>
            </a:r>
            <a:r>
              <a:rPr lang="en-US" sz="2800" dirty="0" err="1"/>
              <a:t>xoga</a:t>
            </a:r>
            <a:r>
              <a:rPr lang="en-US" sz="2800" dirty="0"/>
              <a:t> </a:t>
            </a:r>
            <a:r>
              <a:rPr lang="en-US" sz="2800" dirty="0" err="1"/>
              <a:t>kookooban</a:t>
            </a:r>
            <a:r>
              <a:rPr lang="en-US" sz="2800" dirty="0"/>
              <a:t> </a:t>
            </a:r>
            <a:r>
              <a:rPr lang="en-US" sz="2800" dirty="0" err="1"/>
              <a:t>oo</a:t>
            </a:r>
            <a:r>
              <a:rPr lang="en-US" sz="2800" dirty="0"/>
              <a:t> la </a:t>
            </a:r>
            <a:r>
              <a:rPr lang="en-US" sz="2800" dirty="0" err="1"/>
              <a:t>xiriira</a:t>
            </a:r>
            <a:r>
              <a:rPr lang="en-US" sz="2800" dirty="0"/>
              <a:t> </a:t>
            </a:r>
            <a:r>
              <a:rPr lang="en-US" sz="2800" dirty="0" err="1"/>
              <a:t>qaabdhismeedkii</a:t>
            </a:r>
            <a:r>
              <a:rPr lang="en-US" sz="2800" dirty="0"/>
              <a:t> </a:t>
            </a:r>
            <a:r>
              <a:rPr lang="en-US" sz="2800" dirty="0" err="1"/>
              <a:t>hore</a:t>
            </a:r>
            <a:r>
              <a:rPr lang="en-US" sz="2800" dirty="0"/>
              <a:t> </a:t>
            </a:r>
            <a:r>
              <a:rPr lang="en-US" sz="2800" dirty="0" err="1"/>
              <a:t>ee</a:t>
            </a:r>
            <a:r>
              <a:rPr lang="en-US" sz="2800" dirty="0"/>
              <a:t> </a:t>
            </a:r>
            <a:r>
              <a:rPr lang="en-US" sz="2800" dirty="0" err="1"/>
              <a:t>bulshada</a:t>
            </a:r>
            <a:r>
              <a:rPr lang="en-US" sz="2800" dirty="0"/>
              <a:t> </a:t>
            </a:r>
            <a:r>
              <a:rPr lang="en-US" sz="2800" dirty="0" err="1"/>
              <a:t>Soomaalida</a:t>
            </a:r>
            <a:r>
              <a:rPr lang="en-US" sz="2800" dirty="0"/>
              <a:t> , </a:t>
            </a:r>
            <a:r>
              <a:rPr lang="en-US" sz="2800" dirty="0" err="1"/>
              <a:t>lana</a:t>
            </a:r>
            <a:r>
              <a:rPr lang="en-US" sz="2800" dirty="0"/>
              <a:t> </a:t>
            </a:r>
            <a:r>
              <a:rPr lang="en-US" sz="2800" dirty="0" err="1"/>
              <a:t>baro</a:t>
            </a:r>
            <a:r>
              <a:rPr lang="en-US" sz="2800" dirty="0"/>
              <a:t> </a:t>
            </a:r>
            <a:r>
              <a:rPr lang="en-US" sz="2800" dirty="0" err="1"/>
              <a:t>sida</a:t>
            </a:r>
            <a:r>
              <a:rPr lang="en-US" sz="2800" dirty="0"/>
              <a:t> </a:t>
            </a:r>
            <a:r>
              <a:rPr lang="en-US" sz="2800" dirty="0" err="1"/>
              <a:t>lagu</a:t>
            </a:r>
            <a:r>
              <a:rPr lang="en-US" sz="2800" dirty="0"/>
              <a:t> </a:t>
            </a:r>
            <a:r>
              <a:rPr lang="en-US" sz="2800" dirty="0" err="1"/>
              <a:t>dhisi</a:t>
            </a:r>
            <a:r>
              <a:rPr lang="en-US" sz="2800" dirty="0"/>
              <a:t> karo </a:t>
            </a:r>
            <a:r>
              <a:rPr lang="en-US" sz="2800" dirty="0" err="1"/>
              <a:t>bulsho</a:t>
            </a:r>
            <a:r>
              <a:rPr lang="en-US" sz="2800" dirty="0"/>
              <a:t> </a:t>
            </a:r>
            <a:r>
              <a:rPr lang="en-US" sz="2800" dirty="0" err="1"/>
              <a:t>ilbax</a:t>
            </a:r>
            <a:r>
              <a:rPr lang="en-US" sz="2800" dirty="0"/>
              <a:t> ah </a:t>
            </a:r>
            <a:r>
              <a:rPr lang="en-US" sz="2800" dirty="0" err="1"/>
              <a:t>oo</a:t>
            </a:r>
            <a:r>
              <a:rPr lang="en-US" sz="2800" dirty="0"/>
              <a:t> </a:t>
            </a:r>
            <a:r>
              <a:rPr lang="en-US" sz="2800" dirty="0" err="1"/>
              <a:t>dunida</a:t>
            </a:r>
            <a:r>
              <a:rPr lang="en-US" sz="2800" dirty="0"/>
              <a:t> wax la </a:t>
            </a:r>
            <a:r>
              <a:rPr lang="en-US" sz="2800" dirty="0" err="1"/>
              <a:t>qabsan</a:t>
            </a:r>
            <a:r>
              <a:rPr lang="en-US" sz="2800" dirty="0"/>
              <a:t> </a:t>
            </a:r>
            <a:r>
              <a:rPr lang="en-US" sz="2800" dirty="0" err="1"/>
              <a:t>karta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7C7CD-7CC6-A7A7-9F8C-0133593F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56" y="539269"/>
            <a:ext cx="2328529" cy="3628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31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2873</Words>
  <Application>Microsoft Office PowerPoint</Application>
  <PresentationFormat>Widescreen</PresentationFormat>
  <Paragraphs>156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Algerian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Ujeeddooyinka Cutubka</vt:lpstr>
      <vt:lpstr>Hordhac</vt:lpstr>
      <vt:lpstr>Hordhac</vt:lpstr>
      <vt:lpstr>Waa maxay Daraasaadka Qowmiyadda  Soomaalidu?</vt:lpstr>
      <vt:lpstr>Waa maxay Daraasaadka Qowmiyadda  Soomaalidu?</vt:lpstr>
      <vt:lpstr>Waa maxay Daraasaadka Qowmiyadda  Soomaalidu?</vt:lpstr>
      <vt:lpstr>Ujeeddooyinka Maaddada Daraasadka Soomaalida</vt:lpstr>
      <vt:lpstr>Ujeeddooyinka Maaddada Daraasadka Soomaalida</vt:lpstr>
      <vt:lpstr>Ujeeddooyinka Maaddada Daraasadka Soomaalida</vt:lpstr>
      <vt:lpstr>Ujeeddooyinka Maaddada Daraasadka Soomaalida</vt:lpstr>
      <vt:lpstr>Halka Uu Ku Yaal Dhulka Qowmiyadda Soomalida</vt:lpstr>
      <vt:lpstr>Halka Uu Ku Yaal Dhulka Qowmiyadda Soomalida | Xagga Dhirirka</vt:lpstr>
      <vt:lpstr>Halka Uu Ku Yaal Dhulka Qowmiyadda Soomalida | Xagga Ballaca</vt:lpstr>
      <vt:lpstr>Qaab-Dhismeedka Dhulka Qowmiyadda Soomaalida</vt:lpstr>
      <vt:lpstr>Qaab-Dhismeedka Dhulka Qowmiyadda Soomaalida | Qaybta Gobollada Waqooyi iyo Galbeed </vt:lpstr>
      <vt:lpstr>Qaab-Dhismeedka Dhulka Qowmiyadda Soomaalida | Qaybta Gobollada Waqooyi iyo Galbeed</vt:lpstr>
      <vt:lpstr>Qaab-Dhismeedka Dhulka Qowmiyadda Soomaalida | Qaybta Gobollada Waqooyi iyo Galbeed</vt:lpstr>
      <vt:lpstr>Qaab-Dhismeedka Dhulka Qowmiyadda Soomaalida | Qaybta Gobollada Waqooyi iyo Galbeed</vt:lpstr>
      <vt:lpstr>Qaab-Dhismeedka Dhulka Qowmiyadda Soomaalida | Qaybta Gobollada Waqooyi iyo Galbeed</vt:lpstr>
      <vt:lpstr>Qaab-Dhismeedka Dhulka Qowmiyadda Soomaalida | Qaybta Gobollada Waqooyi iyo Galbeed</vt:lpstr>
      <vt:lpstr>Qaab-Dhismeedka Dhulka Qowmiyadda Soomaalida | Qaybta Gobollada Waqooyi iyo Galbeed</vt:lpstr>
      <vt:lpstr>Qaab-Dhismeedka Dhulka Qowmiyadda Soomaalida | Qeybta goballada Koofureed iyo Bari</vt:lpstr>
      <vt:lpstr>Qaab-Dhismeedka Dhulka Qowmiyadda Soomaalida | Qeybta Goballada Koofureed iyo Bari</vt:lpstr>
      <vt:lpstr>Qaab-Dhismeedka Dhulka Qowmiyadda Soomaalida | Qeybta Goballada Koofureed iyo Bari</vt:lpstr>
      <vt:lpstr>Qaab-Dhismeedka Dhulka Qowmiyadda Soomaalida | Qeybta Goballada Koofureed iyo Bari</vt:lpstr>
      <vt:lpstr>Qaab-Dhismeedka Dhulka Qowmiyadda Soomaalida | Qeybta Goballada Koofureed iyo Bari</vt:lpstr>
      <vt:lpstr>Qaab-Dhismeedka Dhulka Qowmiyadda Soomaalida | Qeybta Goballada Koofureed iyo Bari</vt:lpstr>
      <vt:lpstr>Qaab-Dhismeedka Dhulka Qowmiyadda Soomaalida | Qeybta Goballada Koofureed iyo Bari</vt:lpstr>
      <vt:lpstr>Bedka &amp; Xudduudaha Dhulka Qowmiyadda Soomaalida| Bedka Dhulka</vt:lpstr>
      <vt:lpstr>Bedka &amp; Xudduudaha Dhulka Qowmiyadda Soomaalida| Xudduudaha Berriga</vt:lpstr>
      <vt:lpstr>Bedka &amp; Xudduudaha Dhulka Qowmiyadda Soomaalida| Xudduudaha Berriga</vt:lpstr>
      <vt:lpstr>Bedka &amp; Xudduudaha Dhulka Qowmiyadda Soomaalida| Xudduudaha Berriga</vt:lpstr>
      <vt:lpstr>Bedka &amp; Xudduudaha Dhulka Qowmiyadda Soomaalida| Xudduudaha Badda</vt:lpstr>
      <vt:lpstr>Qiimaha Istiraatiijiyadeed Ee Dhulka Soomaalid</vt:lpstr>
      <vt:lpstr>Qiimaha Istiraatiijiyadeed Ee Dhulka Soomaalid</vt:lpstr>
      <vt:lpstr>Qiimaha Istiraatiijiyadeed Ee Dhulka Soomaalid</vt:lpstr>
      <vt:lpstr>Jasiiradaha Ku Yaalla Biyaha Soomaaliya</vt:lpstr>
      <vt:lpstr>Jasiiradaha Ku Yaalla Biyaha Soomaaliya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Cutubka 1aad: </dc:title>
  <dc:creator>Ibrahim Omar Mohamed</dc:creator>
  <cp:lastModifiedBy>Ibrahim Omar Mohamed</cp:lastModifiedBy>
  <cp:revision>250</cp:revision>
  <dcterms:created xsi:type="dcterms:W3CDTF">2024-02-14T14:44:50Z</dcterms:created>
  <dcterms:modified xsi:type="dcterms:W3CDTF">2024-02-14T19:12:59Z</dcterms:modified>
</cp:coreProperties>
</file>