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07E7C-BBBC-4B64-8303-776DB4853885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15C33-1AE5-4489-9439-AB744CD87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4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A45-E0B7-4173-889F-D6B2C80E236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0FF1-F78C-4A1A-A7B4-D9ACFBC5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7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A45-E0B7-4173-889F-D6B2C80E236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0FF1-F78C-4A1A-A7B4-D9ACFBC5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9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A45-E0B7-4173-889F-D6B2C80E236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0FF1-F78C-4A1A-A7B4-D9ACFBC5A13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9576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A45-E0B7-4173-889F-D6B2C80E236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0FF1-F78C-4A1A-A7B4-D9ACFBC5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3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A45-E0B7-4173-889F-D6B2C80E236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0FF1-F78C-4A1A-A7B4-D9ACFBC5A13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0741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A45-E0B7-4173-889F-D6B2C80E236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0FF1-F78C-4A1A-A7B4-D9ACFBC5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32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A45-E0B7-4173-889F-D6B2C80E236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0FF1-F78C-4A1A-A7B4-D9ACFBC5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08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A45-E0B7-4173-889F-D6B2C80E236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0FF1-F78C-4A1A-A7B4-D9ACFBC5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8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A45-E0B7-4173-889F-D6B2C80E236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0FF1-F78C-4A1A-A7B4-D9ACFBC5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0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A45-E0B7-4173-889F-D6B2C80E236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0FF1-F78C-4A1A-A7B4-D9ACFBC5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3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A45-E0B7-4173-889F-D6B2C80E236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0FF1-F78C-4A1A-A7B4-D9ACFBC5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1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A45-E0B7-4173-889F-D6B2C80E236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0FF1-F78C-4A1A-A7B4-D9ACFBC5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5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A45-E0B7-4173-889F-D6B2C80E236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0FF1-F78C-4A1A-A7B4-D9ACFBC5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7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A45-E0B7-4173-889F-D6B2C80E236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0FF1-F78C-4A1A-A7B4-D9ACFBC5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4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A45-E0B7-4173-889F-D6B2C80E236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0FF1-F78C-4A1A-A7B4-D9ACFBC5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4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0FF1-F78C-4A1A-A7B4-D9ACFBC5A13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F1A45-E0B7-4173-889F-D6B2C80E2366}" type="datetimeFigureOut">
              <a:rPr lang="en-US" smtClean="0"/>
              <a:t>3/24/2024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6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F1A45-E0B7-4173-889F-D6B2C80E236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230FF1-F78C-4A1A-A7B4-D9ACFBC5A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98319F-E8DD-580C-23EF-D89E61C7A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116" y="1578937"/>
            <a:ext cx="6928883" cy="51727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8BA7D6-8261-1ACA-BA68-B77DFA7A3224}"/>
              </a:ext>
            </a:extLst>
          </p:cNvPr>
          <p:cNvSpPr/>
          <p:nvPr/>
        </p:nvSpPr>
        <p:spPr>
          <a:xfrm>
            <a:off x="-1" y="228600"/>
            <a:ext cx="6599275" cy="14566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latin typeface="Algerian" panose="04020705040A02060702" pitchFamily="82" charset="0"/>
              </a:rPr>
              <a:t>Cutubka</a:t>
            </a:r>
            <a:r>
              <a:rPr lang="en-US" sz="4400" dirty="0">
                <a:latin typeface="Algerian" panose="04020705040A02060702" pitchFamily="82" charset="0"/>
              </a:rPr>
              <a:t> 3aad: </a:t>
            </a:r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730387-6AF2-3521-337E-EBB389972CC2}"/>
              </a:ext>
            </a:extLst>
          </p:cNvPr>
          <p:cNvSpPr/>
          <p:nvPr/>
        </p:nvSpPr>
        <p:spPr>
          <a:xfrm>
            <a:off x="-1" y="1685260"/>
            <a:ext cx="5263117" cy="517273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accent2"/>
                </a:solidFill>
                <a:latin typeface="Algerian" panose="04020705040A02060702" pitchFamily="82" charset="0"/>
              </a:rPr>
              <a:t>HIDDAHA &amp; DHAXAL-DHAQAMEEDKA QOWMIYADDA </a:t>
            </a:r>
          </a:p>
          <a:p>
            <a:pPr algn="ctr"/>
            <a:r>
              <a:rPr lang="en-US" sz="4800" dirty="0">
                <a:solidFill>
                  <a:schemeClr val="accent2"/>
                </a:solidFill>
                <a:latin typeface="Algerian" panose="04020705040A02060702" pitchFamily="82" charset="0"/>
              </a:rPr>
              <a:t>SOOMAALIDA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C8ED5D-A042-647C-78FB-53564A6A288E}"/>
              </a:ext>
            </a:extLst>
          </p:cNvPr>
          <p:cNvSpPr/>
          <p:nvPr/>
        </p:nvSpPr>
        <p:spPr>
          <a:xfrm>
            <a:off x="6453964" y="180754"/>
            <a:ext cx="5738036" cy="15523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Daraasaadka</a:t>
            </a:r>
            <a:r>
              <a:rPr lang="en-US" sz="3600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US" sz="3600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Soomaalida</a:t>
            </a:r>
            <a:endParaRPr lang="en-US" sz="36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17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82E0-4E2A-59B4-C728-186ADA3E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Qeybaha</a:t>
            </a:r>
            <a:r>
              <a:rPr lang="en-US" dirty="0"/>
              <a:t> </a:t>
            </a:r>
            <a:r>
              <a:rPr lang="en-US" dirty="0" err="1"/>
              <a:t>Suugaanta</a:t>
            </a:r>
            <a:r>
              <a:rPr lang="en-US" dirty="0"/>
              <a:t> </a:t>
            </a:r>
            <a:r>
              <a:rPr lang="en-US" dirty="0" err="1"/>
              <a:t>Soomaalida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9186E-6295-8D8B-E62B-6EFBE88C6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0457"/>
            <a:ext cx="8596668" cy="4520906"/>
          </a:xfrm>
        </p:spPr>
        <p:txBody>
          <a:bodyPr/>
          <a:lstStyle/>
          <a:p>
            <a:r>
              <a:rPr lang="en-US" sz="2400" dirty="0" err="1"/>
              <a:t>Afsoomaaligu</a:t>
            </a:r>
            <a:r>
              <a:rPr lang="en-US" sz="2400" dirty="0"/>
              <a:t> </a:t>
            </a:r>
            <a:r>
              <a:rPr lang="en-US" sz="2400" dirty="0" err="1"/>
              <a:t>waa</a:t>
            </a:r>
            <a:r>
              <a:rPr lang="en-US" sz="2400" dirty="0"/>
              <a:t> </a:t>
            </a:r>
            <a:r>
              <a:rPr lang="en-US" sz="2400" dirty="0" err="1"/>
              <a:t>weelka</a:t>
            </a:r>
            <a:r>
              <a:rPr lang="en-US" sz="2400" dirty="0"/>
              <a:t> </a:t>
            </a:r>
            <a:r>
              <a:rPr lang="en-US" sz="2400" dirty="0" err="1"/>
              <a:t>lagu</a:t>
            </a:r>
            <a:r>
              <a:rPr lang="en-US" sz="2400" dirty="0"/>
              <a:t> </a:t>
            </a:r>
            <a:r>
              <a:rPr lang="en-US" sz="2400" dirty="0" err="1"/>
              <a:t>keydiyo</a:t>
            </a:r>
            <a:r>
              <a:rPr lang="en-US" sz="2400" dirty="0"/>
              <a:t> </a:t>
            </a:r>
            <a:r>
              <a:rPr lang="en-US" sz="2400" dirty="0" err="1"/>
              <a:t>dhaqanka</a:t>
            </a:r>
            <a:r>
              <a:rPr lang="en-US" sz="2400" dirty="0"/>
              <a:t> </a:t>
            </a:r>
            <a:r>
              <a:rPr lang="en-US" sz="2400" dirty="0" err="1"/>
              <a:t>Soomaalida</a:t>
            </a:r>
            <a:r>
              <a:rPr lang="en-US" sz="2400" dirty="0"/>
              <a:t> </a:t>
            </a:r>
            <a:r>
              <a:rPr lang="en-US" sz="2400" dirty="0" err="1"/>
              <a:t>qeybihiisa</a:t>
            </a:r>
            <a:r>
              <a:rPr lang="en-US" sz="2400" dirty="0"/>
              <a:t> kala </a:t>
            </a:r>
            <a:r>
              <a:rPr lang="en-US" sz="2400" dirty="0" err="1"/>
              <a:t>duwan</a:t>
            </a:r>
            <a:r>
              <a:rPr lang="en-US" sz="2400" dirty="0"/>
              <a:t> ,</a:t>
            </a:r>
            <a:r>
              <a:rPr lang="en-US" sz="2400" dirty="0" err="1"/>
              <a:t>isla</a:t>
            </a:r>
            <a:r>
              <a:rPr lang="en-US" sz="2400" dirty="0"/>
              <a:t> </a:t>
            </a:r>
            <a:r>
              <a:rPr lang="en-US" sz="2400" dirty="0" err="1"/>
              <a:t>markaana</a:t>
            </a:r>
            <a:r>
              <a:rPr lang="en-US" sz="2400" dirty="0"/>
              <a:t> </a:t>
            </a:r>
            <a:r>
              <a:rPr lang="en-US" sz="2400" dirty="0" err="1"/>
              <a:t>kamid</a:t>
            </a:r>
            <a:r>
              <a:rPr lang="en-US" sz="2400" dirty="0"/>
              <a:t> ah </a:t>
            </a:r>
            <a:r>
              <a:rPr lang="en-US" sz="2400" dirty="0" err="1"/>
              <a:t>astaamaha</a:t>
            </a:r>
            <a:r>
              <a:rPr lang="en-US" sz="2400" dirty="0"/>
              <a:t> </a:t>
            </a:r>
            <a:r>
              <a:rPr lang="en-US" sz="2400" dirty="0" err="1"/>
              <a:t>midnimada</a:t>
            </a:r>
            <a:r>
              <a:rPr lang="en-US" sz="2400" dirty="0"/>
              <a:t> </a:t>
            </a:r>
            <a:r>
              <a:rPr lang="en-US" sz="2400" dirty="0" err="1"/>
              <a:t>qowmiyadda</a:t>
            </a:r>
            <a:r>
              <a:rPr lang="en-US" sz="2400" dirty="0"/>
              <a:t> </a:t>
            </a:r>
            <a:r>
              <a:rPr lang="en-US" sz="2400" dirty="0" err="1"/>
              <a:t>Soomaalida</a:t>
            </a:r>
            <a:r>
              <a:rPr lang="en-US" sz="2400" dirty="0"/>
              <a:t> .</a:t>
            </a:r>
          </a:p>
          <a:p>
            <a:r>
              <a:rPr lang="en-US" sz="2400" dirty="0" err="1"/>
              <a:t>Afku</a:t>
            </a:r>
            <a:r>
              <a:rPr lang="en-US" sz="2400" dirty="0"/>
              <a:t> </a:t>
            </a:r>
            <a:r>
              <a:rPr lang="en-US" sz="2400" dirty="0" err="1"/>
              <a:t>waxaa</a:t>
            </a:r>
            <a:r>
              <a:rPr lang="en-US" sz="2400" dirty="0"/>
              <a:t> </a:t>
            </a:r>
            <a:r>
              <a:rPr lang="en-US" sz="2400" dirty="0" err="1"/>
              <a:t>uu</a:t>
            </a:r>
            <a:r>
              <a:rPr lang="en-US" sz="2400" dirty="0"/>
              <a:t> </a:t>
            </a:r>
            <a:r>
              <a:rPr lang="en-US" sz="2400" dirty="0" err="1"/>
              <a:t>kamid</a:t>
            </a:r>
            <a:r>
              <a:rPr lang="en-US" sz="2400" dirty="0"/>
              <a:t> </a:t>
            </a:r>
            <a:r>
              <a:rPr lang="en-US" sz="2400" dirty="0" err="1"/>
              <a:t>yahay</a:t>
            </a:r>
            <a:r>
              <a:rPr lang="en-US" sz="2400" dirty="0"/>
              <a:t> </a:t>
            </a:r>
            <a:r>
              <a:rPr lang="en-US" sz="2400" dirty="0" err="1"/>
              <a:t>dhaxaldhaqameedka</a:t>
            </a:r>
            <a:r>
              <a:rPr lang="en-US" sz="2400" dirty="0"/>
              <a:t> </a:t>
            </a:r>
            <a:r>
              <a:rPr lang="en-US" sz="2400" dirty="0" err="1"/>
              <a:t>qeybtiisa</a:t>
            </a:r>
            <a:r>
              <a:rPr lang="en-US" sz="2400" dirty="0"/>
              <a:t> </a:t>
            </a:r>
            <a:r>
              <a:rPr lang="en-US" sz="2400" dirty="0" err="1"/>
              <a:t>macnawiga</a:t>
            </a:r>
            <a:r>
              <a:rPr lang="en-US" sz="2400" dirty="0"/>
              <a:t> ah, </a:t>
            </a:r>
            <a:r>
              <a:rPr lang="en-US" sz="2400" dirty="0" err="1"/>
              <a:t>waxaana</a:t>
            </a:r>
            <a:r>
              <a:rPr lang="en-US" sz="2400" dirty="0"/>
              <a:t> loo kala </a:t>
            </a:r>
            <a:r>
              <a:rPr lang="en-US" sz="2400" dirty="0" err="1"/>
              <a:t>qaada</a:t>
            </a:r>
            <a:r>
              <a:rPr lang="en-US" sz="2400" dirty="0"/>
              <a:t> </a:t>
            </a:r>
            <a:r>
              <a:rPr lang="en-US" sz="2400" dirty="0" err="1"/>
              <a:t>laba</a:t>
            </a:r>
            <a:r>
              <a:rPr lang="en-US" sz="2400" dirty="0"/>
              <a:t> </a:t>
            </a:r>
            <a:r>
              <a:rPr lang="en-US" sz="2400" dirty="0" err="1"/>
              <a:t>qaybood</a:t>
            </a:r>
            <a:r>
              <a:rPr lang="en-US" sz="2400" dirty="0"/>
              <a:t>, </a:t>
            </a:r>
            <a:r>
              <a:rPr lang="en-US" sz="2400" dirty="0" err="1"/>
              <a:t>oo</a:t>
            </a:r>
            <a:r>
              <a:rPr lang="en-US" sz="2400" dirty="0"/>
              <a:t> kala ah: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Tix (</a:t>
            </a:r>
            <a:r>
              <a:rPr lang="en-US" sz="2400" dirty="0" err="1"/>
              <a:t>Suugaanta</a:t>
            </a:r>
            <a:r>
              <a:rPr lang="en-US" sz="2400" dirty="0"/>
              <a:t> </a:t>
            </a:r>
            <a:r>
              <a:rPr lang="en-US" sz="2400" dirty="0" err="1"/>
              <a:t>qeybaheeda</a:t>
            </a:r>
            <a:r>
              <a:rPr lang="en-US" sz="2400" dirty="0"/>
              <a:t> kala </a:t>
            </a:r>
            <a:r>
              <a:rPr lang="en-US" sz="2400" dirty="0" err="1"/>
              <a:t>duwan</a:t>
            </a:r>
            <a:r>
              <a:rPr lang="en-US" sz="2400" dirty="0"/>
              <a:t>) </a:t>
            </a:r>
          </a:p>
          <a:p>
            <a:pPr>
              <a:buFont typeface="+mj-lt"/>
              <a:buAutoNum type="arabicPeriod"/>
            </a:pPr>
            <a:r>
              <a:rPr lang="en-US" sz="2400" dirty="0" err="1"/>
              <a:t>Tiraab</a:t>
            </a:r>
            <a:r>
              <a:rPr lang="en-US" sz="2400" dirty="0"/>
              <a:t> ( </a:t>
            </a:r>
            <a:r>
              <a:rPr lang="en-US" sz="2400" dirty="0" err="1"/>
              <a:t>hawraar</a:t>
            </a:r>
            <a:r>
              <a:rPr lang="en-US" sz="2400" dirty="0"/>
              <a:t>, hadal, </a:t>
            </a:r>
            <a:r>
              <a:rPr lang="en-US" sz="2400" dirty="0" err="1"/>
              <a:t>tibaax</a:t>
            </a:r>
            <a:r>
              <a:rPr lang="en-US" sz="2400" dirty="0"/>
              <a:t>, </a:t>
            </a:r>
            <a:r>
              <a:rPr lang="en-US" sz="2400" dirty="0" err="1"/>
              <a:t>oraah</a:t>
            </a:r>
            <a:r>
              <a:rPr lang="en-US" sz="2400" dirty="0"/>
              <a:t> </a:t>
            </a:r>
            <a:r>
              <a:rPr lang="en-US" sz="2400" dirty="0" err="1"/>
              <a:t>iwm</a:t>
            </a:r>
            <a:r>
              <a:rPr lang="en-US" sz="2400" dirty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6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FE313-BDA2-84ED-DB12-39D60496D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D2786-3422-068D-3352-0EF8F87A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Qeybaha</a:t>
            </a:r>
            <a:r>
              <a:rPr lang="en-US" dirty="0"/>
              <a:t> </a:t>
            </a:r>
            <a:r>
              <a:rPr lang="en-US" dirty="0" err="1"/>
              <a:t>Suugaanta</a:t>
            </a:r>
            <a:r>
              <a:rPr lang="en-US" dirty="0"/>
              <a:t> </a:t>
            </a:r>
            <a:r>
              <a:rPr lang="en-US" dirty="0" err="1"/>
              <a:t>Soomaalida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3BBCB-EA16-E316-1EA6-2C3B2CA12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0457"/>
            <a:ext cx="8027754" cy="4520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Waa </a:t>
            </a:r>
            <a:r>
              <a:rPr lang="en-US" sz="2400" b="1" dirty="0" err="1">
                <a:solidFill>
                  <a:srgbClr val="FF0000"/>
                </a:solidFill>
              </a:rPr>
              <a:t>maxay</a:t>
            </a:r>
            <a:r>
              <a:rPr lang="en-US" sz="2400" b="1" dirty="0">
                <a:solidFill>
                  <a:srgbClr val="FF0000"/>
                </a:solidFill>
              </a:rPr>
              <a:t> Tix </a:t>
            </a:r>
            <a:r>
              <a:rPr lang="en-US" sz="2400" b="1" dirty="0" err="1">
                <a:solidFill>
                  <a:srgbClr val="FF0000"/>
                </a:solidFill>
              </a:rPr>
              <a:t>iyo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Tiraab</a:t>
            </a:r>
            <a:r>
              <a:rPr lang="en-US" sz="2400" b="1" dirty="0">
                <a:solidFill>
                  <a:srgbClr val="FF0000"/>
                </a:solidFill>
              </a:rPr>
              <a:t>?</a:t>
            </a:r>
          </a:p>
          <a:p>
            <a:r>
              <a:rPr lang="en-US" sz="2400" dirty="0" err="1"/>
              <a:t>Erayga</a:t>
            </a:r>
            <a:r>
              <a:rPr lang="en-US" sz="2400" dirty="0"/>
              <a:t> tix </a:t>
            </a:r>
            <a:r>
              <a:rPr lang="en-US" sz="2400" dirty="0" err="1"/>
              <a:t>waxaa</a:t>
            </a:r>
            <a:r>
              <a:rPr lang="en-US" sz="2400" dirty="0"/>
              <a:t> </a:t>
            </a:r>
            <a:r>
              <a:rPr lang="en-US" sz="2400" dirty="0" err="1"/>
              <a:t>loola</a:t>
            </a:r>
            <a:r>
              <a:rPr lang="en-US" sz="2400" dirty="0"/>
              <a:t> </a:t>
            </a:r>
            <a:r>
              <a:rPr lang="en-US" sz="2400" dirty="0" err="1"/>
              <a:t>jeedaa</a:t>
            </a:r>
            <a:r>
              <a:rPr lang="en-US" sz="2400" dirty="0"/>
              <a:t> </a:t>
            </a:r>
            <a:r>
              <a:rPr lang="en-US" sz="2400" dirty="0" err="1"/>
              <a:t>hadalka</a:t>
            </a:r>
            <a:r>
              <a:rPr lang="en-US" sz="2400" dirty="0"/>
              <a:t> </a:t>
            </a:r>
            <a:r>
              <a:rPr lang="en-US" sz="2400" dirty="0" err="1"/>
              <a:t>af</a:t>
            </a:r>
            <a:r>
              <a:rPr lang="en-US" sz="2400" dirty="0"/>
              <a:t> </a:t>
            </a:r>
            <a:r>
              <a:rPr lang="en-US" sz="2400" dirty="0" err="1"/>
              <a:t>Soomaaliga</a:t>
            </a:r>
            <a:r>
              <a:rPr lang="en-US" sz="2400" dirty="0"/>
              <a:t> </a:t>
            </a:r>
            <a:r>
              <a:rPr lang="en-US" sz="2400" dirty="0" err="1"/>
              <a:t>intiisa</a:t>
            </a:r>
            <a:r>
              <a:rPr lang="en-US" sz="2400" dirty="0"/>
              <a:t> </a:t>
            </a:r>
            <a:r>
              <a:rPr lang="en-US" sz="2400" dirty="0" err="1"/>
              <a:t>xarafraaca</a:t>
            </a:r>
            <a:r>
              <a:rPr lang="en-US" sz="2400" dirty="0"/>
              <a:t> </a:t>
            </a:r>
            <a:r>
              <a:rPr lang="en-US" sz="2400" dirty="0" err="1"/>
              <a:t>iskula</a:t>
            </a:r>
            <a:r>
              <a:rPr lang="en-US" sz="2400" dirty="0"/>
              <a:t> </a:t>
            </a:r>
            <a:r>
              <a:rPr lang="en-US" sz="2400" dirty="0" err="1"/>
              <a:t>xiran</a:t>
            </a:r>
            <a:r>
              <a:rPr lang="en-US" sz="2400" dirty="0"/>
              <a:t> ,</a:t>
            </a:r>
            <a:r>
              <a:rPr lang="en-US" sz="2400" dirty="0" err="1"/>
              <a:t>oo</a:t>
            </a:r>
            <a:r>
              <a:rPr lang="en-US" sz="2400" dirty="0"/>
              <a:t> </a:t>
            </a:r>
            <a:r>
              <a:rPr lang="en-US" sz="2400" dirty="0" err="1"/>
              <a:t>ku</a:t>
            </a:r>
            <a:r>
              <a:rPr lang="en-US" sz="2400" dirty="0"/>
              <a:t> </a:t>
            </a:r>
            <a:r>
              <a:rPr lang="en-US" sz="2400" dirty="0" err="1"/>
              <a:t>socota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</a:t>
            </a:r>
            <a:r>
              <a:rPr lang="en-US" sz="2400" dirty="0" err="1"/>
              <a:t>xaraf</a:t>
            </a:r>
            <a:r>
              <a:rPr lang="en-US" sz="2400" dirty="0"/>
              <a:t>, </a:t>
            </a:r>
            <a:r>
              <a:rPr lang="en-US" sz="2400" dirty="0" err="1"/>
              <a:t>lehna</a:t>
            </a:r>
            <a:r>
              <a:rPr lang="en-US" sz="2400" dirty="0"/>
              <a:t> </a:t>
            </a:r>
            <a:r>
              <a:rPr lang="en-US" sz="2400" dirty="0" err="1"/>
              <a:t>miisaan</a:t>
            </a:r>
            <a:r>
              <a:rPr lang="en-US" sz="2400" dirty="0"/>
              <a:t> </a:t>
            </a:r>
            <a:r>
              <a:rPr lang="en-US" sz="2400" dirty="0" err="1"/>
              <a:t>lagu</a:t>
            </a:r>
            <a:r>
              <a:rPr lang="en-US" sz="2400" dirty="0"/>
              <a:t> </a:t>
            </a:r>
            <a:r>
              <a:rPr lang="en-US" sz="2400" dirty="0" err="1"/>
              <a:t>cabbiro,luuq</a:t>
            </a:r>
            <a:r>
              <a:rPr lang="en-US" sz="2400" dirty="0"/>
              <a:t> u </a:t>
            </a:r>
            <a:r>
              <a:rPr lang="en-US" sz="2400" dirty="0" err="1"/>
              <a:t>gooni</a:t>
            </a:r>
            <a:r>
              <a:rPr lang="en-US" sz="2400" dirty="0"/>
              <a:t> ah ,ama </a:t>
            </a:r>
            <a:r>
              <a:rPr lang="en-US" sz="2400" dirty="0" err="1"/>
              <a:t>leh</a:t>
            </a:r>
            <a:r>
              <a:rPr lang="en-US" sz="2400" dirty="0"/>
              <a:t> </a:t>
            </a:r>
            <a:r>
              <a:rPr lang="en-US" sz="2400" dirty="0" err="1"/>
              <a:t>jiib,jaan,durbaan,sacab</a:t>
            </a:r>
            <a:r>
              <a:rPr lang="en-US" sz="2400" dirty="0"/>
              <a:t> </a:t>
            </a:r>
            <a:r>
              <a:rPr lang="en-US" sz="2400" dirty="0" err="1"/>
              <a:t>iwm</a:t>
            </a:r>
            <a:r>
              <a:rPr lang="en-US" sz="2400" dirty="0"/>
              <a:t>: </a:t>
            </a:r>
            <a:r>
              <a:rPr lang="en-US" sz="2400" dirty="0" err="1"/>
              <a:t>tixdu</a:t>
            </a:r>
            <a:r>
              <a:rPr lang="en-US" sz="2400" dirty="0"/>
              <a:t> </a:t>
            </a:r>
            <a:r>
              <a:rPr lang="en-US" sz="2400" dirty="0" err="1"/>
              <a:t>waxa</a:t>
            </a:r>
            <a:r>
              <a:rPr lang="en-US" sz="2400" dirty="0"/>
              <a:t> ay </a:t>
            </a:r>
            <a:r>
              <a:rPr lang="en-US" sz="2400" dirty="0" err="1"/>
              <a:t>leedahay</a:t>
            </a:r>
            <a:r>
              <a:rPr lang="en-US" sz="2400" dirty="0"/>
              <a:t> </a:t>
            </a:r>
            <a:r>
              <a:rPr lang="en-US" sz="2400" dirty="0" err="1"/>
              <a:t>labo</a:t>
            </a:r>
            <a:r>
              <a:rPr lang="en-US" sz="2400" dirty="0"/>
              <a:t> </a:t>
            </a:r>
            <a:r>
              <a:rPr lang="en-US" sz="2400" dirty="0" err="1"/>
              <a:t>shardi</a:t>
            </a:r>
            <a:r>
              <a:rPr lang="en-US" sz="2400" dirty="0"/>
              <a:t> </a:t>
            </a:r>
            <a:r>
              <a:rPr lang="en-US" sz="2400" dirty="0" err="1"/>
              <a:t>oo</a:t>
            </a:r>
            <a:r>
              <a:rPr lang="en-US" sz="2400" dirty="0"/>
              <a:t> </a:t>
            </a:r>
            <a:r>
              <a:rPr lang="en-US" sz="2400" dirty="0" err="1"/>
              <a:t>waaweyn</a:t>
            </a:r>
            <a:r>
              <a:rPr lang="en-US" sz="2400" dirty="0"/>
              <a:t>: </a:t>
            </a:r>
          </a:p>
          <a:p>
            <a:r>
              <a:rPr lang="en-US" sz="2400" dirty="0" err="1"/>
              <a:t>Erayga</a:t>
            </a:r>
            <a:r>
              <a:rPr lang="en-US" sz="2400" dirty="0"/>
              <a:t> </a:t>
            </a:r>
            <a:r>
              <a:rPr lang="en-US" sz="2400" dirty="0" err="1"/>
              <a:t>tiraab</a:t>
            </a:r>
            <a:r>
              <a:rPr lang="en-US" sz="2400" dirty="0"/>
              <a:t> </a:t>
            </a:r>
            <a:r>
              <a:rPr lang="en-US" sz="2400" dirty="0" err="1"/>
              <a:t>ee</a:t>
            </a:r>
            <a:r>
              <a:rPr lang="en-US" sz="2400" dirty="0"/>
              <a:t> </a:t>
            </a:r>
            <a:r>
              <a:rPr lang="en-US" sz="2400" dirty="0" err="1"/>
              <a:t>afka</a:t>
            </a:r>
            <a:r>
              <a:rPr lang="en-US" sz="2400" dirty="0"/>
              <a:t> </a:t>
            </a:r>
            <a:r>
              <a:rPr lang="en-US" sz="2400" dirty="0" err="1"/>
              <a:t>Soomaaliga</a:t>
            </a:r>
            <a:r>
              <a:rPr lang="en-US" sz="2400" dirty="0"/>
              <a:t> </a:t>
            </a:r>
            <a:r>
              <a:rPr lang="en-US" sz="2400" dirty="0" err="1"/>
              <a:t>waa</a:t>
            </a:r>
            <a:r>
              <a:rPr lang="en-US" sz="2400" dirty="0"/>
              <a:t> </a:t>
            </a:r>
            <a:r>
              <a:rPr lang="en-US" sz="2400" dirty="0" err="1"/>
              <a:t>magac</a:t>
            </a:r>
            <a:r>
              <a:rPr lang="en-US" sz="2400" dirty="0"/>
              <a:t> </a:t>
            </a:r>
            <a:r>
              <a:rPr lang="en-US" sz="2400" dirty="0" err="1"/>
              <a:t>guud</a:t>
            </a:r>
            <a:r>
              <a:rPr lang="en-US" sz="2400" dirty="0"/>
              <a:t> </a:t>
            </a:r>
            <a:r>
              <a:rPr lang="en-US" sz="2400" dirty="0" err="1"/>
              <a:t>oo</a:t>
            </a:r>
            <a:r>
              <a:rPr lang="en-US" sz="2400" dirty="0"/>
              <a:t> </a:t>
            </a:r>
            <a:r>
              <a:rPr lang="en-US" sz="2400" dirty="0" err="1"/>
              <a:t>loola</a:t>
            </a:r>
            <a:r>
              <a:rPr lang="en-US" sz="2400" dirty="0"/>
              <a:t> </a:t>
            </a:r>
            <a:r>
              <a:rPr lang="en-US" sz="2400" dirty="0" err="1"/>
              <a:t>jeedo</a:t>
            </a:r>
            <a:r>
              <a:rPr lang="en-US" sz="2400" dirty="0"/>
              <a:t> </a:t>
            </a:r>
            <a:r>
              <a:rPr lang="en-US" sz="2400" dirty="0" err="1"/>
              <a:t>hadalka</a:t>
            </a:r>
            <a:r>
              <a:rPr lang="en-US" sz="2400" dirty="0"/>
              <a:t> </a:t>
            </a:r>
            <a:r>
              <a:rPr lang="en-US" sz="2400" dirty="0" err="1"/>
              <a:t>caadiga</a:t>
            </a:r>
            <a:r>
              <a:rPr lang="en-US" sz="2400" dirty="0"/>
              <a:t> ah </a:t>
            </a:r>
            <a:r>
              <a:rPr lang="en-US" sz="2400" dirty="0" err="1"/>
              <a:t>ee</a:t>
            </a:r>
            <a:r>
              <a:rPr lang="en-US" sz="2400" dirty="0"/>
              <a:t> </a:t>
            </a:r>
            <a:r>
              <a:rPr lang="en-US" sz="2400" dirty="0" err="1"/>
              <a:t>uu</a:t>
            </a:r>
            <a:r>
              <a:rPr lang="en-US" sz="2400" dirty="0"/>
              <a:t> </a:t>
            </a:r>
            <a:r>
              <a:rPr lang="en-US" sz="2400" dirty="0" err="1"/>
              <a:t>ku</a:t>
            </a:r>
            <a:r>
              <a:rPr lang="en-US" sz="2400" dirty="0"/>
              <a:t> </a:t>
            </a:r>
            <a:r>
              <a:rPr lang="en-US" sz="2400" dirty="0" err="1"/>
              <a:t>hadlo</a:t>
            </a:r>
            <a:r>
              <a:rPr lang="en-US" sz="2400" dirty="0"/>
              <a:t> </a:t>
            </a:r>
            <a:r>
              <a:rPr lang="en-US" sz="2400" dirty="0" err="1"/>
              <a:t>qofka</a:t>
            </a:r>
            <a:r>
              <a:rPr lang="en-US" sz="2400" dirty="0"/>
              <a:t> </a:t>
            </a:r>
            <a:r>
              <a:rPr lang="en-US" sz="2400" dirty="0" err="1"/>
              <a:t>Soomaaliga</a:t>
            </a:r>
            <a:r>
              <a:rPr lang="en-US" sz="2400" dirty="0"/>
              <a:t> </a:t>
            </a:r>
            <a:r>
              <a:rPr lang="en-US" sz="2400" dirty="0" err="1"/>
              <a:t>ee</a:t>
            </a:r>
            <a:r>
              <a:rPr lang="en-US" sz="2400" dirty="0"/>
              <a:t> </a:t>
            </a:r>
            <a:r>
              <a:rPr lang="en-US" sz="2400" dirty="0" err="1"/>
              <a:t>caadiga</a:t>
            </a:r>
            <a:r>
              <a:rPr lang="en-US" sz="2400" dirty="0"/>
              <a:t> ah, </a:t>
            </a:r>
            <a:r>
              <a:rPr lang="en-US" sz="2400" dirty="0" err="1"/>
              <a:t>aanna</a:t>
            </a:r>
            <a:r>
              <a:rPr lang="en-US" sz="2400" dirty="0"/>
              <a:t> </a:t>
            </a:r>
            <a:r>
              <a:rPr lang="en-US" sz="2400" dirty="0" err="1"/>
              <a:t>laheyn</a:t>
            </a:r>
            <a:r>
              <a:rPr lang="en-US" sz="2400" dirty="0"/>
              <a:t> </a:t>
            </a:r>
            <a:r>
              <a:rPr lang="en-US" sz="2400" dirty="0" err="1"/>
              <a:t>qaafiyad</a:t>
            </a:r>
            <a:r>
              <a:rPr lang="en-US" sz="2400" dirty="0"/>
              <a:t>, </a:t>
            </a:r>
            <a:r>
              <a:rPr lang="en-US" sz="2400" dirty="0" err="1"/>
              <a:t>luuq</a:t>
            </a:r>
            <a:r>
              <a:rPr lang="en-US" sz="2400" dirty="0"/>
              <a:t> </a:t>
            </a:r>
            <a:r>
              <a:rPr lang="en-US" sz="2400" dirty="0" err="1"/>
              <a:t>iwm</a:t>
            </a:r>
            <a:r>
              <a:rPr lang="en-US" sz="2400" dirty="0"/>
              <a:t>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630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026AB-1930-B39D-8714-4BA887AED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8A5E-BC0F-4B83-2EE7-80FE8FAC2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5814"/>
            <a:ext cx="8596668" cy="1073888"/>
          </a:xfrm>
        </p:spPr>
        <p:txBody>
          <a:bodyPr/>
          <a:lstStyle/>
          <a:p>
            <a:r>
              <a:rPr lang="en-US" dirty="0" err="1"/>
              <a:t>Qeybaha</a:t>
            </a:r>
            <a:r>
              <a:rPr lang="en-US" dirty="0"/>
              <a:t> </a:t>
            </a:r>
            <a:r>
              <a:rPr lang="en-US" dirty="0" err="1"/>
              <a:t>Suugaanta</a:t>
            </a:r>
            <a:r>
              <a:rPr lang="en-US" dirty="0"/>
              <a:t> </a:t>
            </a:r>
            <a:r>
              <a:rPr lang="en-US" dirty="0" err="1"/>
              <a:t>Soomaalida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A50AA-5D99-81C1-CA28-DB5AC3F2D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10093"/>
            <a:ext cx="8933010" cy="5031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Asalka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Erayga</a:t>
            </a:r>
            <a:r>
              <a:rPr lang="en-US" sz="2400" b="1" dirty="0">
                <a:solidFill>
                  <a:srgbClr val="FF0000"/>
                </a:solidFill>
              </a:rPr>
              <a:t> “</a:t>
            </a:r>
            <a:r>
              <a:rPr lang="en-US" sz="2400" b="1" dirty="0" err="1">
                <a:solidFill>
                  <a:srgbClr val="FF0000"/>
                </a:solidFill>
              </a:rPr>
              <a:t>Suugaan</a:t>
            </a:r>
            <a:r>
              <a:rPr lang="en-US" sz="2400" b="1" dirty="0">
                <a:solidFill>
                  <a:srgbClr val="FF0000"/>
                </a:solidFill>
              </a:rPr>
              <a:t>”</a:t>
            </a:r>
          </a:p>
          <a:p>
            <a:r>
              <a:rPr lang="en-US" sz="2400" dirty="0" err="1"/>
              <a:t>Erayga</a:t>
            </a:r>
            <a:r>
              <a:rPr lang="en-US" sz="2400" dirty="0"/>
              <a:t> </a:t>
            </a:r>
            <a:r>
              <a:rPr lang="en-US" sz="2400" dirty="0" err="1"/>
              <a:t>suugaan</a:t>
            </a:r>
            <a:r>
              <a:rPr lang="en-US" sz="2400" dirty="0"/>
              <a:t> </a:t>
            </a:r>
            <a:r>
              <a:rPr lang="en-US" sz="2400" dirty="0" err="1"/>
              <a:t>Soomaalidu</a:t>
            </a:r>
            <a:r>
              <a:rPr lang="en-US" sz="2400" dirty="0"/>
              <a:t> </a:t>
            </a:r>
            <a:r>
              <a:rPr lang="en-US" sz="2400" dirty="0" err="1"/>
              <a:t>siyaaba</a:t>
            </a:r>
            <a:r>
              <a:rPr lang="en-US" sz="2400" dirty="0"/>
              <a:t> kala </a:t>
            </a:r>
            <a:r>
              <a:rPr lang="en-US" sz="2400" dirty="0" err="1"/>
              <a:t>duwan</a:t>
            </a:r>
            <a:r>
              <a:rPr lang="en-US" sz="2400" dirty="0"/>
              <a:t> bay u </a:t>
            </a:r>
            <a:r>
              <a:rPr lang="en-US" sz="2400" dirty="0" err="1"/>
              <a:t>aqoon</a:t>
            </a:r>
            <a:r>
              <a:rPr lang="en-US" sz="2400" dirty="0"/>
              <a:t> </a:t>
            </a:r>
            <a:r>
              <a:rPr lang="en-US" sz="2400" dirty="0" err="1"/>
              <a:t>jirtay</a:t>
            </a:r>
            <a:r>
              <a:rPr lang="en-US" sz="2400" dirty="0"/>
              <a:t> </a:t>
            </a:r>
            <a:r>
              <a:rPr lang="en-US" sz="2400" dirty="0" err="1"/>
              <a:t>waayadii</a:t>
            </a:r>
            <a:r>
              <a:rPr lang="en-US" sz="2400" dirty="0"/>
              <a:t> </a:t>
            </a:r>
            <a:r>
              <a:rPr lang="en-US" sz="2400" dirty="0" err="1"/>
              <a:t>hore</a:t>
            </a:r>
            <a:r>
              <a:rPr lang="en-US" sz="2400" dirty="0"/>
              <a:t>, </a:t>
            </a:r>
            <a:r>
              <a:rPr lang="en-US" sz="2400" dirty="0" err="1"/>
              <a:t>waxaana</a:t>
            </a:r>
            <a:r>
              <a:rPr lang="en-US" sz="2400" dirty="0"/>
              <a:t> la </a:t>
            </a:r>
            <a:r>
              <a:rPr lang="en-US" sz="2400" dirty="0" err="1"/>
              <a:t>sheega</a:t>
            </a:r>
            <a:r>
              <a:rPr lang="en-US" sz="2400" dirty="0"/>
              <a:t> in </a:t>
            </a:r>
            <a:r>
              <a:rPr lang="en-US" sz="2400" dirty="0" err="1"/>
              <a:t>eraygaan</a:t>
            </a:r>
            <a:r>
              <a:rPr lang="en-US" sz="2400" dirty="0"/>
              <a:t> </a:t>
            </a:r>
            <a:r>
              <a:rPr lang="en-US" sz="2400" dirty="0" err="1"/>
              <a:t>markii</a:t>
            </a:r>
            <a:r>
              <a:rPr lang="en-US" sz="2400" dirty="0"/>
              <a:t> </a:t>
            </a:r>
            <a:r>
              <a:rPr lang="en-US" sz="2400" dirty="0" err="1"/>
              <a:t>hore</a:t>
            </a:r>
            <a:r>
              <a:rPr lang="en-US" sz="2400" dirty="0"/>
              <a:t> loo </a:t>
            </a:r>
            <a:r>
              <a:rPr lang="en-US" sz="2400" dirty="0" err="1"/>
              <a:t>aqoon</a:t>
            </a:r>
            <a:r>
              <a:rPr lang="en-US" sz="2400" dirty="0"/>
              <a:t> </a:t>
            </a:r>
            <a:r>
              <a:rPr lang="en-US" sz="2400" dirty="0" err="1"/>
              <a:t>jiray</a:t>
            </a:r>
            <a:r>
              <a:rPr lang="en-US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Xoogaa</a:t>
            </a:r>
            <a:r>
              <a:rPr lang="en-US" sz="2400" dirty="0"/>
              <a:t> </a:t>
            </a:r>
            <a:r>
              <a:rPr lang="en-US" sz="2400" dirty="0" err="1"/>
              <a:t>caleen</a:t>
            </a:r>
            <a:r>
              <a:rPr lang="en-US" sz="2400" dirty="0"/>
              <a:t> ah </a:t>
            </a:r>
            <a:r>
              <a:rPr lang="en-US" sz="2400" dirty="0" err="1"/>
              <a:t>oo</a:t>
            </a:r>
            <a:r>
              <a:rPr lang="en-US" sz="2400" dirty="0"/>
              <a:t> </a:t>
            </a:r>
            <a:r>
              <a:rPr lang="en-US" sz="2400" dirty="0" err="1"/>
              <a:t>degaan</a:t>
            </a:r>
            <a:r>
              <a:rPr lang="en-US" sz="2400" dirty="0"/>
              <a:t> </a:t>
            </a:r>
            <a:r>
              <a:rPr lang="en-US" sz="2400" dirty="0" err="1"/>
              <a:t>gaar</a:t>
            </a:r>
            <a:r>
              <a:rPr lang="en-US" sz="2400" dirty="0"/>
              <a:t> ah </a:t>
            </a:r>
            <a:r>
              <a:rPr lang="en-US" sz="2400" dirty="0" err="1"/>
              <a:t>ku</a:t>
            </a:r>
            <a:r>
              <a:rPr lang="en-US" sz="2400" dirty="0"/>
              <a:t> </a:t>
            </a:r>
            <a:r>
              <a:rPr lang="en-US" sz="2400" dirty="0" err="1"/>
              <a:t>yaalla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Hadalka</a:t>
            </a:r>
            <a:r>
              <a:rPr lang="en-US" sz="2400" dirty="0"/>
              <a:t> </a:t>
            </a:r>
            <a:r>
              <a:rPr lang="en-US" sz="2400" dirty="0" err="1"/>
              <a:t>gunuunaca</a:t>
            </a:r>
            <a:r>
              <a:rPr lang="en-US" sz="2400" dirty="0"/>
              <a:t> ah </a:t>
            </a:r>
            <a:r>
              <a:rPr lang="en-US" sz="2400" dirty="0" err="1"/>
              <a:t>ee</a:t>
            </a:r>
            <a:r>
              <a:rPr lang="en-US" sz="2400" dirty="0"/>
              <a:t> </a:t>
            </a:r>
            <a:r>
              <a:rPr lang="en-US" sz="2400" dirty="0" err="1"/>
              <a:t>aan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cad loo </a:t>
            </a:r>
            <a:r>
              <a:rPr lang="en-US" sz="2400" dirty="0" err="1"/>
              <a:t>fahmi</a:t>
            </a:r>
            <a:r>
              <a:rPr lang="en-US" sz="2400" dirty="0"/>
              <a:t> Karin. </a:t>
            </a:r>
            <a:r>
              <a:rPr lang="en-US" sz="2400" dirty="0" err="1"/>
              <a:t>Tusaale</a:t>
            </a:r>
            <a:r>
              <a:rPr lang="en-US" sz="2400" dirty="0"/>
              <a:t>: ““</a:t>
            </a:r>
            <a:r>
              <a:rPr lang="en-US" sz="2400" i="1" dirty="0"/>
              <a:t>Hilb </a:t>
            </a:r>
            <a:r>
              <a:rPr lang="en-US" sz="2400" i="1" dirty="0" err="1"/>
              <a:t>sooryo</a:t>
            </a:r>
            <a:r>
              <a:rPr lang="en-US" sz="2400" i="1" dirty="0"/>
              <a:t> ma aha, </a:t>
            </a:r>
            <a:r>
              <a:rPr lang="en-US" sz="2400" i="1" dirty="0" err="1"/>
              <a:t>doqonina</a:t>
            </a:r>
            <a:r>
              <a:rPr lang="en-US" sz="2400" i="1" dirty="0"/>
              <a:t> </a:t>
            </a:r>
            <a:r>
              <a:rPr lang="en-US" sz="2400" i="1" dirty="0" err="1"/>
              <a:t>sokeeye</a:t>
            </a:r>
            <a:r>
              <a:rPr lang="en-US" sz="2400" i="1" dirty="0"/>
              <a:t> ma aha, </a:t>
            </a:r>
            <a:r>
              <a:rPr lang="en-US" sz="2400" i="1" dirty="0" err="1"/>
              <a:t>Suugaanina</a:t>
            </a:r>
            <a:r>
              <a:rPr lang="en-US" sz="2400" i="1" dirty="0"/>
              <a:t> hadal ma.”</a:t>
            </a:r>
          </a:p>
          <a:p>
            <a:r>
              <a:rPr lang="en-US" sz="2400" dirty="0" err="1"/>
              <a:t>Erayga</a:t>
            </a:r>
            <a:r>
              <a:rPr lang="en-US" sz="2400" dirty="0"/>
              <a:t> </a:t>
            </a:r>
            <a:r>
              <a:rPr lang="en-US" sz="2400" b="1" dirty="0" err="1"/>
              <a:t>suugaan</a:t>
            </a:r>
            <a:r>
              <a:rPr lang="en-US" sz="2400" dirty="0"/>
              <a:t> </a:t>
            </a:r>
            <a:r>
              <a:rPr lang="en-US" sz="2400" dirty="0" err="1"/>
              <a:t>waxaa</a:t>
            </a:r>
            <a:r>
              <a:rPr lang="en-US" sz="2400" dirty="0"/>
              <a:t> </a:t>
            </a:r>
            <a:r>
              <a:rPr lang="en-US" sz="2400" dirty="0" err="1"/>
              <a:t>aan</a:t>
            </a:r>
            <a:r>
              <a:rPr lang="en-US" sz="2400" dirty="0"/>
              <a:t> </a:t>
            </a:r>
            <a:r>
              <a:rPr lang="en-US" sz="2400" dirty="0" err="1"/>
              <a:t>halkaan</a:t>
            </a:r>
            <a:r>
              <a:rPr lang="en-US" sz="2400" dirty="0"/>
              <a:t> </a:t>
            </a:r>
            <a:r>
              <a:rPr lang="en-US" sz="2400" dirty="0" err="1"/>
              <a:t>ulajeedna</a:t>
            </a:r>
            <a:r>
              <a:rPr lang="en-US" sz="2400" dirty="0"/>
              <a:t> </a:t>
            </a:r>
            <a:r>
              <a:rPr lang="en-US" sz="2400" dirty="0" err="1"/>
              <a:t>afka</a:t>
            </a:r>
            <a:r>
              <a:rPr lang="en-US" sz="2400" dirty="0"/>
              <a:t> </a:t>
            </a:r>
            <a:r>
              <a:rPr lang="en-US" sz="2400" dirty="0" err="1"/>
              <a:t>Soomaaliga</a:t>
            </a:r>
            <a:r>
              <a:rPr lang="en-US" sz="2400" dirty="0"/>
              <a:t> </a:t>
            </a:r>
            <a:r>
              <a:rPr lang="en-US" sz="2400" dirty="0" err="1"/>
              <a:t>intiisa</a:t>
            </a:r>
            <a:r>
              <a:rPr lang="en-US" sz="2400" dirty="0"/>
              <a:t> </a:t>
            </a:r>
            <a:r>
              <a:rPr lang="en-US" sz="2400" dirty="0" err="1"/>
              <a:t>tixda</a:t>
            </a:r>
            <a:r>
              <a:rPr lang="en-US" sz="2400" dirty="0"/>
              <a:t> ah </a:t>
            </a:r>
            <a:r>
              <a:rPr lang="en-US" sz="2400" dirty="0" err="1"/>
              <a:t>oo</a:t>
            </a:r>
            <a:r>
              <a:rPr lang="en-US" sz="2400" dirty="0"/>
              <a:t> </a:t>
            </a:r>
            <a:r>
              <a:rPr lang="en-US" sz="2400" dirty="0" err="1"/>
              <a:t>ximbaarsan</a:t>
            </a:r>
            <a:r>
              <a:rPr lang="en-US" sz="2400" dirty="0"/>
              <a:t> </a:t>
            </a:r>
            <a:r>
              <a:rPr lang="en-US" sz="2400" dirty="0" err="1"/>
              <a:t>xikmadda</a:t>
            </a:r>
            <a:r>
              <a:rPr lang="en-US" sz="2400" dirty="0"/>
              <a:t>, </a:t>
            </a:r>
            <a:r>
              <a:rPr lang="en-US" sz="2400" dirty="0" err="1"/>
              <a:t>murtida</a:t>
            </a:r>
            <a:r>
              <a:rPr lang="en-US" sz="2400" dirty="0"/>
              <a:t> </a:t>
            </a:r>
            <a:r>
              <a:rPr lang="en-US" sz="2400" dirty="0" err="1"/>
              <a:t>iyo</a:t>
            </a:r>
            <a:r>
              <a:rPr lang="en-US" sz="2400" dirty="0"/>
              <a:t> </a:t>
            </a:r>
            <a:r>
              <a:rPr lang="en-US" sz="2400" dirty="0" err="1"/>
              <a:t>sarbeebta</a:t>
            </a:r>
            <a:r>
              <a:rPr lang="en-US" sz="2400" dirty="0"/>
              <a:t>. </a:t>
            </a:r>
            <a:endParaRPr lang="en-US" sz="24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84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8ABF-F6E2-5C8C-9E6B-A3367306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Astaamaha</a:t>
            </a:r>
            <a:r>
              <a:rPr lang="en-US" dirty="0"/>
              <a:t> </a:t>
            </a:r>
            <a:r>
              <a:rPr lang="en-US" dirty="0" err="1"/>
              <a:t>Suugaanta</a:t>
            </a:r>
            <a:r>
              <a:rPr lang="en-US" dirty="0"/>
              <a:t> </a:t>
            </a:r>
            <a:r>
              <a:rPr lang="en-US" dirty="0" err="1"/>
              <a:t>Soomaalida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5014-5D10-9E4B-A7E8-2CA0C2DED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1843"/>
            <a:ext cx="8596668" cy="4329520"/>
          </a:xfrm>
        </p:spPr>
        <p:txBody>
          <a:bodyPr>
            <a:normAutofit/>
          </a:bodyPr>
          <a:lstStyle/>
          <a:p>
            <a:r>
              <a:rPr lang="en-US" sz="2400" dirty="0" err="1"/>
              <a:t>Suugaanta</a:t>
            </a:r>
            <a:r>
              <a:rPr lang="en-US" sz="2400" dirty="0"/>
              <a:t> </a:t>
            </a:r>
            <a:r>
              <a:rPr lang="en-US" sz="2400" dirty="0" err="1"/>
              <a:t>Soomaalidu</a:t>
            </a:r>
            <a:r>
              <a:rPr lang="en-US" sz="2400" dirty="0"/>
              <a:t> </a:t>
            </a:r>
            <a:r>
              <a:rPr lang="en-US" sz="2400" dirty="0" err="1"/>
              <a:t>waxaa</a:t>
            </a:r>
            <a:r>
              <a:rPr lang="en-US" sz="2400" dirty="0"/>
              <a:t> ay </a:t>
            </a:r>
            <a:r>
              <a:rPr lang="en-US" sz="2400" dirty="0" err="1"/>
              <a:t>leedahay</a:t>
            </a:r>
            <a:r>
              <a:rPr lang="en-US" sz="2400" dirty="0"/>
              <a:t> </a:t>
            </a:r>
            <a:r>
              <a:rPr lang="en-US" sz="2400" dirty="0" err="1"/>
              <a:t>astaama</a:t>
            </a:r>
            <a:r>
              <a:rPr lang="en-US" sz="2400" dirty="0"/>
              <a:t> </a:t>
            </a:r>
            <a:r>
              <a:rPr lang="en-US" sz="2400" dirty="0" err="1"/>
              <a:t>guud</a:t>
            </a:r>
            <a:r>
              <a:rPr lang="en-US" sz="2400" dirty="0"/>
              <a:t> </a:t>
            </a:r>
            <a:r>
              <a:rPr lang="en-US" sz="2400" dirty="0" err="1"/>
              <a:t>oo</a:t>
            </a:r>
            <a:r>
              <a:rPr lang="en-US" sz="2400" dirty="0"/>
              <a:t> </a:t>
            </a:r>
            <a:r>
              <a:rPr lang="en-US" sz="2400" dirty="0" err="1"/>
              <a:t>hadalka</a:t>
            </a:r>
            <a:r>
              <a:rPr lang="en-US" sz="2400" dirty="0"/>
              <a:t> </a:t>
            </a:r>
            <a:r>
              <a:rPr lang="en-US" sz="2400" dirty="0" err="1"/>
              <a:t>af</a:t>
            </a:r>
            <a:r>
              <a:rPr lang="en-US" sz="2400" dirty="0"/>
              <a:t> </a:t>
            </a:r>
            <a:r>
              <a:rPr lang="en-US" sz="2400" dirty="0" err="1"/>
              <a:t>Soomaaliga</a:t>
            </a:r>
            <a:r>
              <a:rPr lang="en-US" sz="2400" dirty="0"/>
              <a:t> </a:t>
            </a:r>
            <a:r>
              <a:rPr lang="en-US" sz="2400" dirty="0" err="1"/>
              <a:t>intiisa</a:t>
            </a:r>
            <a:r>
              <a:rPr lang="en-US" sz="2400" dirty="0"/>
              <a:t> kale ay </a:t>
            </a:r>
            <a:r>
              <a:rPr lang="en-US" sz="2400" dirty="0" err="1"/>
              <a:t>uga</a:t>
            </a:r>
            <a:r>
              <a:rPr lang="en-US" sz="2400" dirty="0"/>
              <a:t> </a:t>
            </a:r>
            <a:r>
              <a:rPr lang="en-US" sz="2400" dirty="0" err="1"/>
              <a:t>duwan</a:t>
            </a:r>
            <a:r>
              <a:rPr lang="en-US" sz="2400" dirty="0"/>
              <a:t> </a:t>
            </a:r>
            <a:r>
              <a:rPr lang="en-US" sz="2400" dirty="0" err="1"/>
              <a:t>tahay,iyo</a:t>
            </a:r>
            <a:r>
              <a:rPr lang="en-US" sz="2400" dirty="0"/>
              <a:t> </a:t>
            </a:r>
            <a:r>
              <a:rPr lang="en-US" sz="2400" dirty="0" err="1"/>
              <a:t>astaama</a:t>
            </a:r>
            <a:r>
              <a:rPr lang="en-US" sz="2400" dirty="0"/>
              <a:t> u </a:t>
            </a:r>
            <a:r>
              <a:rPr lang="en-US" sz="2400" dirty="0" err="1"/>
              <a:t>gaar</a:t>
            </a:r>
            <a:r>
              <a:rPr lang="en-US" sz="2400" dirty="0"/>
              <a:t> ah </a:t>
            </a:r>
            <a:r>
              <a:rPr lang="en-US" sz="2400" dirty="0" err="1"/>
              <a:t>laan</a:t>
            </a:r>
            <a:r>
              <a:rPr lang="en-US" sz="2400" dirty="0"/>
              <a:t> </a:t>
            </a:r>
            <a:r>
              <a:rPr lang="en-US" sz="2400" dirty="0" err="1"/>
              <a:t>kasta</a:t>
            </a:r>
            <a:r>
              <a:rPr lang="en-US" sz="2400" dirty="0"/>
              <a:t> </a:t>
            </a:r>
            <a:r>
              <a:rPr lang="en-US" sz="2400" dirty="0" err="1"/>
              <a:t>oo</a:t>
            </a:r>
            <a:r>
              <a:rPr lang="en-US" sz="2400" dirty="0"/>
              <a:t> </a:t>
            </a:r>
            <a:r>
              <a:rPr lang="en-US" sz="2400" dirty="0" err="1"/>
              <a:t>kamid</a:t>
            </a:r>
            <a:r>
              <a:rPr lang="en-US" sz="2400" dirty="0"/>
              <a:t> ah </a:t>
            </a:r>
            <a:r>
              <a:rPr lang="en-US" sz="2400" dirty="0" err="1"/>
              <a:t>laamaha</a:t>
            </a:r>
            <a:r>
              <a:rPr lang="en-US" sz="2400" dirty="0"/>
              <a:t> </a:t>
            </a:r>
            <a:r>
              <a:rPr lang="en-US" sz="2400" dirty="0" err="1"/>
              <a:t>suugaanta</a:t>
            </a:r>
            <a:r>
              <a:rPr lang="en-US" sz="2400" dirty="0"/>
              <a:t> </a:t>
            </a:r>
            <a:r>
              <a:rPr lang="en-US" sz="2400" dirty="0" err="1"/>
              <a:t>Soomaalida</a:t>
            </a:r>
            <a:r>
              <a:rPr lang="en-US" sz="2400" dirty="0"/>
              <a:t>. </a:t>
            </a:r>
          </a:p>
          <a:p>
            <a:r>
              <a:rPr lang="fi-FI" sz="2400" dirty="0"/>
              <a:t>Waxaanna ka xusi karnaa astaamaha guud ee suugaanta Soomaalida: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/>
              <a:t>Xarafraaca</a:t>
            </a:r>
            <a:endParaRPr lang="fi-FI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/>
              <a:t>Miisaanka</a:t>
            </a:r>
            <a:endParaRPr lang="fi-FI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Luuqda</a:t>
            </a:r>
            <a:r>
              <a:rPr lang="fi-FI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894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8ABF-F6E2-5C8C-9E6B-A3367306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Astaamaha</a:t>
            </a:r>
            <a:r>
              <a:rPr lang="en-US" dirty="0"/>
              <a:t> </a:t>
            </a:r>
            <a:r>
              <a:rPr lang="en-US" dirty="0" err="1"/>
              <a:t>Suugaanta</a:t>
            </a:r>
            <a:r>
              <a:rPr lang="en-US" dirty="0"/>
              <a:t> </a:t>
            </a:r>
            <a:r>
              <a:rPr lang="en-US" dirty="0" err="1"/>
              <a:t>Soomaalida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5014-5D10-9E4B-A7E8-2CA0C2DED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1843"/>
            <a:ext cx="8596668" cy="4329520"/>
          </a:xfrm>
        </p:spPr>
        <p:txBody>
          <a:bodyPr>
            <a:normAutofit/>
          </a:bodyPr>
          <a:lstStyle/>
          <a:p>
            <a:r>
              <a:rPr lang="en-US" sz="2400" dirty="0" err="1"/>
              <a:t>Waxaa</a:t>
            </a:r>
            <a:r>
              <a:rPr lang="en-US" sz="2400" dirty="0"/>
              <a:t> kale </a:t>
            </a:r>
            <a:r>
              <a:rPr lang="en-US" sz="2400" dirty="0" err="1"/>
              <a:t>oo</a:t>
            </a:r>
            <a:r>
              <a:rPr lang="en-US" sz="2400" dirty="0"/>
              <a:t> </a:t>
            </a:r>
            <a:r>
              <a:rPr lang="en-US" sz="2400" dirty="0" err="1"/>
              <a:t>suugaanta</a:t>
            </a:r>
            <a:r>
              <a:rPr lang="en-US" sz="2400" dirty="0"/>
              <a:t> </a:t>
            </a:r>
            <a:r>
              <a:rPr lang="en-US" sz="2400" dirty="0" err="1"/>
              <a:t>Soomaalidu</a:t>
            </a:r>
            <a:r>
              <a:rPr lang="en-US" sz="2400" dirty="0"/>
              <a:t> ay </a:t>
            </a:r>
            <a:r>
              <a:rPr lang="en-US" sz="2400" dirty="0" err="1"/>
              <a:t>leedahay</a:t>
            </a:r>
            <a:r>
              <a:rPr lang="en-US" sz="2400" dirty="0"/>
              <a:t> </a:t>
            </a:r>
            <a:r>
              <a:rPr lang="en-US" sz="2400" dirty="0" err="1"/>
              <a:t>astaamo</a:t>
            </a:r>
            <a:r>
              <a:rPr lang="en-US" sz="2400" dirty="0"/>
              <a:t> u </a:t>
            </a:r>
            <a:r>
              <a:rPr lang="en-US" sz="2400" dirty="0" err="1"/>
              <a:t>gaar</a:t>
            </a:r>
            <a:r>
              <a:rPr lang="en-US" sz="2400" dirty="0"/>
              <a:t> ah </a:t>
            </a:r>
            <a:r>
              <a:rPr lang="en-US" sz="2400" dirty="0" err="1"/>
              <a:t>laan</a:t>
            </a:r>
            <a:r>
              <a:rPr lang="en-US" sz="2400" dirty="0"/>
              <a:t> </a:t>
            </a:r>
            <a:r>
              <a:rPr lang="en-US" sz="2400" dirty="0" err="1"/>
              <a:t>kasta</a:t>
            </a:r>
            <a:r>
              <a:rPr lang="en-US" sz="2400" dirty="0"/>
              <a:t> </a:t>
            </a:r>
            <a:r>
              <a:rPr lang="en-US" sz="2400" dirty="0" err="1"/>
              <a:t>oo</a:t>
            </a:r>
            <a:r>
              <a:rPr lang="en-US" sz="2400" dirty="0"/>
              <a:t> </a:t>
            </a:r>
            <a:r>
              <a:rPr lang="en-US" sz="2400" dirty="0" err="1"/>
              <a:t>kamid</a:t>
            </a:r>
            <a:r>
              <a:rPr lang="en-US" sz="2400" dirty="0"/>
              <a:t> ah </a:t>
            </a:r>
            <a:r>
              <a:rPr lang="en-US" sz="2400" dirty="0" err="1"/>
              <a:t>laamaha</a:t>
            </a:r>
            <a:r>
              <a:rPr lang="en-US" sz="2400" dirty="0"/>
              <a:t> </a:t>
            </a:r>
            <a:r>
              <a:rPr lang="en-US" sz="2400" dirty="0" err="1"/>
              <a:t>suugaanta</a:t>
            </a:r>
            <a:r>
              <a:rPr lang="en-US" sz="2400" dirty="0"/>
              <a:t>; </a:t>
            </a:r>
            <a:r>
              <a:rPr lang="en-US" sz="2400" dirty="0" err="1"/>
              <a:t>sida</a:t>
            </a:r>
            <a:r>
              <a:rPr lang="en-US" sz="2400" dirty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2"/>
                </a:solidFill>
              </a:rPr>
              <a:t>Jiibta</a:t>
            </a:r>
            <a:r>
              <a:rPr lang="en-US" sz="2400" dirty="0"/>
              <a:t> la </a:t>
            </a:r>
            <a:r>
              <a:rPr lang="en-US" sz="2400" dirty="0" err="1"/>
              <a:t>jiibiyo</a:t>
            </a:r>
            <a:r>
              <a:rPr lang="en-US" sz="2400" dirty="0"/>
              <a:t> </a:t>
            </a:r>
            <a:r>
              <a:rPr lang="en-US" sz="2400" dirty="0" err="1"/>
              <a:t>marka</a:t>
            </a:r>
            <a:r>
              <a:rPr lang="en-US" sz="2400" dirty="0"/>
              <a:t> </a:t>
            </a:r>
            <a:r>
              <a:rPr lang="en-US" sz="2400" dirty="0" err="1"/>
              <a:t>tixda</a:t>
            </a:r>
            <a:r>
              <a:rPr lang="en-US" sz="2400" dirty="0"/>
              <a:t> la </a:t>
            </a:r>
            <a:r>
              <a:rPr lang="en-US" sz="2400" dirty="0" err="1"/>
              <a:t>marinaayo</a:t>
            </a:r>
            <a:r>
              <a:rPr lang="en-US" sz="24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2"/>
                </a:solidFill>
              </a:rPr>
              <a:t>Jaanta</a:t>
            </a:r>
            <a:r>
              <a:rPr lang="en-US" sz="2400" dirty="0"/>
              <a:t> </a:t>
            </a:r>
            <a:r>
              <a:rPr lang="en-US" sz="2400" dirty="0" err="1"/>
              <a:t>iyo</a:t>
            </a:r>
            <a:r>
              <a:rPr lang="en-US" sz="2400" dirty="0"/>
              <a:t> </a:t>
            </a:r>
            <a:r>
              <a:rPr lang="en-US" sz="2400" dirty="0" err="1"/>
              <a:t>sacabka</a:t>
            </a:r>
            <a:r>
              <a:rPr lang="en-US" sz="2400" dirty="0"/>
              <a:t> </a:t>
            </a:r>
            <a:r>
              <a:rPr lang="en-US" sz="2400" dirty="0" err="1"/>
              <a:t>oo</a:t>
            </a:r>
            <a:r>
              <a:rPr lang="en-US" sz="2400" dirty="0"/>
              <a:t> </a:t>
            </a:r>
            <a:r>
              <a:rPr lang="en-US" sz="2400" dirty="0" err="1"/>
              <a:t>lagu</a:t>
            </a:r>
            <a:r>
              <a:rPr lang="en-US" sz="2400" dirty="0"/>
              <a:t> </a:t>
            </a:r>
            <a:r>
              <a:rPr lang="en-US" sz="2400" dirty="0" err="1"/>
              <a:t>laro</a:t>
            </a:r>
            <a:r>
              <a:rPr lang="en-US" sz="2400" dirty="0"/>
              <a:t> </a:t>
            </a:r>
            <a:r>
              <a:rPr lang="en-US" sz="2400" dirty="0" err="1"/>
              <a:t>suugaanciyaareedka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2"/>
                </a:solidFill>
              </a:rPr>
              <a:t>Orka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iyo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alalaaska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/>
              <a:t>oo</a:t>
            </a:r>
            <a:r>
              <a:rPr lang="en-US" sz="2400" dirty="0"/>
              <a:t> </a:t>
            </a:r>
            <a:r>
              <a:rPr lang="en-US" sz="2400" dirty="0" err="1"/>
              <a:t>nooyo</a:t>
            </a:r>
            <a:r>
              <a:rPr lang="en-US" sz="2400" dirty="0"/>
              <a:t> </a:t>
            </a:r>
            <a:r>
              <a:rPr lang="en-US" sz="2400" dirty="0" err="1"/>
              <a:t>gaar</a:t>
            </a:r>
            <a:r>
              <a:rPr lang="en-US" sz="2400" dirty="0"/>
              <a:t> ah </a:t>
            </a:r>
            <a:r>
              <a:rPr lang="en-US" sz="2400" dirty="0" err="1"/>
              <a:t>lagu</a:t>
            </a:r>
            <a:r>
              <a:rPr lang="en-US" sz="2400" dirty="0"/>
              <a:t> </a:t>
            </a:r>
            <a:r>
              <a:rPr lang="en-US" sz="2400" dirty="0" err="1"/>
              <a:t>laro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2"/>
                </a:solidFill>
              </a:rPr>
              <a:t>Agabdhaqameed</a:t>
            </a:r>
            <a:r>
              <a:rPr lang="en-US" sz="2400" dirty="0"/>
              <a:t> </a:t>
            </a:r>
            <a:r>
              <a:rPr lang="en-US" sz="2400" dirty="0" err="1"/>
              <a:t>lagu</a:t>
            </a:r>
            <a:r>
              <a:rPr lang="en-US" sz="2400" dirty="0"/>
              <a:t> </a:t>
            </a:r>
            <a:r>
              <a:rPr lang="en-US" sz="2400" dirty="0" err="1"/>
              <a:t>baaliyo</a:t>
            </a:r>
            <a:r>
              <a:rPr lang="en-US" sz="2400" dirty="0"/>
              <a:t> </a:t>
            </a:r>
            <a:r>
              <a:rPr lang="en-US" sz="2400" dirty="0" err="1"/>
              <a:t>ciyaardhaqameedka</a:t>
            </a:r>
            <a:r>
              <a:rPr lang="en-US" sz="2400" dirty="0"/>
              <a:t> </a:t>
            </a:r>
            <a:r>
              <a:rPr lang="en-US" sz="2400" dirty="0" err="1"/>
              <a:t>iwm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311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8ABF-F6E2-5C8C-9E6B-A3367306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Hoyga</a:t>
            </a:r>
            <a:r>
              <a:rPr lang="en-US" dirty="0"/>
              <a:t> </a:t>
            </a:r>
            <a:r>
              <a:rPr lang="en-US" dirty="0" err="1"/>
              <a:t>Suugaanta</a:t>
            </a:r>
            <a:r>
              <a:rPr lang="en-US" dirty="0"/>
              <a:t> </a:t>
            </a:r>
            <a:r>
              <a:rPr lang="en-US" dirty="0" err="1"/>
              <a:t>Soomaalida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5014-5D10-9E4B-A7E8-2CA0C2DED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1842"/>
            <a:ext cx="8596668" cy="5071729"/>
          </a:xfrm>
        </p:spPr>
        <p:txBody>
          <a:bodyPr>
            <a:normAutofit/>
          </a:bodyPr>
          <a:lstStyle/>
          <a:p>
            <a:r>
              <a:rPr lang="en-US" sz="2400" dirty="0" err="1"/>
              <a:t>Inkasta</a:t>
            </a:r>
            <a:r>
              <a:rPr lang="en-US" sz="2400" dirty="0"/>
              <a:t> </a:t>
            </a:r>
            <a:r>
              <a:rPr lang="en-US" sz="2400" dirty="0" err="1"/>
              <a:t>oo</a:t>
            </a:r>
            <a:r>
              <a:rPr lang="en-US" sz="2400" dirty="0"/>
              <a:t> </a:t>
            </a:r>
            <a:r>
              <a:rPr lang="en-US" sz="2400" dirty="0" err="1"/>
              <a:t>suugaantu</a:t>
            </a:r>
            <a:r>
              <a:rPr lang="en-US" sz="2400" dirty="0"/>
              <a:t> </a:t>
            </a:r>
            <a:r>
              <a:rPr lang="en-US" sz="2400" dirty="0" err="1"/>
              <a:t>tahay</a:t>
            </a:r>
            <a:r>
              <a:rPr lang="en-US" sz="2400" dirty="0"/>
              <a:t> </a:t>
            </a:r>
            <a:r>
              <a:rPr lang="en-US" sz="2400" dirty="0" err="1"/>
              <a:t>haldoorka</a:t>
            </a:r>
            <a:r>
              <a:rPr lang="en-US" sz="2400" dirty="0"/>
              <a:t> </a:t>
            </a:r>
            <a:r>
              <a:rPr lang="en-US" sz="2400" dirty="0" err="1"/>
              <a:t>afka</a:t>
            </a:r>
            <a:r>
              <a:rPr lang="en-US" sz="2400" dirty="0"/>
              <a:t> </a:t>
            </a:r>
            <a:r>
              <a:rPr lang="en-US" sz="2400" dirty="0" err="1"/>
              <a:t>Soomaaliga</a:t>
            </a:r>
            <a:r>
              <a:rPr lang="en-US" sz="2400" dirty="0"/>
              <a:t>, </a:t>
            </a:r>
            <a:r>
              <a:rPr lang="en-US" sz="2400" dirty="0" err="1"/>
              <a:t>oo</a:t>
            </a:r>
            <a:r>
              <a:rPr lang="en-US" sz="2400" dirty="0"/>
              <a:t> dad badan </a:t>
            </a:r>
            <a:r>
              <a:rPr lang="en-US" sz="2400" dirty="0" err="1"/>
              <a:t>oo</a:t>
            </a:r>
            <a:r>
              <a:rPr lang="en-US" sz="2400" dirty="0"/>
              <a:t> </a:t>
            </a:r>
            <a:r>
              <a:rPr lang="en-US" sz="2400" dirty="0" err="1"/>
              <a:t>Soomaali</a:t>
            </a:r>
            <a:r>
              <a:rPr lang="en-US" sz="2400" dirty="0"/>
              <a:t> ah ay u </a:t>
            </a:r>
            <a:r>
              <a:rPr lang="en-US" sz="2400" dirty="0" err="1"/>
              <a:t>leeyihiin</a:t>
            </a:r>
            <a:r>
              <a:rPr lang="en-US" sz="2400" dirty="0"/>
              <a:t> </a:t>
            </a:r>
            <a:r>
              <a:rPr lang="en-US" sz="2400" dirty="0" err="1"/>
              <a:t>hibada</a:t>
            </a:r>
            <a:r>
              <a:rPr lang="en-US" sz="2400" dirty="0"/>
              <a:t> </a:t>
            </a:r>
            <a:r>
              <a:rPr lang="en-US" sz="2400" dirty="0" err="1"/>
              <a:t>hal-abuurka</a:t>
            </a:r>
            <a:r>
              <a:rPr lang="en-US" sz="2400" dirty="0"/>
              <a:t> </a:t>
            </a:r>
            <a:r>
              <a:rPr lang="en-US" sz="2400" dirty="0" err="1"/>
              <a:t>suugaanta</a:t>
            </a:r>
            <a:r>
              <a:rPr lang="en-US" sz="2400" dirty="0"/>
              <a:t>, </a:t>
            </a:r>
            <a:r>
              <a:rPr lang="en-US" sz="2400" dirty="0" err="1"/>
              <a:t>haddana</a:t>
            </a:r>
            <a:r>
              <a:rPr lang="en-US" sz="2400" dirty="0"/>
              <a:t> </a:t>
            </a:r>
            <a:r>
              <a:rPr lang="en-US" sz="2400" dirty="0" err="1"/>
              <a:t>waxaa</a:t>
            </a:r>
            <a:r>
              <a:rPr lang="en-US" sz="2400" dirty="0"/>
              <a:t> la </a:t>
            </a:r>
            <a:r>
              <a:rPr lang="en-US" sz="2400" dirty="0" err="1"/>
              <a:t>dhihi</a:t>
            </a:r>
            <a:r>
              <a:rPr lang="en-US" sz="2400" dirty="0"/>
              <a:t> kara </a:t>
            </a:r>
            <a:r>
              <a:rPr lang="en-US" sz="2400" dirty="0" err="1"/>
              <a:t>hoyaga</a:t>
            </a:r>
            <a:r>
              <a:rPr lang="en-US" sz="2400" dirty="0"/>
              <a:t> </a:t>
            </a:r>
            <a:r>
              <a:rPr lang="en-US" sz="2400" dirty="0" err="1"/>
              <a:t>suugaanta</a:t>
            </a:r>
            <a:r>
              <a:rPr lang="en-US" sz="2400" dirty="0"/>
              <a:t> </a:t>
            </a:r>
            <a:r>
              <a:rPr lang="en-US" sz="2400" dirty="0" err="1"/>
              <a:t>Soomaalidu</a:t>
            </a:r>
            <a:r>
              <a:rPr lang="en-US" sz="2400" dirty="0"/>
              <a:t> </a:t>
            </a:r>
            <a:r>
              <a:rPr lang="en-US" sz="2400" dirty="0" err="1"/>
              <a:t>waa</a:t>
            </a:r>
            <a:r>
              <a:rPr lang="en-US" sz="2400" dirty="0"/>
              <a:t> </a:t>
            </a:r>
            <a:r>
              <a:rPr lang="en-US" sz="2400" dirty="0" err="1"/>
              <a:t>hoyga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chemeClr val="accent2"/>
                </a:solidFill>
              </a:rPr>
              <a:t>miyiga</a:t>
            </a:r>
            <a:r>
              <a:rPr lang="en-US" sz="2400" b="1" dirty="0">
                <a:solidFill>
                  <a:schemeClr val="accent2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arrinkaana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waxaa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lugu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sababayn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karaa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 </a:t>
            </a:r>
            <a:r>
              <a:rPr lang="en-US" sz="2400" dirty="0" err="1"/>
              <a:t>degaanka</a:t>
            </a:r>
            <a:r>
              <a:rPr lang="en-US" sz="2400" dirty="0"/>
              <a:t> </a:t>
            </a:r>
            <a:r>
              <a:rPr lang="en-US" sz="2400" dirty="0" err="1"/>
              <a:t>miyigu</a:t>
            </a:r>
            <a:r>
              <a:rPr lang="en-US" sz="2400" dirty="0"/>
              <a:t> </a:t>
            </a:r>
            <a:r>
              <a:rPr lang="en-US" sz="2400" dirty="0" err="1"/>
              <a:t>yahay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2"/>
                </a:solidFill>
              </a:rPr>
              <a:t>degaan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qurux</a:t>
            </a:r>
            <a:r>
              <a:rPr lang="en-US" sz="2400" dirty="0">
                <a:solidFill>
                  <a:schemeClr val="accent2"/>
                </a:solidFill>
              </a:rPr>
              <a:t> bada</a:t>
            </a:r>
            <a:r>
              <a:rPr lang="en-US" sz="2400" dirty="0"/>
              <a:t>n, </a:t>
            </a:r>
            <a:r>
              <a:rPr lang="en-US" sz="2400" dirty="0" err="1"/>
              <a:t>oo</a:t>
            </a:r>
            <a:r>
              <a:rPr lang="en-US" sz="2400" dirty="0"/>
              <a:t> </a:t>
            </a:r>
            <a:r>
              <a:rPr lang="en-US" sz="2400" dirty="0" err="1"/>
              <a:t>laga</a:t>
            </a:r>
            <a:r>
              <a:rPr lang="en-US" sz="2400" dirty="0"/>
              <a:t> </a:t>
            </a:r>
            <a:r>
              <a:rPr lang="en-US" sz="2400" dirty="0" err="1"/>
              <a:t>heli</a:t>
            </a:r>
            <a:r>
              <a:rPr lang="en-US" sz="2400" dirty="0"/>
              <a:t> karo </a:t>
            </a:r>
            <a:r>
              <a:rPr lang="en-US" sz="2400" dirty="0" err="1"/>
              <a:t>muuqaallo</a:t>
            </a:r>
            <a:r>
              <a:rPr lang="en-US" sz="2400" dirty="0"/>
              <a:t> </a:t>
            </a:r>
            <a:r>
              <a:rPr lang="en-US" sz="2400" dirty="0" err="1"/>
              <a:t>indhaha</a:t>
            </a:r>
            <a:r>
              <a:rPr lang="en-US" sz="2400" dirty="0"/>
              <a:t> </a:t>
            </a:r>
            <a:r>
              <a:rPr lang="en-US" sz="2400" dirty="0" err="1"/>
              <a:t>iyo</a:t>
            </a:r>
            <a:r>
              <a:rPr lang="en-US" sz="2400" dirty="0"/>
              <a:t> </a:t>
            </a:r>
            <a:r>
              <a:rPr lang="en-US" sz="2400" dirty="0" err="1"/>
              <a:t>dareenka</a:t>
            </a:r>
            <a:r>
              <a:rPr lang="en-US" sz="2400" dirty="0"/>
              <a:t> </a:t>
            </a:r>
            <a:r>
              <a:rPr lang="en-US" sz="2400" dirty="0" err="1"/>
              <a:t>laashinka</a:t>
            </a:r>
            <a:r>
              <a:rPr lang="en-US" sz="2400" dirty="0"/>
              <a:t> </a:t>
            </a:r>
            <a:r>
              <a:rPr lang="en-US" sz="2400" dirty="0" err="1"/>
              <a:t>soo</a:t>
            </a:r>
            <a:r>
              <a:rPr lang="en-US" sz="2400" dirty="0"/>
              <a:t> </a:t>
            </a:r>
            <a:r>
              <a:rPr lang="en-US" sz="2400" dirty="0" err="1"/>
              <a:t>jiidan</a:t>
            </a:r>
            <a:r>
              <a:rPr lang="en-US" sz="2400" dirty="0"/>
              <a:t> kara ,</a:t>
            </a:r>
            <a:r>
              <a:rPr lang="en-US" sz="2400" dirty="0" err="1"/>
              <a:t>kicinna</a:t>
            </a:r>
            <a:r>
              <a:rPr lang="en-US" sz="2400" dirty="0"/>
              <a:t> kara </a:t>
            </a:r>
            <a:r>
              <a:rPr lang="en-US" sz="2400" dirty="0" err="1"/>
              <a:t>dareenka</a:t>
            </a:r>
            <a:r>
              <a:rPr lang="en-US" sz="2400" dirty="0"/>
              <a:t> </a:t>
            </a:r>
            <a:r>
              <a:rPr lang="en-US" sz="2400" dirty="0" err="1"/>
              <a:t>suugaaneed</a:t>
            </a:r>
            <a:r>
              <a:rPr lang="en-US" sz="2400" dirty="0"/>
              <a:t> </a:t>
            </a:r>
            <a:r>
              <a:rPr lang="en-US" sz="2400" dirty="0" err="1"/>
              <a:t>ee</a:t>
            </a:r>
            <a:r>
              <a:rPr lang="en-US" sz="2400" dirty="0"/>
              <a:t> </a:t>
            </a:r>
            <a:r>
              <a:rPr lang="en-US" sz="2400" dirty="0" err="1"/>
              <a:t>qofka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 </a:t>
            </a:r>
            <a:r>
              <a:rPr lang="en-US" sz="2400" dirty="0" err="1"/>
              <a:t>miyigu</a:t>
            </a:r>
            <a:r>
              <a:rPr lang="en-US" sz="2400" dirty="0"/>
              <a:t> </a:t>
            </a:r>
            <a:r>
              <a:rPr lang="en-US" sz="2400" dirty="0" err="1"/>
              <a:t>yahay</a:t>
            </a:r>
            <a:r>
              <a:rPr lang="en-US" sz="2400" dirty="0"/>
              <a:t> </a:t>
            </a:r>
            <a:r>
              <a:rPr lang="en-US" sz="2400" dirty="0" err="1"/>
              <a:t>meel</a:t>
            </a:r>
            <a:r>
              <a:rPr lang="en-US" sz="2400" dirty="0"/>
              <a:t> </a:t>
            </a:r>
            <a:r>
              <a:rPr lang="en-US" sz="2400" dirty="0" err="1"/>
              <a:t>aan</a:t>
            </a:r>
            <a:r>
              <a:rPr lang="en-US" sz="2400" dirty="0"/>
              <a:t> </a:t>
            </a:r>
            <a:r>
              <a:rPr lang="en-US" sz="2400" dirty="0" err="1"/>
              <a:t>looga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2"/>
                </a:solidFill>
              </a:rPr>
              <a:t>hadlin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afafka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>
                <a:solidFill>
                  <a:schemeClr val="accent2"/>
                </a:solidFill>
              </a:rPr>
              <a:t>shisheeye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 err="1"/>
              <a:t>ee</a:t>
            </a:r>
            <a:r>
              <a:rPr lang="en-US" sz="2400" dirty="0"/>
              <a:t> </a:t>
            </a:r>
            <a:r>
              <a:rPr lang="en-US" sz="2400" dirty="0" err="1"/>
              <a:t>afka</a:t>
            </a:r>
            <a:r>
              <a:rPr lang="en-US" sz="2400" dirty="0"/>
              <a:t> </a:t>
            </a:r>
            <a:r>
              <a:rPr lang="en-US" sz="2400" dirty="0" err="1"/>
              <a:t>Soomaaliga</a:t>
            </a:r>
            <a:r>
              <a:rPr lang="en-US" sz="2400" dirty="0"/>
              <a:t> wax ka </a:t>
            </a:r>
            <a:r>
              <a:rPr lang="en-US" sz="2400" dirty="0" err="1"/>
              <a:t>beddeli</a:t>
            </a:r>
            <a:r>
              <a:rPr lang="en-US" sz="2400" dirty="0"/>
              <a:t> </a:t>
            </a:r>
            <a:r>
              <a:rPr lang="en-US" sz="2400" dirty="0" err="1"/>
              <a:t>kara,kana</a:t>
            </a:r>
            <a:r>
              <a:rPr lang="en-US" sz="2400" dirty="0"/>
              <a:t> </a:t>
            </a:r>
            <a:r>
              <a:rPr lang="en-US" sz="2400" dirty="0" err="1"/>
              <a:t>nadiif</a:t>
            </a:r>
            <a:r>
              <a:rPr lang="en-US" sz="2400" dirty="0"/>
              <a:t> ah </a:t>
            </a:r>
            <a:r>
              <a:rPr lang="en-US" sz="2400" dirty="0" err="1"/>
              <a:t>dhaqamada</a:t>
            </a:r>
            <a:r>
              <a:rPr lang="en-US" sz="2400" dirty="0"/>
              <a:t> </a:t>
            </a:r>
            <a:r>
              <a:rPr lang="en-US" sz="2400" dirty="0" err="1"/>
              <a:t>soogalootiga</a:t>
            </a:r>
            <a:r>
              <a:rPr lang="en-US" sz="2400" dirty="0"/>
              <a:t> ah </a:t>
            </a:r>
            <a:r>
              <a:rPr lang="en-US" sz="2400" dirty="0" err="1"/>
              <a:t>ee</a:t>
            </a:r>
            <a:r>
              <a:rPr lang="en-US" sz="2400" dirty="0"/>
              <a:t> </a:t>
            </a:r>
            <a:r>
              <a:rPr lang="en-US" sz="2400" dirty="0" err="1"/>
              <a:t>magaalooyinka</a:t>
            </a:r>
            <a:r>
              <a:rPr lang="en-US" sz="2400" dirty="0"/>
              <a:t> ka </a:t>
            </a:r>
            <a:r>
              <a:rPr lang="en-US" sz="2400" dirty="0" err="1"/>
              <a:t>jira</a:t>
            </a:r>
            <a:endParaRPr 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8ABF-F6E2-5C8C-9E6B-A3367306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Qeybaha</a:t>
            </a:r>
            <a:r>
              <a:rPr lang="en-US" dirty="0"/>
              <a:t> </a:t>
            </a:r>
            <a:r>
              <a:rPr lang="en-US" dirty="0" err="1"/>
              <a:t>Suugaanta</a:t>
            </a:r>
            <a:r>
              <a:rPr lang="en-US" dirty="0"/>
              <a:t> </a:t>
            </a:r>
            <a:r>
              <a:rPr lang="en-US" dirty="0" err="1"/>
              <a:t>Soomaalida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5014-5D10-9E4B-A7E8-2CA0C2DED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1842"/>
            <a:ext cx="8596668" cy="5071729"/>
          </a:xfrm>
        </p:spPr>
        <p:txBody>
          <a:bodyPr>
            <a:normAutofit/>
          </a:bodyPr>
          <a:lstStyle/>
          <a:p>
            <a:r>
              <a:rPr lang="en-US" sz="2400" dirty="0" err="1"/>
              <a:t>Tirakoob</a:t>
            </a:r>
            <a:r>
              <a:rPr lang="en-US" sz="2400" dirty="0"/>
              <a:t> sugan </a:t>
            </a:r>
            <a:r>
              <a:rPr lang="en-US" sz="2400" dirty="0" err="1"/>
              <a:t>oo</a:t>
            </a:r>
            <a:r>
              <a:rPr lang="en-US" sz="2400" dirty="0"/>
              <a:t> sax ah </a:t>
            </a:r>
            <a:r>
              <a:rPr lang="en-US" sz="2400" dirty="0" err="1"/>
              <a:t>lagama</a:t>
            </a:r>
            <a:r>
              <a:rPr lang="en-US" sz="2400" dirty="0"/>
              <a:t> </a:t>
            </a:r>
            <a:r>
              <a:rPr lang="en-US" sz="2400" dirty="0" err="1"/>
              <a:t>haayo</a:t>
            </a:r>
            <a:r>
              <a:rPr lang="en-US" sz="2400" dirty="0"/>
              <a:t>, </a:t>
            </a:r>
            <a:r>
              <a:rPr lang="en-US" sz="2400" dirty="0" err="1"/>
              <a:t>balse</a:t>
            </a:r>
            <a:r>
              <a:rPr lang="en-US" sz="2400" dirty="0"/>
              <a:t>  "</a:t>
            </a:r>
            <a:r>
              <a:rPr lang="en-US" sz="2400" dirty="0" err="1"/>
              <a:t>Akademiyada</a:t>
            </a:r>
            <a:r>
              <a:rPr lang="en-US" sz="2400" dirty="0"/>
              <a:t> </a:t>
            </a:r>
            <a:r>
              <a:rPr lang="en-US" sz="2400" dirty="0" err="1"/>
              <a:t>cilmiga,fanka</a:t>
            </a:r>
            <a:r>
              <a:rPr lang="en-US" sz="2400" dirty="0"/>
              <a:t> </a:t>
            </a:r>
            <a:r>
              <a:rPr lang="en-US" sz="2400" dirty="0" err="1"/>
              <a:t>iyo</a:t>
            </a:r>
            <a:r>
              <a:rPr lang="en-US" sz="2400" dirty="0"/>
              <a:t> </a:t>
            </a:r>
            <a:r>
              <a:rPr lang="en-US" sz="2400" dirty="0" err="1"/>
              <a:t>suugaanta</a:t>
            </a:r>
            <a:r>
              <a:rPr lang="en-US" sz="2400" dirty="0"/>
              <a:t> </a:t>
            </a:r>
            <a:r>
              <a:rPr lang="en-US" sz="2400" dirty="0" err="1"/>
              <a:t>Soomaalida</a:t>
            </a:r>
            <a:r>
              <a:rPr lang="en-US" sz="2400" dirty="0"/>
              <a:t>", </a:t>
            </a:r>
            <a:r>
              <a:rPr lang="en-US" sz="2400" dirty="0" err="1"/>
              <a:t>ayaa</a:t>
            </a:r>
            <a:r>
              <a:rPr lang="en-US" sz="2400" dirty="0"/>
              <a:t> </a:t>
            </a:r>
            <a:r>
              <a:rPr lang="en-US" sz="2400" dirty="0" err="1"/>
              <a:t>diiwaangelisay</a:t>
            </a:r>
            <a:r>
              <a:rPr lang="en-US" sz="2400" dirty="0"/>
              <a:t> </a:t>
            </a:r>
            <a:r>
              <a:rPr lang="en-US" sz="2400" dirty="0" err="1"/>
              <a:t>ilaa</a:t>
            </a:r>
            <a:r>
              <a:rPr lang="en-US" sz="2400" dirty="0"/>
              <a:t>(300) </a:t>
            </a:r>
            <a:r>
              <a:rPr lang="en-US" sz="2400" dirty="0" err="1"/>
              <a:t>laamood</a:t>
            </a:r>
            <a:r>
              <a:rPr lang="en-US" sz="2400" dirty="0"/>
              <a:t> </a:t>
            </a:r>
            <a:r>
              <a:rPr lang="en-US" sz="2400" dirty="0" err="1"/>
              <a:t>oo</a:t>
            </a:r>
            <a:r>
              <a:rPr lang="en-US" sz="2400" dirty="0"/>
              <a:t> </a:t>
            </a:r>
            <a:r>
              <a:rPr lang="en-US" sz="2400" dirty="0" err="1"/>
              <a:t>kamid</a:t>
            </a:r>
            <a:r>
              <a:rPr lang="en-US" sz="2400" dirty="0"/>
              <a:t> ah </a:t>
            </a:r>
            <a:r>
              <a:rPr lang="en-US" sz="2400" dirty="0" err="1"/>
              <a:t>laamaha</a:t>
            </a:r>
            <a:r>
              <a:rPr lang="en-US" sz="2400" dirty="0"/>
              <a:t> </a:t>
            </a:r>
            <a:r>
              <a:rPr lang="en-US" sz="2400" dirty="0" err="1"/>
              <a:t>suugaanta</a:t>
            </a:r>
            <a:r>
              <a:rPr lang="en-US" sz="2400" dirty="0"/>
              <a:t> </a:t>
            </a:r>
            <a:r>
              <a:rPr lang="en-US" sz="2400" dirty="0" err="1"/>
              <a:t>Soomaalida</a:t>
            </a:r>
            <a:r>
              <a:rPr lang="en-US" sz="2400" dirty="0"/>
              <a:t> </a:t>
            </a:r>
            <a:r>
              <a:rPr lang="en-US" sz="2400" dirty="0" err="1"/>
              <a:t>wixii</a:t>
            </a:r>
            <a:r>
              <a:rPr lang="en-US" sz="2400" dirty="0"/>
              <a:t> ka </a:t>
            </a:r>
            <a:r>
              <a:rPr lang="en-US" sz="2400" dirty="0" err="1"/>
              <a:t>horreeyay</a:t>
            </a:r>
            <a:r>
              <a:rPr lang="en-US" sz="2400" dirty="0"/>
              <a:t> </a:t>
            </a:r>
            <a:r>
              <a:rPr lang="en-US" sz="2400" dirty="0" err="1"/>
              <a:t>burburkii</a:t>
            </a:r>
            <a:r>
              <a:rPr lang="en-US" sz="2400" dirty="0"/>
              <a:t> </a:t>
            </a:r>
            <a:r>
              <a:rPr lang="en-US" sz="2400" dirty="0" err="1"/>
              <a:t>dawladda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Suugaanta</a:t>
            </a:r>
            <a:r>
              <a:rPr lang="en-US" sz="2400" dirty="0"/>
              <a:t> </a:t>
            </a:r>
            <a:r>
              <a:rPr lang="en-US" sz="2400" dirty="0" err="1"/>
              <a:t>Soomaalidu</a:t>
            </a:r>
            <a:r>
              <a:rPr lang="en-US" sz="2400" dirty="0"/>
              <a:t> </a:t>
            </a:r>
            <a:r>
              <a:rPr lang="en-US" sz="2400" dirty="0" err="1"/>
              <a:t>waa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2"/>
                </a:solidFill>
              </a:rPr>
              <a:t>laamo</a:t>
            </a:r>
            <a:r>
              <a:rPr lang="en-US" sz="2400" dirty="0">
                <a:solidFill>
                  <a:schemeClr val="accent2"/>
                </a:solidFill>
              </a:rPr>
              <a:t> badan </a:t>
            </a:r>
            <a:r>
              <a:rPr lang="en-US" sz="2400" dirty="0" err="1">
                <a:solidFill>
                  <a:schemeClr val="accent2"/>
                </a:solidFill>
              </a:rPr>
              <a:t>tahay</a:t>
            </a:r>
            <a:r>
              <a:rPr lang="en-US" sz="2400" dirty="0"/>
              <a:t>, </a:t>
            </a:r>
            <a:r>
              <a:rPr lang="en-US" sz="2400" dirty="0" err="1"/>
              <a:t>waxaa</a:t>
            </a:r>
            <a:r>
              <a:rPr lang="en-US" sz="2400" dirty="0"/>
              <a:t> </a:t>
            </a:r>
            <a:r>
              <a:rPr lang="en-US" sz="2400" dirty="0" err="1"/>
              <a:t>ayna</a:t>
            </a:r>
            <a:r>
              <a:rPr lang="en-US" sz="2400" dirty="0"/>
              <a:t> </a:t>
            </a:r>
            <a:r>
              <a:rPr lang="en-US" sz="2400" dirty="0" err="1"/>
              <a:t>ku</a:t>
            </a:r>
            <a:r>
              <a:rPr lang="en-US" sz="2400" dirty="0"/>
              <a:t> kala </a:t>
            </a:r>
            <a:r>
              <a:rPr lang="en-US" sz="2400" dirty="0" err="1"/>
              <a:t>duwan</a:t>
            </a:r>
            <a:r>
              <a:rPr lang="en-US" sz="2400" dirty="0"/>
              <a:t> </a:t>
            </a:r>
            <a:r>
              <a:rPr lang="en-US" sz="2400" dirty="0" err="1"/>
              <a:t>yihiin</a:t>
            </a:r>
            <a:r>
              <a:rPr lang="en-US" sz="2400" dirty="0"/>
              <a:t> </a:t>
            </a:r>
            <a:r>
              <a:rPr lang="en-US" sz="2400" dirty="0" err="1"/>
              <a:t>laamaha</a:t>
            </a:r>
            <a:r>
              <a:rPr lang="en-US" sz="2400" dirty="0"/>
              <a:t> </a:t>
            </a:r>
            <a:r>
              <a:rPr lang="en-US" sz="2400" dirty="0" err="1"/>
              <a:t>suugaanta</a:t>
            </a:r>
            <a:r>
              <a:rPr lang="en-US" sz="2400" dirty="0"/>
              <a:t> </a:t>
            </a:r>
            <a:r>
              <a:rPr lang="en-US" sz="2400" dirty="0" err="1"/>
              <a:t>Soomaalidu</a:t>
            </a:r>
            <a:r>
              <a:rPr lang="en-US" sz="2400" dirty="0"/>
              <a:t> </a:t>
            </a:r>
            <a:r>
              <a:rPr lang="en-US" sz="2400" dirty="0" err="1"/>
              <a:t>hadba</a:t>
            </a:r>
            <a:r>
              <a:rPr lang="en-US" sz="2400" dirty="0"/>
              <a:t> </a:t>
            </a:r>
            <a:r>
              <a:rPr lang="en-US" sz="2400" dirty="0" err="1"/>
              <a:t>sida</a:t>
            </a:r>
            <a:r>
              <a:rPr lang="en-US" sz="2400" dirty="0"/>
              <a:t> ay u kala </a:t>
            </a:r>
            <a:r>
              <a:rPr lang="en-US" sz="2400" dirty="0" err="1"/>
              <a:t>duwan</a:t>
            </a:r>
            <a:r>
              <a:rPr lang="en-US" sz="2400" dirty="0"/>
              <a:t> </a:t>
            </a:r>
            <a:r>
              <a:rPr lang="en-US" sz="2400" dirty="0" err="1"/>
              <a:t>yihiin</a:t>
            </a:r>
            <a:r>
              <a:rPr lang="en-US" sz="2400" dirty="0"/>
              <a:t> </a:t>
            </a:r>
            <a:r>
              <a:rPr lang="en-US" sz="2400" dirty="0" err="1"/>
              <a:t>degaannada</a:t>
            </a:r>
            <a:r>
              <a:rPr lang="en-US" sz="2400" dirty="0"/>
              <a:t> </a:t>
            </a:r>
            <a:r>
              <a:rPr lang="en-US" sz="2400" dirty="0" err="1"/>
              <a:t>Soomaalidu</a:t>
            </a:r>
            <a:r>
              <a:rPr lang="en-US" sz="2400" dirty="0"/>
              <a:t> </a:t>
            </a:r>
            <a:r>
              <a:rPr lang="en-US" sz="2400" dirty="0" err="1"/>
              <a:t>degto</a:t>
            </a:r>
            <a:r>
              <a:rPr lang="en-US" sz="2400" dirty="0"/>
              <a:t>.</a:t>
            </a:r>
          </a:p>
          <a:p>
            <a:endParaRPr 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67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8ABF-F6E2-5C8C-9E6B-A3367306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Qeybaha</a:t>
            </a:r>
            <a:r>
              <a:rPr lang="en-US" dirty="0"/>
              <a:t> </a:t>
            </a:r>
            <a:r>
              <a:rPr lang="en-US" dirty="0" err="1"/>
              <a:t>Suugaanta</a:t>
            </a:r>
            <a:r>
              <a:rPr lang="en-US" dirty="0"/>
              <a:t> </a:t>
            </a:r>
            <a:r>
              <a:rPr lang="en-US" dirty="0" err="1"/>
              <a:t>Soomaalida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5014-5D10-9E4B-A7E8-2CA0C2DED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1842"/>
            <a:ext cx="8596668" cy="5071729"/>
          </a:xfrm>
        </p:spPr>
        <p:txBody>
          <a:bodyPr>
            <a:normAutofit/>
          </a:bodyPr>
          <a:lstStyle/>
          <a:p>
            <a:r>
              <a:rPr lang="en-US" sz="2400" dirty="0" err="1"/>
              <a:t>Tusaale</a:t>
            </a:r>
            <a:r>
              <a:rPr lang="en-US" sz="2400" dirty="0"/>
              <a:t> </a:t>
            </a:r>
            <a:r>
              <a:rPr lang="en-US" sz="2400" dirty="0" err="1"/>
              <a:t>ahaan</a:t>
            </a:r>
            <a:r>
              <a:rPr lang="en-US" sz="2400" dirty="0"/>
              <a:t> </a:t>
            </a:r>
            <a:r>
              <a:rPr lang="en-US" sz="2400" dirty="0" err="1"/>
              <a:t>degaannda</a:t>
            </a:r>
            <a:r>
              <a:rPr lang="en-US" sz="2400" dirty="0"/>
              <a:t> </a:t>
            </a:r>
            <a:r>
              <a:rPr lang="en-US" sz="2400" dirty="0" err="1"/>
              <a:t>xooladhaqatada</a:t>
            </a:r>
            <a:r>
              <a:rPr lang="en-US" sz="2400" dirty="0"/>
              <a:t> </a:t>
            </a:r>
            <a:r>
              <a:rPr lang="en-US" sz="2400" dirty="0" err="1"/>
              <a:t>waxaa</a:t>
            </a:r>
            <a:r>
              <a:rPr lang="en-US" sz="2400" dirty="0"/>
              <a:t> </a:t>
            </a:r>
            <a:r>
              <a:rPr lang="en-US" sz="2400" dirty="0" err="1"/>
              <a:t>ku</a:t>
            </a:r>
            <a:r>
              <a:rPr lang="en-US" sz="2400" dirty="0"/>
              <a:t> badan </a:t>
            </a:r>
            <a:r>
              <a:rPr lang="en-US" sz="2400" dirty="0" err="1"/>
              <a:t>dagaallada</a:t>
            </a:r>
            <a:r>
              <a:rPr lang="en-US" sz="2400" dirty="0"/>
              <a:t>, </a:t>
            </a:r>
            <a:r>
              <a:rPr lang="en-US" sz="2400" dirty="0" err="1"/>
              <a:t>abaaraha</a:t>
            </a:r>
            <a:r>
              <a:rPr lang="en-US" sz="2400" dirty="0"/>
              <a:t> ,</a:t>
            </a:r>
            <a:r>
              <a:rPr lang="en-US" sz="2400" dirty="0" err="1"/>
              <a:t>biya</a:t>
            </a:r>
            <a:r>
              <a:rPr lang="en-US" sz="2400" dirty="0"/>
              <a:t> </a:t>
            </a:r>
            <a:r>
              <a:rPr lang="en-US" sz="2400" dirty="0" err="1"/>
              <a:t>iyo</a:t>
            </a:r>
            <a:r>
              <a:rPr lang="en-US" sz="2400" dirty="0"/>
              <a:t> </a:t>
            </a:r>
            <a:r>
              <a:rPr lang="en-US" sz="2400" dirty="0" err="1"/>
              <a:t>baad</a:t>
            </a:r>
            <a:r>
              <a:rPr lang="en-US" sz="2400" dirty="0"/>
              <a:t> </a:t>
            </a:r>
            <a:r>
              <a:rPr lang="en-US" sz="2400" dirty="0" err="1"/>
              <a:t>la’aanta</a:t>
            </a:r>
            <a:r>
              <a:rPr lang="en-US" sz="2400" dirty="0"/>
              <a:t> ,</a:t>
            </a:r>
            <a:r>
              <a:rPr lang="en-US" sz="2400" dirty="0" err="1"/>
              <a:t>waxaana</a:t>
            </a:r>
            <a:r>
              <a:rPr lang="en-US" sz="2400" dirty="0"/>
              <a:t> ka </a:t>
            </a:r>
            <a:r>
              <a:rPr lang="en-US" sz="2400" dirty="0" err="1"/>
              <a:t>dhaca</a:t>
            </a:r>
            <a:r>
              <a:rPr lang="en-US" sz="2400" dirty="0"/>
              <a:t> </a:t>
            </a:r>
            <a:r>
              <a:rPr lang="en-US" sz="2400" dirty="0" err="1"/>
              <a:t>degaannadaa</a:t>
            </a:r>
            <a:r>
              <a:rPr lang="en-US" sz="2400" dirty="0"/>
              <a:t> </a:t>
            </a:r>
            <a:r>
              <a:rPr lang="en-US" sz="2400" dirty="0" err="1"/>
              <a:t>colaado</a:t>
            </a:r>
            <a:r>
              <a:rPr lang="en-US" sz="2400" dirty="0"/>
              <a:t> </a:t>
            </a:r>
            <a:r>
              <a:rPr lang="en-US" sz="2400" dirty="0" err="1"/>
              <a:t>lagu</a:t>
            </a:r>
            <a:r>
              <a:rPr lang="en-US" sz="2400" dirty="0"/>
              <a:t> </a:t>
            </a:r>
            <a:r>
              <a:rPr lang="en-US" sz="2400" dirty="0" err="1"/>
              <a:t>hoobto</a:t>
            </a:r>
            <a:r>
              <a:rPr lang="en-US" sz="2400" dirty="0"/>
              <a:t> </a:t>
            </a:r>
            <a:r>
              <a:rPr lang="en-US" sz="2400" dirty="0" err="1"/>
              <a:t>oo</a:t>
            </a:r>
            <a:r>
              <a:rPr lang="en-US" sz="2400" dirty="0"/>
              <a:t> </a:t>
            </a:r>
            <a:r>
              <a:rPr lang="en-US" sz="2400" dirty="0" err="1"/>
              <a:t>laga</a:t>
            </a:r>
            <a:r>
              <a:rPr lang="en-US" sz="2400" dirty="0"/>
              <a:t> </a:t>
            </a:r>
            <a:r>
              <a:rPr lang="en-US" sz="2400" dirty="0" err="1"/>
              <a:t>dhaxlo</a:t>
            </a:r>
            <a:r>
              <a:rPr lang="en-US" sz="2400" dirty="0"/>
              <a:t> </a:t>
            </a:r>
            <a:r>
              <a:rPr lang="en-US" sz="2400" dirty="0" err="1"/>
              <a:t>murogo</a:t>
            </a:r>
            <a:r>
              <a:rPr lang="en-US" sz="2400" dirty="0"/>
              <a:t>, </a:t>
            </a:r>
            <a:r>
              <a:rPr lang="en-US" sz="2400" dirty="0" err="1"/>
              <a:t>salkakac,ceyroobid</a:t>
            </a:r>
            <a:r>
              <a:rPr lang="en-US" sz="2400" dirty="0"/>
              <a:t> </a:t>
            </a:r>
            <a:r>
              <a:rPr lang="en-US" sz="2400" dirty="0" err="1"/>
              <a:t>iwm</a:t>
            </a:r>
            <a:endParaRPr lang="en-US" sz="2400" dirty="0"/>
          </a:p>
          <a:p>
            <a:r>
              <a:rPr lang="en-US" sz="2400" dirty="0" err="1"/>
              <a:t>Waxaana</a:t>
            </a:r>
            <a:r>
              <a:rPr lang="en-US" sz="2400" dirty="0"/>
              <a:t> </a:t>
            </a:r>
            <a:r>
              <a:rPr lang="en-US" sz="2400" dirty="0" err="1"/>
              <a:t>ku</a:t>
            </a:r>
            <a:r>
              <a:rPr lang="en-US" sz="2400" dirty="0"/>
              <a:t> badan </a:t>
            </a:r>
            <a:r>
              <a:rPr lang="en-US" sz="2400" dirty="0" err="1"/>
              <a:t>degaannadaan</a:t>
            </a:r>
            <a:r>
              <a:rPr lang="en-US" sz="2400" dirty="0"/>
              <a:t> </a:t>
            </a:r>
            <a:r>
              <a:rPr lang="en-US" sz="2400" dirty="0" err="1"/>
              <a:t>xooladhaqatada</a:t>
            </a:r>
            <a:r>
              <a:rPr lang="en-US" sz="2400" dirty="0"/>
              <a:t> </a:t>
            </a:r>
            <a:r>
              <a:rPr lang="en-US" sz="2400" dirty="0" err="1"/>
              <a:t>suugaanta</a:t>
            </a:r>
            <a:r>
              <a:rPr lang="en-US" sz="2400" dirty="0"/>
              <a:t> </a:t>
            </a:r>
            <a:r>
              <a:rPr lang="en-US" sz="2400" dirty="0" err="1"/>
              <a:t>gabayga</a:t>
            </a:r>
            <a:r>
              <a:rPr lang="en-US" sz="2400" dirty="0"/>
              <a:t> </a:t>
            </a:r>
            <a:r>
              <a:rPr lang="en-US" sz="2400" dirty="0" err="1"/>
              <a:t>oo</a:t>
            </a:r>
            <a:r>
              <a:rPr lang="en-US" sz="2400" dirty="0"/>
              <a:t> ka </a:t>
            </a:r>
            <a:r>
              <a:rPr lang="en-US" sz="2400" dirty="0" err="1"/>
              <a:t>dhalata</a:t>
            </a:r>
            <a:r>
              <a:rPr lang="en-US" sz="2400" dirty="0"/>
              <a:t> </a:t>
            </a:r>
            <a:r>
              <a:rPr lang="en-US" sz="2400" dirty="0" err="1"/>
              <a:t>murugada</a:t>
            </a:r>
            <a:r>
              <a:rPr lang="en-US" sz="2400" dirty="0"/>
              <a:t> ,</a:t>
            </a:r>
            <a:r>
              <a:rPr lang="en-US" sz="2400" dirty="0" err="1"/>
              <a:t>ciilka</a:t>
            </a:r>
            <a:r>
              <a:rPr lang="en-US" sz="2400" dirty="0"/>
              <a:t>, </a:t>
            </a:r>
            <a:r>
              <a:rPr lang="en-US" sz="2400" dirty="0" err="1"/>
              <a:t>carada</a:t>
            </a:r>
            <a:r>
              <a:rPr lang="en-US" sz="2400" dirty="0"/>
              <a:t>, </a:t>
            </a:r>
            <a:r>
              <a:rPr lang="en-US" sz="2400" dirty="0" err="1"/>
              <a:t>dhibaatada</a:t>
            </a:r>
            <a:r>
              <a:rPr lang="en-US" sz="2400" dirty="0"/>
              <a:t> IWM</a:t>
            </a:r>
          </a:p>
          <a:p>
            <a:r>
              <a:rPr lang="en-US" sz="2400" dirty="0" err="1"/>
              <a:t>Yuusuf</a:t>
            </a:r>
            <a:r>
              <a:rPr lang="en-US" sz="2400" dirty="0"/>
              <a:t> </a:t>
            </a:r>
            <a:r>
              <a:rPr lang="en-US" sz="2400" dirty="0" err="1"/>
              <a:t>Xaaji</a:t>
            </a:r>
            <a:r>
              <a:rPr lang="en-US" sz="2400" dirty="0"/>
              <a:t> </a:t>
            </a:r>
            <a:r>
              <a:rPr lang="en-US" sz="2400" dirty="0" err="1"/>
              <a:t>Aadan</a:t>
            </a:r>
            <a:r>
              <a:rPr lang="en-US" sz="2400" dirty="0"/>
              <a:t> </a:t>
            </a:r>
            <a:r>
              <a:rPr lang="en-US" sz="2400" dirty="0" err="1"/>
              <a:t>ayaa</a:t>
            </a:r>
            <a:r>
              <a:rPr lang="en-US" sz="2400" dirty="0"/>
              <a:t> </a:t>
            </a:r>
            <a:r>
              <a:rPr lang="en-US" sz="2400" dirty="0" err="1"/>
              <a:t>yiri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b="1" dirty="0"/>
              <a:t>“</a:t>
            </a:r>
            <a:r>
              <a:rPr lang="en-US" sz="2400" b="1" dirty="0" err="1"/>
              <a:t>Haddaan</a:t>
            </a:r>
            <a:r>
              <a:rPr lang="en-US" sz="2400" b="1" dirty="0"/>
              <a:t> </a:t>
            </a:r>
            <a:r>
              <a:rPr lang="en-US" sz="2400" b="1" dirty="0" err="1"/>
              <a:t>gabayga</a:t>
            </a:r>
            <a:r>
              <a:rPr lang="en-US" sz="2400" b="1" dirty="0"/>
              <a:t> </a:t>
            </a:r>
            <a:r>
              <a:rPr lang="en-US" sz="2400" b="1" dirty="0" err="1"/>
              <a:t>uurkoo</a:t>
            </a:r>
            <a:r>
              <a:rPr lang="en-US" sz="2400" b="1" dirty="0"/>
              <a:t> </a:t>
            </a:r>
            <a:r>
              <a:rPr lang="en-US" sz="2400" b="1" dirty="0" err="1"/>
              <a:t>bukiyo</a:t>
            </a:r>
            <a:r>
              <a:rPr lang="en-US" sz="2400" b="1" dirty="0"/>
              <a:t>, </a:t>
            </a:r>
            <a:r>
              <a:rPr lang="en-US" sz="2400" b="1" dirty="0" err="1"/>
              <a:t>arami</a:t>
            </a:r>
            <a:r>
              <a:rPr lang="en-US" sz="2400" b="1" dirty="0"/>
              <a:t> </a:t>
            </a:r>
            <a:r>
              <a:rPr lang="en-US" sz="2400" b="1" dirty="0" err="1"/>
              <a:t>kaa</a:t>
            </a:r>
            <a:r>
              <a:rPr lang="en-US" sz="2400" b="1" dirty="0"/>
              <a:t> </a:t>
            </a:r>
            <a:r>
              <a:rPr lang="en-US" sz="2400" b="1" dirty="0" err="1"/>
              <a:t>keenin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err="1"/>
              <a:t>Ammaan</a:t>
            </a:r>
            <a:r>
              <a:rPr lang="en-US" sz="2400" b="1" dirty="0"/>
              <a:t> </a:t>
            </a:r>
            <a:r>
              <a:rPr lang="en-US" sz="2400" b="1" dirty="0" err="1"/>
              <a:t>olol</a:t>
            </a:r>
            <a:r>
              <a:rPr lang="en-US" sz="2400" b="1" dirty="0"/>
              <a:t> </a:t>
            </a:r>
            <a:r>
              <a:rPr lang="en-US" sz="2400" b="1" dirty="0" err="1"/>
              <a:t>jaceyl</a:t>
            </a:r>
            <a:r>
              <a:rPr lang="en-US" sz="2400" b="1" dirty="0"/>
              <a:t> </a:t>
            </a:r>
            <a:r>
              <a:rPr lang="en-US" sz="2400" b="1" dirty="0" err="1"/>
              <a:t>iyo</a:t>
            </a:r>
            <a:r>
              <a:rPr lang="en-US" sz="2400" b="1" dirty="0"/>
              <a:t> </a:t>
            </a:r>
            <a:r>
              <a:rPr lang="en-US" sz="2400" b="1" dirty="0" err="1"/>
              <a:t>xanuun</a:t>
            </a:r>
            <a:r>
              <a:rPr lang="en-US" sz="2400" b="1" dirty="0"/>
              <a:t>, </a:t>
            </a:r>
            <a:r>
              <a:rPr lang="en-US" sz="2400" b="1" dirty="0" err="1"/>
              <a:t>kugu</a:t>
            </a:r>
            <a:r>
              <a:rPr lang="en-US" sz="2400" b="1" dirty="0"/>
              <a:t> </a:t>
            </a:r>
            <a:r>
              <a:rPr lang="en-US" sz="2400" b="1" dirty="0" err="1"/>
              <a:t>ijbaareynin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err="1"/>
              <a:t>Afka</a:t>
            </a:r>
            <a:r>
              <a:rPr lang="en-US" sz="2400" b="1" dirty="0"/>
              <a:t> </a:t>
            </a:r>
            <a:r>
              <a:rPr lang="en-US" sz="2400" b="1" dirty="0" err="1"/>
              <a:t>uunbaad</a:t>
            </a:r>
            <a:r>
              <a:rPr lang="en-US" sz="2400" b="1" dirty="0"/>
              <a:t> ka </a:t>
            </a:r>
            <a:r>
              <a:rPr lang="en-US" sz="2400" b="1" dirty="0" err="1"/>
              <a:t>leedee</a:t>
            </a:r>
            <a:r>
              <a:rPr lang="en-US" sz="2400" b="1" dirty="0"/>
              <a:t> </a:t>
            </a:r>
            <a:r>
              <a:rPr lang="en-US" sz="2400" b="1" dirty="0" err="1"/>
              <a:t>tixuhu</a:t>
            </a:r>
            <a:r>
              <a:rPr lang="en-US" sz="2400" b="1" dirty="0"/>
              <a:t>, arar </a:t>
            </a:r>
            <a:r>
              <a:rPr lang="en-US" sz="2400" b="1" dirty="0" err="1"/>
              <a:t>mayeshaane</a:t>
            </a:r>
            <a:r>
              <a:rPr lang="en-US" sz="2400" b="1" dirty="0"/>
              <a:t>”</a:t>
            </a:r>
            <a:endParaRPr 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59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8ABF-F6E2-5C8C-9E6B-A3367306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Qeybaha</a:t>
            </a:r>
            <a:r>
              <a:rPr lang="en-US" dirty="0"/>
              <a:t> </a:t>
            </a:r>
            <a:r>
              <a:rPr lang="en-US" dirty="0" err="1"/>
              <a:t>Suugaanta</a:t>
            </a:r>
            <a:r>
              <a:rPr lang="en-US" dirty="0"/>
              <a:t> </a:t>
            </a:r>
            <a:r>
              <a:rPr lang="en-US" dirty="0" err="1"/>
              <a:t>Soomaalida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5014-5D10-9E4B-A7E8-2CA0C2DED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1842"/>
            <a:ext cx="8596668" cy="50717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Taa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lidkeed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degaannada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beeralleyda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iyo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tuulooyinka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biyaha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iyo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baadka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laga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helo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colaaduhu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ay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yar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yihiin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waxaana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badan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degaannadaan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heesaha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iyo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heesciyaareedka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qaybahooda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kala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duwan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3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D89C-D4D7-BC2D-17CD-623C4EF3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3414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Qaabdhismeedka</a:t>
            </a:r>
            <a:r>
              <a:rPr lang="en-US" dirty="0"/>
              <a:t> </a:t>
            </a:r>
            <a:r>
              <a:rPr lang="en-US" dirty="0" err="1"/>
              <a:t>Qeybaha</a:t>
            </a:r>
            <a:r>
              <a:rPr lang="en-US" dirty="0"/>
              <a:t> </a:t>
            </a:r>
            <a:r>
              <a:rPr lang="en-US" dirty="0" err="1"/>
              <a:t>Suugaanta</a:t>
            </a:r>
            <a:r>
              <a:rPr lang="en-US" dirty="0"/>
              <a:t> </a:t>
            </a:r>
            <a:r>
              <a:rPr lang="en-US" dirty="0" err="1"/>
              <a:t>Soomaalida</a:t>
            </a:r>
            <a:r>
              <a:rPr lang="en-US" dirty="0"/>
              <a:t> |</a:t>
            </a:r>
            <a:r>
              <a:rPr lang="en-US" sz="36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Qeybta</a:t>
            </a:r>
            <a:r>
              <a:rPr lang="en-US" sz="3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Heesaha</a:t>
            </a:r>
            <a:r>
              <a:rPr lang="en-US" sz="3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B5709-D2D3-6BBA-FCFF-FFA3948D9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43740"/>
            <a:ext cx="9912695" cy="4965404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Heesuhu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waa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qeybta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ugu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da’weyn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suugaanta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Soomaalida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waana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ugu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sahlan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yihiin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marka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curinaayo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Heesuhu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waxaa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leeyihiin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Jiib,Jaan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sacab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durbaan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luuq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lagu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qaado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iyo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xarafraac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IWM.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Waxaana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xusi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karnaa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qeybaha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heesaha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loo kala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qaado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laamahaan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soo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socda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/>
              <a:t>Hees</a:t>
            </a:r>
            <a:r>
              <a:rPr lang="en-US" sz="2200" dirty="0"/>
              <a:t>-howled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/>
              <a:t>Heescaruureed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/>
              <a:t>Heesciyaared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/>
              <a:t>Heesugaareed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/>
              <a:t>Heesammaaneed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5520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7D610-5401-9733-187A-C317BBA6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Ujeeddooyinka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Cutubka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17164-6F83-1DB4-AE6D-769B34CB0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0222" y="1889421"/>
            <a:ext cx="69749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Cutubkaan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waxaan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baran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doonnaa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Hiddaha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Soomaalida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Dhaxaldhaqameedka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Soomaalida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Suugaanta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Soomaalida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B8EA07-8BD8-C038-35F6-F2869A895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3" y="1690688"/>
            <a:ext cx="4614529" cy="463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D89C-D4D7-BC2D-17CD-623C4EF3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3414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Qaabdhismeedka</a:t>
            </a:r>
            <a:r>
              <a:rPr lang="en-US" dirty="0"/>
              <a:t> </a:t>
            </a:r>
            <a:r>
              <a:rPr lang="en-US" dirty="0" err="1"/>
              <a:t>Qeybaha</a:t>
            </a:r>
            <a:r>
              <a:rPr lang="en-US" dirty="0"/>
              <a:t> </a:t>
            </a:r>
            <a:r>
              <a:rPr lang="en-US" dirty="0" err="1"/>
              <a:t>Suugaanta</a:t>
            </a:r>
            <a:r>
              <a:rPr lang="en-US" dirty="0"/>
              <a:t> </a:t>
            </a:r>
            <a:r>
              <a:rPr lang="en-US" dirty="0" err="1"/>
              <a:t>Soomaalida</a:t>
            </a:r>
            <a:r>
              <a:rPr lang="en-US" dirty="0"/>
              <a:t> |</a:t>
            </a:r>
            <a:r>
              <a:rPr lang="en-US" sz="36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Qeybta</a:t>
            </a:r>
            <a:r>
              <a:rPr lang="en-US" sz="3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Heesaha</a:t>
            </a:r>
            <a:r>
              <a:rPr lang="en-US" sz="3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B5709-D2D3-6BBA-FCFF-FFA3948D9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43740"/>
            <a:ext cx="9912695" cy="45046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kastaana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waxaa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loo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kala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qaada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laama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hoose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kala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duwan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waxaana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ugu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ballaaran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qeybtaan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heesciyaareedka,oo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loo kala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qaado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laba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laamood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kala ah: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Laan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ruuxi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ah: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Sharax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Mingis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Beebbe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Luunbe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Boorane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Xayaat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Saarka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jaandheerta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9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D89C-D4D7-BC2D-17CD-623C4EF3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7079"/>
            <a:ext cx="8596668" cy="120147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Qaabdhismeedka</a:t>
            </a:r>
            <a:r>
              <a:rPr lang="en-US" dirty="0"/>
              <a:t> </a:t>
            </a:r>
            <a:r>
              <a:rPr lang="en-US" dirty="0" err="1"/>
              <a:t>Qeybaha</a:t>
            </a:r>
            <a:r>
              <a:rPr lang="en-US" dirty="0"/>
              <a:t> </a:t>
            </a:r>
            <a:r>
              <a:rPr lang="en-US" dirty="0" err="1"/>
              <a:t>Suugaanta</a:t>
            </a:r>
            <a:r>
              <a:rPr lang="en-US" dirty="0"/>
              <a:t> </a:t>
            </a:r>
            <a:r>
              <a:rPr lang="en-US" dirty="0" err="1"/>
              <a:t>Soomaalida</a:t>
            </a:r>
            <a:r>
              <a:rPr lang="en-US" dirty="0"/>
              <a:t> |</a:t>
            </a:r>
            <a:r>
              <a:rPr lang="en-US" sz="36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Qeybta</a:t>
            </a:r>
            <a:r>
              <a:rPr lang="en-US" sz="3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Heesaha</a:t>
            </a:r>
            <a:r>
              <a:rPr lang="en-US" sz="3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B5709-D2D3-6BBA-FCFF-FFA3948D9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558"/>
            <a:ext cx="9912695" cy="47598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b="1" dirty="0" err="1"/>
              <a:t>Laan</a:t>
            </a:r>
            <a:r>
              <a:rPr lang="en-US" sz="2400" b="1" dirty="0"/>
              <a:t> </a:t>
            </a:r>
            <a:r>
              <a:rPr lang="en-US" sz="2400" b="1" dirty="0" err="1"/>
              <a:t>heesciyaareed</a:t>
            </a:r>
            <a:r>
              <a:rPr lang="en-US" sz="2400" b="1" dirty="0"/>
              <a:t> </a:t>
            </a:r>
            <a:r>
              <a:rPr lang="en-US" sz="2400" b="1" dirty="0" err="1"/>
              <a:t>caadi</a:t>
            </a:r>
            <a:r>
              <a:rPr lang="en-US" sz="2400" b="1" dirty="0"/>
              <a:t> ah: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60F57-5E2C-32EF-DC70-7226B8057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2179674"/>
            <a:ext cx="9912695" cy="42955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5937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D89C-D4D7-BC2D-17CD-623C4EF3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7079"/>
            <a:ext cx="8596668" cy="120147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Qaabdhismeedka</a:t>
            </a:r>
            <a:r>
              <a:rPr lang="en-US" dirty="0"/>
              <a:t> </a:t>
            </a:r>
            <a:r>
              <a:rPr lang="en-US" dirty="0" err="1"/>
              <a:t>Qeybaha</a:t>
            </a:r>
            <a:r>
              <a:rPr lang="en-US" dirty="0"/>
              <a:t> </a:t>
            </a:r>
            <a:r>
              <a:rPr lang="en-US" dirty="0" err="1"/>
              <a:t>Suugaanta</a:t>
            </a:r>
            <a:r>
              <a:rPr lang="en-US" dirty="0"/>
              <a:t> </a:t>
            </a:r>
            <a:r>
              <a:rPr lang="en-US" dirty="0" err="1"/>
              <a:t>Soomaalida</a:t>
            </a:r>
            <a:r>
              <a:rPr lang="en-US" dirty="0"/>
              <a:t> |</a:t>
            </a:r>
            <a:r>
              <a:rPr lang="en-US" sz="36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Qeybta</a:t>
            </a:r>
            <a:r>
              <a:rPr lang="en-US" sz="3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Heesaha</a:t>
            </a:r>
            <a:r>
              <a:rPr lang="en-US" sz="3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B5709-D2D3-6BBA-FCFF-FFA3948D9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558"/>
            <a:ext cx="9912695" cy="4759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Tusaale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Shirib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ah: </a:t>
            </a:r>
          </a:p>
          <a:p>
            <a:pPr marL="0" indent="0">
              <a:buNone/>
            </a:pPr>
            <a:r>
              <a:rPr lang="en-US" sz="2400" b="1" dirty="0"/>
              <a:t>“Afar </a:t>
            </a:r>
            <a:r>
              <a:rPr lang="en-US" sz="2400" b="1" dirty="0" err="1"/>
              <a:t>haamood</a:t>
            </a:r>
            <a:r>
              <a:rPr lang="en-US" sz="2400" b="1" dirty="0"/>
              <a:t> </a:t>
            </a:r>
            <a:r>
              <a:rPr lang="en-US" sz="2400" b="1" dirty="0" err="1"/>
              <a:t>iyo</a:t>
            </a:r>
            <a:r>
              <a:rPr lang="en-US" sz="2400" b="1" dirty="0"/>
              <a:t> </a:t>
            </a:r>
            <a:r>
              <a:rPr lang="en-US" sz="2400" b="1" dirty="0" err="1"/>
              <a:t>horaad</a:t>
            </a:r>
            <a:r>
              <a:rPr lang="en-US" sz="2400" b="1" dirty="0"/>
              <a:t> </a:t>
            </a:r>
          </a:p>
          <a:p>
            <a:pPr marL="0" indent="0">
              <a:buNone/>
            </a:pPr>
            <a:r>
              <a:rPr lang="en-US" sz="2400" b="1" dirty="0"/>
              <a:t>u </a:t>
            </a:r>
            <a:r>
              <a:rPr lang="en-US" sz="2400" b="1" dirty="0" err="1"/>
              <a:t>heyso</a:t>
            </a:r>
            <a:r>
              <a:rPr lang="en-US" sz="2400" b="1" dirty="0"/>
              <a:t> </a:t>
            </a:r>
            <a:r>
              <a:rPr lang="en-US" sz="2400" b="1" dirty="0" err="1"/>
              <a:t>hayiinkaaga</a:t>
            </a:r>
            <a:r>
              <a:rPr lang="en-US" sz="2400" b="1" dirty="0"/>
              <a:t> </a:t>
            </a:r>
            <a:r>
              <a:rPr lang="en-US" sz="2400" b="1" dirty="0" err="1"/>
              <a:t>geel</a:t>
            </a:r>
            <a:r>
              <a:rPr lang="en-US" sz="2400" b="1" dirty="0"/>
              <a:t>”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Rumaan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2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sheegin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maahinee</a:t>
            </a:r>
            <a:endParaRPr lang="en-US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 </a:t>
            </a:r>
            <a:r>
              <a:rPr lang="en-US" sz="2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dameer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ka </a:t>
            </a:r>
            <a:r>
              <a:rPr lang="en-US" sz="2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raad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qurxoon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F39AA4-2BA5-9F81-FF16-B1B7D8F21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447" y="1127051"/>
            <a:ext cx="5514752" cy="51070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2046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D89C-D4D7-BC2D-17CD-623C4EF3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7079"/>
            <a:ext cx="8596668" cy="120147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Qaabdhismeedka</a:t>
            </a:r>
            <a:r>
              <a:rPr lang="en-US" dirty="0"/>
              <a:t> </a:t>
            </a:r>
            <a:r>
              <a:rPr lang="en-US" dirty="0" err="1"/>
              <a:t>Qeybaha</a:t>
            </a:r>
            <a:r>
              <a:rPr lang="en-US" dirty="0"/>
              <a:t> </a:t>
            </a:r>
            <a:r>
              <a:rPr lang="en-US" dirty="0" err="1"/>
              <a:t>Suugaanta</a:t>
            </a:r>
            <a:r>
              <a:rPr lang="en-US" dirty="0"/>
              <a:t> </a:t>
            </a:r>
            <a:r>
              <a:rPr lang="en-US" dirty="0" err="1"/>
              <a:t>Soomaalida</a:t>
            </a:r>
            <a:r>
              <a:rPr lang="en-US" dirty="0"/>
              <a:t> |</a:t>
            </a:r>
            <a:r>
              <a:rPr lang="en-US" sz="36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Qeybta</a:t>
            </a:r>
            <a:r>
              <a:rPr lang="en-US" sz="3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Heesaha</a:t>
            </a:r>
            <a:r>
              <a:rPr lang="en-US" sz="3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B5709-D2D3-6BBA-FCFF-FFA3948D9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558"/>
            <a:ext cx="9912695" cy="4759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Tusaale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hees-hawleedka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mooyaha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/>
              <a:t>{</a:t>
            </a:r>
            <a:r>
              <a:rPr lang="en-US" sz="2400" dirty="0" err="1"/>
              <a:t>Gacalooy</a:t>
            </a:r>
            <a:r>
              <a:rPr lang="en-US" sz="2400" dirty="0"/>
              <a:t> </a:t>
            </a:r>
            <a:r>
              <a:rPr lang="en-US" sz="2400" dirty="0" err="1"/>
              <a:t>gacalooy</a:t>
            </a:r>
            <a:r>
              <a:rPr lang="en-US" sz="2400" dirty="0"/>
              <a:t>,}</a:t>
            </a:r>
          </a:p>
          <a:p>
            <a:pPr marL="0" indent="0">
              <a:buNone/>
            </a:pPr>
            <a:r>
              <a:rPr lang="en-US" sz="2400" dirty="0" err="1"/>
              <a:t>Gebedheyda</a:t>
            </a:r>
            <a:r>
              <a:rPr lang="en-US" sz="2400" dirty="0"/>
              <a:t> </a:t>
            </a:r>
            <a:r>
              <a:rPr lang="en-US" sz="2400" dirty="0" err="1"/>
              <a:t>yareey</a:t>
            </a:r>
            <a:r>
              <a:rPr lang="en-US" sz="2400" dirty="0"/>
              <a:t>, </a:t>
            </a:r>
          </a:p>
          <a:p>
            <a:pPr marL="0" indent="0">
              <a:buNone/>
            </a:pPr>
            <a:r>
              <a:rPr lang="en-US" sz="2400" dirty="0" err="1"/>
              <a:t>Goorti</a:t>
            </a:r>
            <a:r>
              <a:rPr lang="en-US" sz="2400" dirty="0"/>
              <a:t> </a:t>
            </a:r>
            <a:r>
              <a:rPr lang="en-US" sz="2400" dirty="0" err="1"/>
              <a:t>aan</a:t>
            </a:r>
            <a:r>
              <a:rPr lang="en-US" sz="2400" dirty="0"/>
              <a:t> </a:t>
            </a:r>
            <a:r>
              <a:rPr lang="en-US" sz="2400" dirty="0" err="1"/>
              <a:t>gabay</a:t>
            </a:r>
            <a:r>
              <a:rPr lang="en-US" sz="2400" dirty="0"/>
              <a:t> </a:t>
            </a:r>
            <a:r>
              <a:rPr lang="en-US" sz="2400" dirty="0" err="1"/>
              <a:t>maago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Gabayga</a:t>
            </a:r>
            <a:r>
              <a:rPr lang="en-US" sz="2400" dirty="0"/>
              <a:t> </a:t>
            </a:r>
            <a:r>
              <a:rPr lang="en-US" sz="2400" dirty="0" err="1"/>
              <a:t>mooyaha</a:t>
            </a:r>
            <a:r>
              <a:rPr lang="en-US" sz="2400" dirty="0"/>
              <a:t> </a:t>
            </a:r>
            <a:r>
              <a:rPr lang="en-US" sz="2400" dirty="0" err="1"/>
              <a:t>maago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Oon</a:t>
            </a:r>
            <a:r>
              <a:rPr lang="en-US" sz="2400" dirty="0"/>
              <a:t> </a:t>
            </a:r>
            <a:r>
              <a:rPr lang="en-US" sz="2400" dirty="0" err="1"/>
              <a:t>gunuunuc</a:t>
            </a:r>
            <a:r>
              <a:rPr lang="en-US" sz="2400" dirty="0"/>
              <a:t> </a:t>
            </a:r>
            <a:r>
              <a:rPr lang="en-US" sz="2400" dirty="0" err="1"/>
              <a:t>billaabo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Geedo</a:t>
            </a:r>
            <a:r>
              <a:rPr lang="en-US" sz="2400" dirty="0"/>
              <a:t> </a:t>
            </a:r>
            <a:r>
              <a:rPr lang="en-US" sz="2400" dirty="0" err="1"/>
              <a:t>waa</a:t>
            </a:r>
            <a:r>
              <a:rPr lang="en-US" sz="2400" dirty="0"/>
              <a:t> </a:t>
            </a:r>
            <a:r>
              <a:rPr lang="en-US" sz="2400" dirty="0" err="1"/>
              <a:t>lullushaan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Oo </a:t>
            </a:r>
            <a:r>
              <a:rPr lang="en-US" sz="2400" dirty="0" err="1"/>
              <a:t>geelu</a:t>
            </a:r>
            <a:r>
              <a:rPr lang="en-US" sz="2400" dirty="0"/>
              <a:t> </a:t>
            </a:r>
            <a:r>
              <a:rPr lang="en-US" sz="2400" dirty="0" err="1"/>
              <a:t>waa</a:t>
            </a:r>
            <a:r>
              <a:rPr lang="en-US" sz="2400" dirty="0"/>
              <a:t> </a:t>
            </a:r>
            <a:r>
              <a:rPr lang="en-US" sz="2400" dirty="0" err="1"/>
              <a:t>ololaa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Anna </a:t>
            </a:r>
            <a:r>
              <a:rPr lang="en-US" sz="2400" dirty="0" err="1"/>
              <a:t>weyska</a:t>
            </a:r>
            <a:r>
              <a:rPr lang="en-US" sz="2400" dirty="0"/>
              <a:t> </a:t>
            </a:r>
            <a:r>
              <a:rPr lang="en-US" sz="2400" dirty="0" err="1"/>
              <a:t>gabyaa</a:t>
            </a:r>
            <a:r>
              <a:rPr lang="en-US" sz="2400" dirty="0"/>
              <a:t>.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0E1F03-787C-A4DF-01F5-53631C73F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410" y="1704753"/>
            <a:ext cx="5933078" cy="47598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6333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D89C-D4D7-BC2D-17CD-623C4EF3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7079"/>
            <a:ext cx="8596668" cy="120147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Qaabdhismeedka</a:t>
            </a:r>
            <a:r>
              <a:rPr lang="en-US" dirty="0"/>
              <a:t> </a:t>
            </a:r>
            <a:r>
              <a:rPr lang="en-US" dirty="0" err="1"/>
              <a:t>Qeybaha</a:t>
            </a:r>
            <a:r>
              <a:rPr lang="en-US" dirty="0"/>
              <a:t> </a:t>
            </a:r>
            <a:r>
              <a:rPr lang="en-US" dirty="0" err="1"/>
              <a:t>Suugaanta</a:t>
            </a:r>
            <a:r>
              <a:rPr lang="en-US" dirty="0"/>
              <a:t> </a:t>
            </a:r>
            <a:r>
              <a:rPr lang="en-US" dirty="0" err="1"/>
              <a:t>Soomaalida</a:t>
            </a:r>
            <a:r>
              <a:rPr lang="en-US" dirty="0"/>
              <a:t> |</a:t>
            </a:r>
            <a:r>
              <a:rPr lang="en-US" sz="36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Qebta</a:t>
            </a:r>
            <a:r>
              <a:rPr lang="en-US" sz="3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Maansada</a:t>
            </a:r>
            <a:r>
              <a:rPr lang="en-US" sz="3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3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B5709-D2D3-6BBA-FCFF-FFA3948D9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558"/>
            <a:ext cx="9912695" cy="4759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Gabayga</a:t>
            </a:r>
            <a:endParaRPr lang="en-US" sz="2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/>
              <a:t>Gabaygu</a:t>
            </a:r>
            <a:r>
              <a:rPr lang="en-US" sz="2400" dirty="0"/>
              <a:t> </a:t>
            </a:r>
            <a:r>
              <a:rPr lang="en-US" sz="2400" dirty="0" err="1"/>
              <a:t>guud</a:t>
            </a:r>
            <a:r>
              <a:rPr lang="en-US" sz="2400" dirty="0"/>
              <a:t> </a:t>
            </a:r>
            <a:r>
              <a:rPr lang="en-US" sz="2400" dirty="0" err="1"/>
              <a:t>ahaan</a:t>
            </a:r>
            <a:r>
              <a:rPr lang="en-US" sz="2400" dirty="0"/>
              <a:t> ,</a:t>
            </a:r>
            <a:r>
              <a:rPr lang="en-US" sz="2400" dirty="0" err="1"/>
              <a:t>waxaa</a:t>
            </a:r>
            <a:r>
              <a:rPr lang="en-US" sz="2400" dirty="0"/>
              <a:t> la </a:t>
            </a:r>
            <a:r>
              <a:rPr lang="en-US" sz="2400" dirty="0" err="1"/>
              <a:t>yiraahdaa</a:t>
            </a:r>
            <a:r>
              <a:rPr lang="en-US" sz="2400" dirty="0"/>
              <a:t> </a:t>
            </a:r>
            <a:r>
              <a:rPr lang="en-US" sz="2400" dirty="0" err="1"/>
              <a:t>waa</a:t>
            </a:r>
            <a:r>
              <a:rPr lang="en-US" sz="2400" dirty="0"/>
              <a:t> </a:t>
            </a:r>
            <a:r>
              <a:rPr lang="en-US" sz="2400" dirty="0" err="1"/>
              <a:t>haldoorka</a:t>
            </a:r>
            <a:r>
              <a:rPr lang="en-US" sz="2400" dirty="0"/>
              <a:t> </a:t>
            </a:r>
            <a:r>
              <a:rPr lang="en-US" sz="2400" dirty="0" err="1"/>
              <a:t>suugaanta</a:t>
            </a:r>
            <a:r>
              <a:rPr lang="en-US" sz="2400" dirty="0"/>
              <a:t> </a:t>
            </a:r>
            <a:r>
              <a:rPr lang="en-US" sz="2400" dirty="0" err="1"/>
              <a:t>Soomaalida,marka</a:t>
            </a:r>
            <a:r>
              <a:rPr lang="en-US" sz="2400" dirty="0"/>
              <a:t> </a:t>
            </a:r>
            <a:r>
              <a:rPr lang="en-US" sz="2400" dirty="0" err="1"/>
              <a:t>laga</a:t>
            </a:r>
            <a:r>
              <a:rPr lang="en-US" sz="2400" dirty="0"/>
              <a:t> </a:t>
            </a:r>
            <a:r>
              <a:rPr lang="en-US" sz="2400" dirty="0" err="1"/>
              <a:t>fiiriyo</a:t>
            </a:r>
            <a:r>
              <a:rPr lang="en-US" sz="2400" dirty="0"/>
              <a:t> </a:t>
            </a:r>
            <a:r>
              <a:rPr lang="en-US" sz="2400" dirty="0" err="1"/>
              <a:t>milgaha</a:t>
            </a:r>
            <a:r>
              <a:rPr lang="en-US" sz="2400" dirty="0"/>
              <a:t> </a:t>
            </a:r>
            <a:r>
              <a:rPr lang="en-US" sz="2400" dirty="0" err="1"/>
              <a:t>uu</a:t>
            </a:r>
            <a:r>
              <a:rPr lang="en-US" sz="2400" dirty="0"/>
              <a:t> </a:t>
            </a:r>
            <a:r>
              <a:rPr lang="en-US" sz="2400" dirty="0" err="1"/>
              <a:t>ku</a:t>
            </a:r>
            <a:r>
              <a:rPr lang="en-US" sz="2400" dirty="0"/>
              <a:t> </a:t>
            </a:r>
            <a:r>
              <a:rPr lang="en-US" sz="2400" dirty="0" err="1"/>
              <a:t>leeyahay</a:t>
            </a:r>
            <a:r>
              <a:rPr lang="en-US" sz="2400" dirty="0"/>
              <a:t> </a:t>
            </a:r>
            <a:r>
              <a:rPr lang="en-US" sz="2400" dirty="0" err="1"/>
              <a:t>suugaanta</a:t>
            </a:r>
            <a:r>
              <a:rPr lang="en-US" sz="2400" dirty="0"/>
              <a:t> </a:t>
            </a:r>
            <a:r>
              <a:rPr lang="en-US" sz="2400" dirty="0" err="1"/>
              <a:t>Soomaalida</a:t>
            </a:r>
            <a:r>
              <a:rPr lang="en-US" sz="2400" dirty="0"/>
              <a:t> </a:t>
            </a:r>
            <a:r>
              <a:rPr lang="en-US" sz="2400" dirty="0" err="1"/>
              <a:t>dhaxdeeda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Gabaygu</a:t>
            </a:r>
            <a:r>
              <a:rPr lang="en-US" sz="2400" dirty="0"/>
              <a:t> </a:t>
            </a:r>
            <a:r>
              <a:rPr lang="en-US" sz="2400" dirty="0" err="1"/>
              <a:t>waxaa</a:t>
            </a:r>
            <a:r>
              <a:rPr lang="en-US" sz="2400" dirty="0"/>
              <a:t> </a:t>
            </a:r>
            <a:r>
              <a:rPr lang="en-US" sz="2400" dirty="0" err="1"/>
              <a:t>uu</a:t>
            </a:r>
            <a:r>
              <a:rPr lang="en-US" sz="2400" dirty="0"/>
              <a:t> </a:t>
            </a:r>
            <a:r>
              <a:rPr lang="en-US" sz="2400" dirty="0" err="1"/>
              <a:t>kamid</a:t>
            </a:r>
            <a:r>
              <a:rPr lang="en-US" sz="2400" dirty="0"/>
              <a:t> </a:t>
            </a:r>
            <a:r>
              <a:rPr lang="en-US" sz="2400" dirty="0" err="1"/>
              <a:t>yahay</a:t>
            </a:r>
            <a:r>
              <a:rPr lang="en-US" sz="2400" dirty="0"/>
              <a:t> </a:t>
            </a:r>
            <a:r>
              <a:rPr lang="en-US" sz="2400" dirty="0" err="1"/>
              <a:t>suugaanta</a:t>
            </a:r>
            <a:r>
              <a:rPr lang="en-US" sz="2400" dirty="0"/>
              <a:t> ka </a:t>
            </a:r>
            <a:r>
              <a:rPr lang="en-US" sz="2400" dirty="0" err="1"/>
              <a:t>dhalata</a:t>
            </a:r>
            <a:r>
              <a:rPr lang="en-US" sz="2400" dirty="0"/>
              <a:t> </a:t>
            </a:r>
            <a:r>
              <a:rPr lang="en-US" sz="2400" dirty="0" err="1"/>
              <a:t>ciilka,murugada,jaceylka</a:t>
            </a:r>
            <a:r>
              <a:rPr lang="en-US" sz="2400" dirty="0"/>
              <a:t> </a:t>
            </a:r>
            <a:r>
              <a:rPr lang="en-US" sz="2400" dirty="0" err="1"/>
              <a:t>iyo</a:t>
            </a:r>
            <a:r>
              <a:rPr lang="en-US" sz="2400" dirty="0"/>
              <a:t> </a:t>
            </a:r>
            <a:r>
              <a:rPr lang="en-US" sz="2400" dirty="0" err="1"/>
              <a:t>xanuunka</a:t>
            </a:r>
            <a:r>
              <a:rPr lang="en-US" sz="2400" dirty="0"/>
              <a:t> </a:t>
            </a:r>
            <a:r>
              <a:rPr lang="en-US" sz="2400" dirty="0" err="1"/>
              <a:t>qofka</a:t>
            </a:r>
            <a:r>
              <a:rPr lang="en-US" sz="2400" dirty="0"/>
              <a:t> la </a:t>
            </a:r>
            <a:r>
              <a:rPr lang="en-US" sz="2400" dirty="0" err="1"/>
              <a:t>soo</a:t>
            </a:r>
            <a:r>
              <a:rPr lang="en-US" sz="2400" dirty="0"/>
              <a:t> </a:t>
            </a:r>
            <a:r>
              <a:rPr lang="en-US" sz="2400" dirty="0" err="1"/>
              <a:t>gudboonaada,waxaana</a:t>
            </a:r>
            <a:r>
              <a:rPr lang="en-US" sz="2400" dirty="0"/>
              <a:t> </a:t>
            </a:r>
            <a:r>
              <a:rPr lang="en-US" sz="2400" dirty="0" err="1"/>
              <a:t>tixaha</a:t>
            </a:r>
            <a:r>
              <a:rPr lang="en-US" sz="2400" dirty="0"/>
              <a:t> </a:t>
            </a:r>
            <a:r>
              <a:rPr lang="en-US" sz="2400" dirty="0" err="1"/>
              <a:t>gabayga</a:t>
            </a:r>
            <a:r>
              <a:rPr lang="en-US" sz="2400" dirty="0"/>
              <a:t> </a:t>
            </a:r>
            <a:r>
              <a:rPr lang="en-US" sz="2400" dirty="0" err="1"/>
              <a:t>laga</a:t>
            </a:r>
            <a:r>
              <a:rPr lang="en-US" sz="2400" dirty="0"/>
              <a:t> </a:t>
            </a:r>
            <a:r>
              <a:rPr lang="en-US" sz="2400" dirty="0" err="1"/>
              <a:t>fahmi</a:t>
            </a:r>
            <a:r>
              <a:rPr lang="en-US" sz="2400" dirty="0"/>
              <a:t> kara </a:t>
            </a:r>
            <a:r>
              <a:rPr lang="en-US" sz="2400" dirty="0" err="1"/>
              <a:t>halka</a:t>
            </a:r>
            <a:r>
              <a:rPr lang="en-US" sz="2400" dirty="0"/>
              <a:t> </a:t>
            </a:r>
            <a:r>
              <a:rPr lang="en-US" sz="2400" dirty="0" err="1"/>
              <a:t>uu</a:t>
            </a:r>
            <a:r>
              <a:rPr lang="en-US" sz="2400" dirty="0"/>
              <a:t> </a:t>
            </a:r>
            <a:r>
              <a:rPr lang="en-US" sz="2400" dirty="0" err="1"/>
              <a:t>taagnaa</a:t>
            </a:r>
            <a:r>
              <a:rPr lang="en-US" sz="2400" dirty="0"/>
              <a:t> </a:t>
            </a:r>
            <a:r>
              <a:rPr lang="en-US" sz="2400" dirty="0" err="1"/>
              <a:t>dareenka</a:t>
            </a:r>
            <a:r>
              <a:rPr lang="en-US" sz="2400" dirty="0"/>
              <a:t> </a:t>
            </a:r>
            <a:r>
              <a:rPr lang="en-US" sz="2400" dirty="0" err="1"/>
              <a:t>laashinka</a:t>
            </a:r>
            <a:r>
              <a:rPr lang="en-US" sz="2400" dirty="0"/>
              <a:t> </a:t>
            </a:r>
            <a:r>
              <a:rPr lang="en-US" sz="2400" dirty="0" err="1"/>
              <a:t>gabayga</a:t>
            </a:r>
            <a:r>
              <a:rPr lang="en-US" sz="2400" dirty="0"/>
              <a:t> </a:t>
            </a:r>
            <a:r>
              <a:rPr lang="en-US" sz="2400" dirty="0" err="1"/>
              <a:t>tiriyay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59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D89C-D4D7-BC2D-17CD-623C4EF3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7079"/>
            <a:ext cx="8596668" cy="120147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Qaabdhismeedka</a:t>
            </a:r>
            <a:r>
              <a:rPr lang="en-US" dirty="0"/>
              <a:t> </a:t>
            </a:r>
            <a:r>
              <a:rPr lang="en-US" dirty="0" err="1"/>
              <a:t>Qeybaha</a:t>
            </a:r>
            <a:r>
              <a:rPr lang="en-US" dirty="0"/>
              <a:t> </a:t>
            </a:r>
            <a:r>
              <a:rPr lang="en-US" dirty="0" err="1"/>
              <a:t>Suugaanta</a:t>
            </a:r>
            <a:r>
              <a:rPr lang="en-US" dirty="0"/>
              <a:t> </a:t>
            </a:r>
            <a:r>
              <a:rPr lang="en-US" dirty="0" err="1"/>
              <a:t>Soomaalida</a:t>
            </a:r>
            <a:r>
              <a:rPr lang="en-US" dirty="0"/>
              <a:t> |</a:t>
            </a:r>
            <a:r>
              <a:rPr lang="en-US" sz="36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Qebta</a:t>
            </a:r>
            <a:r>
              <a:rPr lang="en-US" sz="3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Maansada</a:t>
            </a:r>
            <a:r>
              <a:rPr lang="en-US" sz="3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3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B5709-D2D3-6BBA-FCFF-FFA3948D9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558"/>
            <a:ext cx="9912695" cy="4759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Tusaale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gabay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b="1" dirty="0"/>
              <a:t>“Allow </a:t>
            </a:r>
            <a:r>
              <a:rPr lang="en-US" sz="2400" b="1" dirty="0" err="1"/>
              <a:t>yaa</a:t>
            </a:r>
            <a:r>
              <a:rPr lang="en-US" sz="2400" b="1" dirty="0"/>
              <a:t> </a:t>
            </a:r>
            <a:r>
              <a:rPr lang="en-US" sz="2400" b="1" dirty="0" err="1"/>
              <a:t>Darwiishkii</a:t>
            </a:r>
            <a:r>
              <a:rPr lang="en-US" sz="2400" b="1" dirty="0"/>
              <a:t> </a:t>
            </a:r>
            <a:r>
              <a:rPr lang="en-US" sz="2400" b="1" dirty="0" err="1"/>
              <a:t>farriin</a:t>
            </a:r>
            <a:r>
              <a:rPr lang="en-US" sz="2400" b="1" dirty="0"/>
              <a:t>,  </a:t>
            </a:r>
            <a:r>
              <a:rPr lang="en-US" sz="2400" b="1" dirty="0" err="1"/>
              <a:t>dabacsan</a:t>
            </a:r>
            <a:r>
              <a:rPr lang="en-US" sz="2400" b="1" dirty="0"/>
              <a:t> </a:t>
            </a:r>
            <a:r>
              <a:rPr lang="en-US" sz="2400" b="1" dirty="0" err="1"/>
              <a:t>gaarsiiya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Allow </a:t>
            </a:r>
            <a:r>
              <a:rPr lang="en-US" sz="2400" b="1" dirty="0" err="1"/>
              <a:t>yaa</a:t>
            </a:r>
            <a:r>
              <a:rPr lang="en-US" sz="2400" b="1" dirty="0"/>
              <a:t> </a:t>
            </a:r>
            <a:r>
              <a:rPr lang="en-US" sz="2400" b="1" dirty="0" err="1"/>
              <a:t>dabbaaldeg</a:t>
            </a:r>
            <a:r>
              <a:rPr lang="en-US" sz="2400" b="1" dirty="0"/>
              <a:t> </a:t>
            </a:r>
            <a:r>
              <a:rPr lang="en-US" sz="2400" b="1" dirty="0" err="1"/>
              <a:t>iyo</a:t>
            </a:r>
            <a:r>
              <a:rPr lang="en-US" sz="2400" b="1" dirty="0"/>
              <a:t> </a:t>
            </a:r>
            <a:r>
              <a:rPr lang="en-US" sz="2400" b="1" dirty="0" err="1"/>
              <a:t>farax</a:t>
            </a:r>
            <a:r>
              <a:rPr lang="en-US" sz="2400" b="1" dirty="0"/>
              <a:t>, kala </a:t>
            </a:r>
            <a:r>
              <a:rPr lang="en-US" sz="2400" b="1" dirty="0" err="1"/>
              <a:t>dul</a:t>
            </a:r>
            <a:r>
              <a:rPr lang="en-US" sz="2400" b="1" dirty="0"/>
              <a:t> </a:t>
            </a:r>
            <a:r>
              <a:rPr lang="en-US" sz="2400" b="1" dirty="0" err="1"/>
              <a:t>eedaama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Allow </a:t>
            </a:r>
            <a:r>
              <a:rPr lang="en-US" sz="2400" b="1" dirty="0" err="1"/>
              <a:t>yaa</a:t>
            </a:r>
            <a:r>
              <a:rPr lang="en-US" sz="2400" b="1" dirty="0"/>
              <a:t> </a:t>
            </a:r>
            <a:r>
              <a:rPr lang="en-US" sz="2400" b="1" dirty="0" err="1"/>
              <a:t>dadkaagii</a:t>
            </a:r>
            <a:r>
              <a:rPr lang="en-US" sz="2400" b="1" dirty="0"/>
              <a:t> </a:t>
            </a:r>
            <a:r>
              <a:rPr lang="en-US" sz="2400" b="1" dirty="0" err="1"/>
              <a:t>yiraa</a:t>
            </a:r>
            <a:r>
              <a:rPr lang="en-US" sz="2400" b="1" dirty="0"/>
              <a:t>, </a:t>
            </a:r>
            <a:r>
              <a:rPr lang="en-US" sz="2400" b="1" dirty="0" err="1"/>
              <a:t>dowladnimo</a:t>
            </a:r>
            <a:r>
              <a:rPr lang="en-US" sz="2400" b="1" dirty="0"/>
              <a:t> </a:t>
            </a:r>
            <a:r>
              <a:rPr lang="en-US" sz="2400" b="1" dirty="0" err="1"/>
              <a:t>qaaday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err="1"/>
              <a:t>Dhaaxuu</a:t>
            </a:r>
            <a:r>
              <a:rPr lang="en-US" sz="2400" b="1" dirty="0"/>
              <a:t> </a:t>
            </a:r>
            <a:r>
              <a:rPr lang="en-US" sz="2400" b="1" dirty="0" err="1"/>
              <a:t>ku</a:t>
            </a:r>
            <a:r>
              <a:rPr lang="en-US" sz="2400" b="1" dirty="0"/>
              <a:t> </a:t>
            </a:r>
            <a:r>
              <a:rPr lang="en-US" sz="2400" b="1" dirty="0" err="1"/>
              <a:t>daakiray</a:t>
            </a:r>
            <a:r>
              <a:rPr lang="en-US" sz="2400" b="1" dirty="0"/>
              <a:t> </a:t>
            </a:r>
            <a:r>
              <a:rPr lang="en-US" sz="2400" b="1" dirty="0" err="1"/>
              <a:t>xaqoo</a:t>
            </a:r>
            <a:r>
              <a:rPr lang="en-US" sz="2400" b="1" dirty="0"/>
              <a:t>, naga </a:t>
            </a:r>
            <a:r>
              <a:rPr lang="en-US" sz="2400" b="1" dirty="0" err="1"/>
              <a:t>dahsoonaaye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Haddaawado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dadku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hiilliyiyo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doogga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baxaye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Axmed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Ismaaciil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Diiriye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1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D89C-D4D7-BC2D-17CD-623C4EF3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7079"/>
            <a:ext cx="8596668" cy="120147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Qaabdhismeedka</a:t>
            </a:r>
            <a:r>
              <a:rPr lang="en-US" dirty="0"/>
              <a:t> </a:t>
            </a:r>
            <a:r>
              <a:rPr lang="en-US" dirty="0" err="1"/>
              <a:t>Qeybaha</a:t>
            </a:r>
            <a:r>
              <a:rPr lang="en-US" dirty="0"/>
              <a:t> </a:t>
            </a:r>
            <a:r>
              <a:rPr lang="en-US" dirty="0" err="1"/>
              <a:t>Suugaanta</a:t>
            </a:r>
            <a:r>
              <a:rPr lang="en-US" dirty="0"/>
              <a:t> </a:t>
            </a:r>
            <a:r>
              <a:rPr lang="en-US" dirty="0" err="1"/>
              <a:t>Soomaalida</a:t>
            </a:r>
            <a:r>
              <a:rPr lang="en-US" dirty="0"/>
              <a:t> |</a:t>
            </a:r>
            <a:r>
              <a:rPr lang="en-US" sz="36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Qebta</a:t>
            </a:r>
            <a:r>
              <a:rPr lang="en-US" sz="3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Maansada</a:t>
            </a:r>
            <a:r>
              <a:rPr lang="en-US" sz="3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3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B5709-D2D3-6BBA-FCFF-FFA3948D9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558"/>
            <a:ext cx="9912695" cy="49441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Masafada</a:t>
            </a:r>
            <a:endParaRPr lang="en-US" sz="3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err="1"/>
              <a:t>Masafadu</a:t>
            </a:r>
            <a:r>
              <a:rPr lang="en-US" sz="2400" dirty="0"/>
              <a:t> </a:t>
            </a:r>
            <a:r>
              <a:rPr lang="en-US" sz="2400" dirty="0" err="1"/>
              <a:t>waa</a:t>
            </a:r>
            <a:r>
              <a:rPr lang="en-US" sz="2400" dirty="0"/>
              <a:t> </a:t>
            </a:r>
            <a:r>
              <a:rPr lang="en-US" sz="2400" dirty="0" err="1"/>
              <a:t>laan</a:t>
            </a:r>
            <a:r>
              <a:rPr lang="en-US" sz="2400" dirty="0"/>
              <a:t> </a:t>
            </a:r>
            <a:r>
              <a:rPr lang="en-US" sz="2400" dirty="0" err="1"/>
              <a:t>kamid</a:t>
            </a:r>
            <a:r>
              <a:rPr lang="en-US" sz="2400" dirty="0"/>
              <a:t> ah </a:t>
            </a:r>
            <a:r>
              <a:rPr lang="en-US" sz="2400" dirty="0" err="1"/>
              <a:t>laamaha</a:t>
            </a:r>
            <a:r>
              <a:rPr lang="en-US" sz="2400" dirty="0"/>
              <a:t> </a:t>
            </a:r>
            <a:r>
              <a:rPr lang="en-US" sz="2400" dirty="0" err="1"/>
              <a:t>maansada</a:t>
            </a:r>
            <a:r>
              <a:rPr lang="en-US" sz="2400" dirty="0"/>
              <a:t> </a:t>
            </a:r>
            <a:r>
              <a:rPr lang="en-US" sz="2400" dirty="0" err="1"/>
              <a:t>Soomaalid,waxaana</a:t>
            </a:r>
            <a:r>
              <a:rPr lang="en-US" sz="2400" dirty="0"/>
              <a:t> </a:t>
            </a:r>
            <a:r>
              <a:rPr lang="en-US" sz="2400" dirty="0" err="1"/>
              <a:t>tiriya</a:t>
            </a:r>
            <a:r>
              <a:rPr lang="en-US" sz="2400" dirty="0"/>
              <a:t> </a:t>
            </a:r>
            <a:r>
              <a:rPr lang="en-US" sz="2400" dirty="0" err="1"/>
              <a:t>sida</a:t>
            </a:r>
            <a:r>
              <a:rPr lang="en-US" sz="2400" dirty="0"/>
              <a:t> badan </a:t>
            </a:r>
            <a:r>
              <a:rPr lang="en-US" sz="2400" dirty="0" err="1"/>
              <a:t>culumada</a:t>
            </a:r>
            <a:r>
              <a:rPr lang="en-US" sz="2400" dirty="0"/>
              <a:t> </a:t>
            </a:r>
            <a:r>
              <a:rPr lang="en-US" sz="2400" dirty="0" err="1"/>
              <a:t>diinta</a:t>
            </a:r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Tusaale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masafo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/>
              <a:t>“</a:t>
            </a:r>
            <a:r>
              <a:rPr lang="en-US" sz="2400" dirty="0" err="1"/>
              <a:t>Soomaalyaan</a:t>
            </a:r>
            <a:r>
              <a:rPr lang="en-US" sz="2400" dirty="0"/>
              <a:t>, u </a:t>
            </a:r>
            <a:r>
              <a:rPr lang="en-US" sz="2400" dirty="0" err="1"/>
              <a:t>dagaalameyna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Dalkaan</a:t>
            </a:r>
            <a:r>
              <a:rPr lang="en-US" sz="2400" dirty="0"/>
              <a:t> </a:t>
            </a:r>
            <a:r>
              <a:rPr lang="en-US" sz="2400" dirty="0" err="1"/>
              <a:t>ballaaran</a:t>
            </a:r>
            <a:r>
              <a:rPr lang="en-US" sz="2400" dirty="0"/>
              <a:t>, u </a:t>
            </a:r>
            <a:r>
              <a:rPr lang="en-US" sz="2400" dirty="0" err="1"/>
              <a:t>daafaceynna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Kuwa </a:t>
            </a:r>
            <a:r>
              <a:rPr lang="en-US" sz="2400" dirty="0" err="1"/>
              <a:t>dulmaan</a:t>
            </a:r>
            <a:r>
              <a:rPr lang="en-US" sz="2400" dirty="0"/>
              <a:t>, la </a:t>
            </a:r>
            <a:r>
              <a:rPr lang="en-US" sz="2400" dirty="0" err="1"/>
              <a:t>dagaal</a:t>
            </a:r>
            <a:r>
              <a:rPr lang="en-US" sz="2400" dirty="0"/>
              <a:t> </a:t>
            </a:r>
            <a:r>
              <a:rPr lang="en-US" sz="2400" dirty="0" err="1"/>
              <a:t>geleyna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Kufriga</a:t>
            </a:r>
            <a:r>
              <a:rPr lang="en-US" sz="2400" dirty="0"/>
              <a:t> </a:t>
            </a:r>
            <a:r>
              <a:rPr lang="en-US" sz="2400" dirty="0" err="1"/>
              <a:t>soo</a:t>
            </a:r>
            <a:r>
              <a:rPr lang="en-US" sz="2400" dirty="0"/>
              <a:t> </a:t>
            </a:r>
            <a:r>
              <a:rPr lang="en-US" sz="2400" dirty="0" err="1"/>
              <a:t>degay</a:t>
            </a:r>
            <a:r>
              <a:rPr lang="en-US" sz="2400" dirty="0"/>
              <a:t>, </a:t>
            </a:r>
            <a:r>
              <a:rPr lang="en-US" sz="2400" dirty="0" err="1"/>
              <a:t>diida</a:t>
            </a:r>
            <a:r>
              <a:rPr lang="en-US" sz="2400" dirty="0"/>
              <a:t> </a:t>
            </a:r>
            <a:r>
              <a:rPr lang="en-US" sz="2400" dirty="0" err="1"/>
              <a:t>leenahay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Dantiinnu</a:t>
            </a:r>
            <a:r>
              <a:rPr lang="en-US" sz="2400" dirty="0"/>
              <a:t> </a:t>
            </a:r>
            <a:r>
              <a:rPr lang="en-US" sz="2400" dirty="0" err="1"/>
              <a:t>duul</a:t>
            </a:r>
            <a:r>
              <a:rPr lang="en-US" sz="2400" dirty="0"/>
              <a:t> kale, </a:t>
            </a:r>
            <a:r>
              <a:rPr lang="en-US" sz="2400" dirty="0" err="1"/>
              <a:t>dhawrimeyse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Ha </a:t>
            </a:r>
            <a:r>
              <a:rPr lang="en-US" sz="2400" dirty="0" err="1"/>
              <a:t>daalinoo</a:t>
            </a:r>
            <a:r>
              <a:rPr lang="en-US" sz="2400" dirty="0"/>
              <a:t>, u </a:t>
            </a:r>
            <a:r>
              <a:rPr lang="en-US" sz="2400" dirty="0" err="1"/>
              <a:t>dulqaata</a:t>
            </a:r>
            <a:r>
              <a:rPr lang="en-US" sz="2400" dirty="0"/>
              <a:t> </a:t>
            </a:r>
            <a:r>
              <a:rPr lang="en-US" sz="2400" dirty="0" err="1"/>
              <a:t>leenahay</a:t>
            </a:r>
            <a:r>
              <a:rPr lang="en-US" sz="2400" dirty="0"/>
              <a:t>”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Axmed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Wacdiyoow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40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9D02-06CF-EDF7-E19A-22E70FA61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6223196" cy="13208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Hiddaha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Qawmiyadda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Soomaalida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4E641-FC88-AAA6-3533-54FE1E205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391699" cy="3880773"/>
          </a:xfrm>
        </p:spPr>
        <p:txBody>
          <a:bodyPr>
            <a:normAutofit/>
          </a:bodyPr>
          <a:lstStyle/>
          <a:p>
            <a:r>
              <a:rPr lang="en-US" sz="2400" dirty="0" err="1"/>
              <a:t>Erayga</a:t>
            </a:r>
            <a:r>
              <a:rPr lang="en-US" sz="2400" dirty="0"/>
              <a:t> </a:t>
            </a:r>
            <a:r>
              <a:rPr lang="en-US" sz="2400" dirty="0" err="1"/>
              <a:t>hidde</a:t>
            </a:r>
            <a:r>
              <a:rPr lang="en-US" sz="2400" dirty="0"/>
              <a:t> </a:t>
            </a:r>
            <a:r>
              <a:rPr lang="en-US" sz="2400" dirty="0" err="1"/>
              <a:t>waxaa</a:t>
            </a:r>
            <a:r>
              <a:rPr lang="en-US" sz="2400" dirty="0"/>
              <a:t> </a:t>
            </a:r>
            <a:r>
              <a:rPr lang="en-US" sz="2400" dirty="0" err="1"/>
              <a:t>lagu</a:t>
            </a:r>
            <a:r>
              <a:rPr lang="en-US" sz="2400" dirty="0"/>
              <a:t> </a:t>
            </a:r>
            <a:r>
              <a:rPr lang="en-US" sz="2400" dirty="0" err="1"/>
              <a:t>qeexaa</a:t>
            </a:r>
            <a:r>
              <a:rPr lang="en-US" sz="2400" dirty="0"/>
              <a:t> in </a:t>
            </a:r>
            <a:r>
              <a:rPr lang="en-US" sz="2400" dirty="0" err="1"/>
              <a:t>uu</a:t>
            </a:r>
            <a:r>
              <a:rPr lang="en-US" sz="2400" dirty="0"/>
              <a:t> </a:t>
            </a:r>
            <a:r>
              <a:rPr lang="en-US" sz="2400" dirty="0" err="1"/>
              <a:t>yahay</a:t>
            </a:r>
            <a:r>
              <a:rPr lang="en-US" sz="2400" dirty="0"/>
              <a:t> “</a:t>
            </a:r>
            <a:r>
              <a:rPr lang="en-US" sz="2400" dirty="0" err="1">
                <a:solidFill>
                  <a:schemeClr val="accent5"/>
                </a:solidFill>
              </a:rPr>
              <a:t>dhaxal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isir-raac</a:t>
            </a:r>
            <a:r>
              <a:rPr lang="en-US" sz="2400" dirty="0">
                <a:solidFill>
                  <a:schemeClr val="accent5"/>
                </a:solidFill>
              </a:rPr>
              <a:t> ah </a:t>
            </a:r>
            <a:r>
              <a:rPr lang="en-US" sz="2400" dirty="0" err="1">
                <a:solidFill>
                  <a:schemeClr val="accent5"/>
                </a:solidFill>
              </a:rPr>
              <a:t>oo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lagu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 err="1">
                <a:solidFill>
                  <a:schemeClr val="accent5"/>
                </a:solidFill>
              </a:rPr>
              <a:t>dhasho</a:t>
            </a:r>
            <a:r>
              <a:rPr lang="en-US" sz="2400" dirty="0"/>
              <a:t>, la </a:t>
            </a:r>
            <a:r>
              <a:rPr lang="en-US" sz="2400" dirty="0" err="1"/>
              <a:t>isuguna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6"/>
                </a:solidFill>
              </a:rPr>
              <a:t>gudbiyo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dirty="0" err="1"/>
              <a:t>dareeraha</a:t>
            </a:r>
            <a:r>
              <a:rPr lang="en-US" sz="2400" dirty="0"/>
              <a:t> </a:t>
            </a:r>
            <a:r>
              <a:rPr lang="en-US" sz="2400" dirty="0" err="1"/>
              <a:t>hiddasidayaasha</a:t>
            </a:r>
            <a:r>
              <a:rPr lang="en-US" sz="2400" dirty="0"/>
              <a:t> </a:t>
            </a:r>
            <a:r>
              <a:rPr lang="en-US" sz="2400" dirty="0" err="1"/>
              <a:t>labada</a:t>
            </a:r>
            <a:r>
              <a:rPr lang="en-US" sz="2400" dirty="0"/>
              <a:t> </a:t>
            </a:r>
            <a:r>
              <a:rPr lang="en-US" sz="2400" dirty="0" err="1"/>
              <a:t>waalid</a:t>
            </a:r>
            <a:r>
              <a:rPr lang="en-US" sz="2400" dirty="0"/>
              <a:t>, </a:t>
            </a:r>
            <a:r>
              <a:rPr lang="en-US" sz="2400" dirty="0" err="1"/>
              <a:t>aanna</a:t>
            </a:r>
            <a:r>
              <a:rPr lang="en-US" sz="2400" dirty="0"/>
              <a:t> </a:t>
            </a:r>
            <a:r>
              <a:rPr lang="en-US" sz="2400" dirty="0" err="1"/>
              <a:t>marna</a:t>
            </a:r>
            <a:r>
              <a:rPr lang="en-US" sz="2400" dirty="0"/>
              <a:t> </a:t>
            </a:r>
            <a:r>
              <a:rPr lang="en-US" sz="2400" dirty="0" err="1"/>
              <a:t>lumin,uuna</a:t>
            </a:r>
            <a:r>
              <a:rPr lang="en-US" sz="2400" dirty="0"/>
              <a:t> </a:t>
            </a:r>
            <a:r>
              <a:rPr lang="en-US" sz="2400" dirty="0" err="1"/>
              <a:t>leeyahay</a:t>
            </a:r>
            <a:r>
              <a:rPr lang="en-US" sz="2400" dirty="0"/>
              <a:t> wax </a:t>
            </a:r>
            <a:r>
              <a:rPr lang="en-US" sz="2400" dirty="0" err="1"/>
              <a:t>kasta</a:t>
            </a:r>
            <a:r>
              <a:rPr lang="en-US" sz="2400" dirty="0"/>
              <a:t> </a:t>
            </a:r>
            <a:r>
              <a:rPr lang="en-US" sz="2400" dirty="0" err="1"/>
              <a:t>oo</a:t>
            </a:r>
            <a:r>
              <a:rPr lang="en-US" sz="2400" dirty="0"/>
              <a:t> </a:t>
            </a:r>
            <a:r>
              <a:rPr lang="en-US" sz="2400" dirty="0" err="1"/>
              <a:t>noola</a:t>
            </a:r>
            <a:r>
              <a:rPr lang="en-US" sz="2400" dirty="0"/>
              <a:t> ah, laguna </a:t>
            </a:r>
            <a:r>
              <a:rPr lang="en-US" sz="2400" dirty="0" err="1"/>
              <a:t>garto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6"/>
                </a:solidFill>
              </a:rPr>
              <a:t>sawrac</a:t>
            </a:r>
            <a:r>
              <a:rPr lang="en-US" sz="2400" dirty="0"/>
              <a:t> </a:t>
            </a:r>
            <a:r>
              <a:rPr lang="en-US" sz="2400" dirty="0" err="1"/>
              <a:t>iyo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6"/>
                </a:solidFill>
              </a:rPr>
              <a:t>baxaalli</a:t>
            </a:r>
            <a:r>
              <a:rPr lang="en-US" sz="2400" dirty="0"/>
              <a:t> u </a:t>
            </a:r>
            <a:r>
              <a:rPr lang="en-US" sz="2400" dirty="0" err="1"/>
              <a:t>gaar</a:t>
            </a:r>
            <a:r>
              <a:rPr lang="en-US" sz="2400" dirty="0"/>
              <a:t> ah”.</a:t>
            </a:r>
          </a:p>
          <a:p>
            <a:r>
              <a:rPr lang="en-US" sz="2400" dirty="0" err="1"/>
              <a:t>Haddaba</a:t>
            </a:r>
            <a:r>
              <a:rPr lang="en-US" sz="2400" dirty="0"/>
              <a:t> </a:t>
            </a:r>
            <a:r>
              <a:rPr lang="en-US" sz="2400" dirty="0" err="1"/>
              <a:t>qowmiyadda</a:t>
            </a:r>
            <a:r>
              <a:rPr lang="en-US" sz="2400" dirty="0"/>
              <a:t> </a:t>
            </a:r>
            <a:r>
              <a:rPr lang="en-US" sz="2400" dirty="0" err="1"/>
              <a:t>Soomaalidu</a:t>
            </a:r>
            <a:r>
              <a:rPr lang="en-US" sz="2400" dirty="0"/>
              <a:t> </a:t>
            </a:r>
            <a:r>
              <a:rPr lang="en-US" sz="2400" dirty="0" err="1"/>
              <a:t>waa</a:t>
            </a:r>
            <a:r>
              <a:rPr lang="en-US" sz="2400" dirty="0"/>
              <a:t> dad </a:t>
            </a:r>
            <a:r>
              <a:rPr lang="en-US" sz="2400" dirty="0" err="1">
                <a:solidFill>
                  <a:schemeClr val="accent6"/>
                </a:solidFill>
              </a:rPr>
              <a:t>leh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dirty="0" err="1">
                <a:solidFill>
                  <a:schemeClr val="accent6"/>
                </a:solidFill>
              </a:rPr>
              <a:t>sawrac</a:t>
            </a:r>
            <a:r>
              <a:rPr lang="en-US" sz="2400" dirty="0">
                <a:solidFill>
                  <a:schemeClr val="accent6"/>
                </a:solidFill>
              </a:rPr>
              <a:t> </a:t>
            </a:r>
            <a:r>
              <a:rPr lang="en-US" sz="2400" dirty="0" err="1"/>
              <a:t>hiddo</a:t>
            </a:r>
            <a:r>
              <a:rPr lang="en-US" sz="2400" dirty="0"/>
              <a:t> </a:t>
            </a:r>
            <a:r>
              <a:rPr lang="en-US" sz="2400" dirty="0" err="1"/>
              <a:t>iyo</a:t>
            </a:r>
            <a:r>
              <a:rPr lang="en-US" sz="2400" dirty="0"/>
              <a:t> </a:t>
            </a:r>
            <a:r>
              <a:rPr lang="en-US" sz="2400" dirty="0" err="1"/>
              <a:t>baxaalli</a:t>
            </a:r>
            <a:r>
              <a:rPr lang="en-US" sz="2400" dirty="0"/>
              <a:t> u </a:t>
            </a:r>
            <a:r>
              <a:rPr lang="en-US" sz="2400" dirty="0" err="1"/>
              <a:t>gaar</a:t>
            </a:r>
            <a:r>
              <a:rPr lang="en-US" sz="2400" dirty="0"/>
              <a:t> ah, </a:t>
            </a:r>
            <a:r>
              <a:rPr lang="en-US" sz="2400" dirty="0" err="1"/>
              <a:t>oo</a:t>
            </a:r>
            <a:r>
              <a:rPr lang="en-US" sz="2400" dirty="0"/>
              <a:t> </a:t>
            </a:r>
            <a:r>
              <a:rPr lang="en-US" sz="2400" dirty="0" err="1"/>
              <a:t>looga</a:t>
            </a:r>
            <a:r>
              <a:rPr lang="en-US" sz="2400" dirty="0"/>
              <a:t> </a:t>
            </a:r>
            <a:r>
              <a:rPr lang="en-US" sz="2400" dirty="0" err="1"/>
              <a:t>baadisooci</a:t>
            </a:r>
            <a:r>
              <a:rPr lang="en-US" sz="2400" dirty="0"/>
              <a:t> karo </a:t>
            </a:r>
            <a:r>
              <a:rPr lang="en-US" sz="2400" dirty="0" err="1"/>
              <a:t>ummadaha</a:t>
            </a:r>
            <a:r>
              <a:rPr lang="en-US" sz="2400" dirty="0"/>
              <a:t> kale, </a:t>
            </a:r>
            <a:r>
              <a:rPr lang="en-US" sz="2400" dirty="0" err="1"/>
              <a:t>waxaanna</a:t>
            </a:r>
            <a:r>
              <a:rPr lang="en-US" sz="2400" dirty="0"/>
              <a:t> u kala </a:t>
            </a:r>
            <a:r>
              <a:rPr lang="en-US" sz="2400" dirty="0" err="1"/>
              <a:t>qaadi</a:t>
            </a:r>
            <a:r>
              <a:rPr lang="en-US" sz="2400" dirty="0"/>
              <a:t> </a:t>
            </a:r>
            <a:r>
              <a:rPr lang="en-US" sz="2400" dirty="0" err="1"/>
              <a:t>karnaa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B050"/>
                </a:solidFill>
              </a:rPr>
              <a:t>laba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/>
              <a:t>qeybood</a:t>
            </a:r>
            <a:r>
              <a:rPr lang="en-US" sz="2400" dirty="0"/>
              <a:t> </a:t>
            </a:r>
            <a:r>
              <a:rPr lang="en-US" sz="2400" dirty="0" err="1"/>
              <a:t>oo</a:t>
            </a:r>
            <a:r>
              <a:rPr lang="en-US" sz="2400" dirty="0"/>
              <a:t> kala ah:</a:t>
            </a:r>
          </a:p>
        </p:txBody>
      </p:sp>
    </p:spTree>
    <p:extLst>
      <p:ext uri="{BB962C8B-B14F-4D97-AF65-F5344CB8AC3E}">
        <p14:creationId xmlns:p14="http://schemas.microsoft.com/office/powerpoint/2010/main" val="203522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129A0-B99F-CD66-F2D2-DDD8299EB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DD8D-6B1A-B1D2-4605-3E97B924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6223196" cy="1320800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Hiddaha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Qawmiyadda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Soomaalida</a:t>
            </a:r>
            <a:r>
              <a:rPr lang="en-US" dirty="0">
                <a:solidFill>
                  <a:schemeClr val="tx1"/>
                </a:solidFill>
              </a:rPr>
              <a:t> |</a:t>
            </a:r>
            <a:r>
              <a:rPr lang="en-US" dirty="0" err="1">
                <a:solidFill>
                  <a:srgbClr val="FFC000"/>
                </a:solidFill>
              </a:rPr>
              <a:t>Xagga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Muuqaalka</a:t>
            </a:r>
            <a:r>
              <a:rPr lang="en-US" dirty="0">
                <a:solidFill>
                  <a:srgbClr val="FFC000"/>
                </a:solidFill>
              </a:rPr>
              <a:t> (</a:t>
            </a:r>
            <a:r>
              <a:rPr lang="en-US" dirty="0" err="1">
                <a:solidFill>
                  <a:srgbClr val="FFC000"/>
                </a:solidFill>
              </a:rPr>
              <a:t>Sawraca</a:t>
            </a:r>
            <a:r>
              <a:rPr lang="en-US" dirty="0">
                <a:solidFill>
                  <a:srgbClr val="FFC000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EECE-276E-26C2-111E-5BC606C91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031272" cy="3880773"/>
          </a:xfrm>
        </p:spPr>
        <p:txBody>
          <a:bodyPr>
            <a:normAutofit/>
          </a:bodyPr>
          <a:lstStyle/>
          <a:p>
            <a:r>
              <a:rPr lang="en-US" sz="2400" dirty="0" err="1"/>
              <a:t>Guud</a:t>
            </a:r>
            <a:r>
              <a:rPr lang="en-US" sz="2400" dirty="0"/>
              <a:t> </a:t>
            </a:r>
            <a:r>
              <a:rPr lang="en-US" sz="2400" dirty="0" err="1"/>
              <a:t>ahaan</a:t>
            </a:r>
            <a:r>
              <a:rPr lang="en-US" sz="2400" dirty="0"/>
              <a:t> </a:t>
            </a:r>
            <a:r>
              <a:rPr lang="en-US" sz="2400" dirty="0" err="1"/>
              <a:t>waa</a:t>
            </a:r>
            <a:r>
              <a:rPr lang="en-US" sz="2400" dirty="0"/>
              <a:t> dad </a:t>
            </a:r>
            <a:r>
              <a:rPr lang="en-US" sz="2400" dirty="0" err="1">
                <a:solidFill>
                  <a:schemeClr val="accent4"/>
                </a:solidFill>
              </a:rPr>
              <a:t>weji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 err="1"/>
              <a:t>iyo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4"/>
                </a:solidFill>
              </a:rPr>
              <a:t>san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 err="1">
                <a:solidFill>
                  <a:schemeClr val="accent4"/>
                </a:solidFill>
              </a:rPr>
              <a:t>dhuuban</a:t>
            </a:r>
            <a:r>
              <a:rPr lang="en-US" sz="2400" dirty="0"/>
              <a:t>, </a:t>
            </a:r>
            <a:r>
              <a:rPr lang="en-US" sz="2400" dirty="0" err="1"/>
              <a:t>lehna</a:t>
            </a:r>
            <a:r>
              <a:rPr lang="en-US" sz="2400" dirty="0"/>
              <a:t> </a:t>
            </a:r>
            <a:r>
              <a:rPr lang="en-US" sz="2400" dirty="0" err="1"/>
              <a:t>midab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4"/>
                </a:solidFill>
              </a:rPr>
              <a:t>maarriin-xigeen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/>
              <a:t>ah </a:t>
            </a:r>
            <a:r>
              <a:rPr lang="en-US" sz="2400" dirty="0" err="1"/>
              <a:t>sida</a:t>
            </a:r>
            <a:r>
              <a:rPr lang="en-US" sz="2400" dirty="0"/>
              <a:t> badan, </a:t>
            </a:r>
            <a:r>
              <a:rPr lang="en-US" sz="2400" dirty="0" err="1"/>
              <a:t>leh</a:t>
            </a:r>
            <a:r>
              <a:rPr lang="en-US" sz="2400" dirty="0"/>
              <a:t> </a:t>
            </a:r>
            <a:r>
              <a:rPr lang="en-US" sz="2400" dirty="0" err="1"/>
              <a:t>ilko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4"/>
                </a:solidFill>
              </a:rPr>
              <a:t>cadcad</a:t>
            </a:r>
            <a:r>
              <a:rPr lang="en-US" sz="2400" dirty="0"/>
              <a:t> </a:t>
            </a:r>
            <a:r>
              <a:rPr lang="en-US" sz="2400" dirty="0" err="1"/>
              <a:t>iyo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4"/>
                </a:solidFill>
              </a:rPr>
              <a:t>cirrid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 err="1">
                <a:solidFill>
                  <a:schemeClr val="accent4"/>
                </a:solidFill>
              </a:rPr>
              <a:t>madow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accent4"/>
                </a:solidFill>
              </a:rPr>
              <a:t>bishimo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 err="1">
                <a:solidFill>
                  <a:schemeClr val="accent4"/>
                </a:solidFill>
              </a:rPr>
              <a:t>yaryar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 err="1"/>
              <a:t>oo</a:t>
            </a:r>
            <a:r>
              <a:rPr lang="en-US" sz="2400" dirty="0"/>
              <a:t> </a:t>
            </a:r>
            <a:r>
              <a:rPr lang="en-US" sz="2400" dirty="0" err="1"/>
              <a:t>qoran</a:t>
            </a:r>
            <a:r>
              <a:rPr lang="en-US" sz="2400" dirty="0"/>
              <a:t>, </a:t>
            </a:r>
            <a:r>
              <a:rPr lang="en-US" sz="2400" dirty="0" err="1"/>
              <a:t>iyo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4"/>
                </a:solidFill>
              </a:rPr>
              <a:t>timo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 err="1">
                <a:solidFill>
                  <a:schemeClr val="accent4"/>
                </a:solidFill>
              </a:rPr>
              <a:t>gardho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 err="1"/>
              <a:t>ah,cagta</a:t>
            </a:r>
            <a:r>
              <a:rPr lang="en-US" sz="2400" dirty="0"/>
              <a:t> </a:t>
            </a:r>
            <a:r>
              <a:rPr lang="en-US" sz="2400" dirty="0" err="1"/>
              <a:t>hoosana</a:t>
            </a:r>
            <a:r>
              <a:rPr lang="en-US" sz="2400" dirty="0"/>
              <a:t> </a:t>
            </a:r>
            <a:r>
              <a:rPr lang="en-US" sz="2400" dirty="0" err="1"/>
              <a:t>ku</a:t>
            </a:r>
            <a:r>
              <a:rPr lang="en-US" sz="2400" dirty="0"/>
              <a:t> </a:t>
            </a:r>
            <a:r>
              <a:rPr lang="en-US" sz="2400" dirty="0" err="1"/>
              <a:t>leh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4"/>
                </a:solidFill>
              </a:rPr>
              <a:t>seyrmaggaarto</a:t>
            </a:r>
            <a:r>
              <a:rPr lang="en-US" sz="2400" dirty="0">
                <a:solidFill>
                  <a:schemeClr val="accent4"/>
                </a:solidFill>
              </a:rPr>
              <a:t>/</a:t>
            </a:r>
            <a:r>
              <a:rPr lang="en-US" sz="2400" dirty="0" err="1">
                <a:solidFill>
                  <a:schemeClr val="accent4"/>
                </a:solidFill>
              </a:rPr>
              <a:t>raysmaggaarto</a:t>
            </a:r>
            <a:r>
              <a:rPr lang="en-US" sz="2400" dirty="0"/>
              <a:t>, </a:t>
            </a:r>
            <a:r>
              <a:rPr lang="en-US" sz="2400" dirty="0" err="1"/>
              <a:t>xubnaha</a:t>
            </a:r>
            <a:r>
              <a:rPr lang="en-US" sz="2400" dirty="0"/>
              <a:t> </a:t>
            </a:r>
            <a:r>
              <a:rPr lang="en-US" sz="2400" dirty="0" err="1"/>
              <a:t>jirkiisuna</a:t>
            </a:r>
            <a:r>
              <a:rPr lang="en-US" sz="2400" dirty="0"/>
              <a:t> ay </a:t>
            </a:r>
            <a:r>
              <a:rPr lang="en-US" sz="2400" dirty="0" err="1"/>
              <a:t>isudheelltiran</a:t>
            </a:r>
            <a:r>
              <a:rPr lang="en-US" sz="2400" dirty="0"/>
              <a:t> </a:t>
            </a:r>
            <a:r>
              <a:rPr lang="en-US" sz="2400" dirty="0" err="1"/>
              <a:t>yahiin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830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05EA8-FEA9-DD3B-C001-1704256A1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4C0C-E063-774E-AFA6-163AC3B1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1386"/>
            <a:ext cx="6223196" cy="1116419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Hiddaha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Qawmiyadda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Soomaalida</a:t>
            </a:r>
            <a:r>
              <a:rPr lang="en-US" dirty="0">
                <a:solidFill>
                  <a:schemeClr val="tx1"/>
                </a:solidFill>
              </a:rPr>
              <a:t> |</a:t>
            </a:r>
            <a:r>
              <a:rPr lang="en-US" dirty="0" err="1">
                <a:solidFill>
                  <a:srgbClr val="FFC000"/>
                </a:solidFill>
              </a:rPr>
              <a:t>Xagga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>
                <a:solidFill>
                  <a:srgbClr val="FFC000"/>
                </a:solidFill>
              </a:rPr>
              <a:t>baxaalliga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C5812-711A-67B4-80B9-FBE2F9C42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1721"/>
            <a:ext cx="8275280" cy="4499641"/>
          </a:xfrm>
        </p:spPr>
        <p:txBody>
          <a:bodyPr>
            <a:normAutofit/>
          </a:bodyPr>
          <a:lstStyle/>
          <a:p>
            <a:r>
              <a:rPr lang="en-US" sz="2400" dirty="0"/>
              <a:t>Waa dad </a:t>
            </a:r>
            <a:r>
              <a:rPr lang="en-US" sz="2400" dirty="0" err="1">
                <a:solidFill>
                  <a:schemeClr val="accent4"/>
                </a:solidFill>
              </a:rPr>
              <a:t>socod</a:t>
            </a:r>
            <a:r>
              <a:rPr lang="en-US" sz="2400" dirty="0">
                <a:solidFill>
                  <a:schemeClr val="accent4"/>
                </a:solidFill>
              </a:rPr>
              <a:t> badan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accent4"/>
                </a:solidFill>
              </a:rPr>
              <a:t>hanweyn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accent4"/>
                </a:solidFill>
              </a:rPr>
              <a:t>dagaal</a:t>
            </a:r>
            <a:r>
              <a:rPr lang="en-US" sz="2400" dirty="0">
                <a:solidFill>
                  <a:schemeClr val="accent4"/>
                </a:solidFill>
              </a:rPr>
              <a:t> badan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accent4"/>
                </a:solidFill>
              </a:rPr>
              <a:t>bulshay</a:t>
            </a:r>
            <a:r>
              <a:rPr lang="en-US" sz="2400" dirty="0">
                <a:solidFill>
                  <a:schemeClr val="accent4"/>
                </a:solidFill>
              </a:rPr>
              <a:t> ah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4"/>
                </a:solidFill>
              </a:rPr>
              <a:t>wax la </a:t>
            </a:r>
            <a:r>
              <a:rPr lang="en-US" sz="2400" dirty="0" err="1">
                <a:solidFill>
                  <a:schemeClr val="accent4"/>
                </a:solidFill>
              </a:rPr>
              <a:t>cunid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 err="1">
                <a:solidFill>
                  <a:schemeClr val="accent4"/>
                </a:solidFill>
              </a:rPr>
              <a:t>leh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accent4"/>
                </a:solidFill>
              </a:rPr>
              <a:t>waxbixinta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 err="1">
                <a:solidFill>
                  <a:schemeClr val="accent4"/>
                </a:solidFill>
              </a:rPr>
              <a:t>ku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 err="1">
                <a:solidFill>
                  <a:schemeClr val="accent4"/>
                </a:solidFill>
              </a:rPr>
              <a:t>fiican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accent4"/>
                </a:solidFill>
              </a:rPr>
              <a:t>hal-abuur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 err="1">
                <a:solidFill>
                  <a:schemeClr val="accent4"/>
                </a:solidFill>
              </a:rPr>
              <a:t>leh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accent4"/>
                </a:solidFill>
              </a:rPr>
              <a:t>feejignaan</a:t>
            </a:r>
            <a:r>
              <a:rPr lang="en-US" sz="2400" dirty="0">
                <a:solidFill>
                  <a:schemeClr val="accent4"/>
                </a:solidFill>
              </a:rPr>
              <a:t> badan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Dhanka</a:t>
            </a:r>
            <a:r>
              <a:rPr lang="en-US" sz="2400" dirty="0"/>
              <a:t> kale </a:t>
            </a:r>
            <a:r>
              <a:rPr lang="en-US" sz="2400" dirty="0" err="1"/>
              <a:t>hiddaha</a:t>
            </a:r>
            <a:r>
              <a:rPr lang="en-US" sz="2400" dirty="0"/>
              <a:t> </a:t>
            </a:r>
            <a:r>
              <a:rPr lang="en-US" sz="2400" dirty="0" err="1"/>
              <a:t>waxaa</a:t>
            </a:r>
            <a:r>
              <a:rPr lang="en-US" sz="2400" dirty="0"/>
              <a:t> loo kala </a:t>
            </a:r>
            <a:r>
              <a:rPr lang="en-US" sz="2400" dirty="0" err="1"/>
              <a:t>qaadaa</a:t>
            </a:r>
            <a:r>
              <a:rPr lang="en-US" sz="2400" dirty="0"/>
              <a:t> </a:t>
            </a:r>
            <a:r>
              <a:rPr lang="en-US" sz="2400" dirty="0" err="1"/>
              <a:t>laba</a:t>
            </a:r>
            <a:r>
              <a:rPr lang="en-US" sz="2400" dirty="0"/>
              <a:t> </a:t>
            </a:r>
            <a:r>
              <a:rPr lang="en-US" sz="2400" dirty="0" err="1"/>
              <a:t>qeybood</a:t>
            </a:r>
            <a:r>
              <a:rPr lang="en-US" sz="2400" dirty="0"/>
              <a:t> </a:t>
            </a:r>
            <a:r>
              <a:rPr lang="en-US" sz="2400" dirty="0" err="1"/>
              <a:t>oo</a:t>
            </a:r>
            <a:r>
              <a:rPr lang="en-US" sz="2400" dirty="0"/>
              <a:t> kala ah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/>
              <a:t>Qeyb</a:t>
            </a:r>
            <a:r>
              <a:rPr lang="en-US" sz="2400" b="1" dirty="0"/>
              <a:t> </a:t>
            </a:r>
            <a:r>
              <a:rPr lang="en-US" sz="2400" b="1" dirty="0" err="1"/>
              <a:t>maaddi</a:t>
            </a:r>
            <a:r>
              <a:rPr lang="en-US" sz="2400" b="1" dirty="0"/>
              <a:t> ah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accent4"/>
                </a:solidFill>
              </a:rPr>
              <a:t>oo</a:t>
            </a:r>
            <a:r>
              <a:rPr lang="en-US" sz="2400" dirty="0">
                <a:solidFill>
                  <a:schemeClr val="accent4"/>
                </a:solidFill>
              </a:rPr>
              <a:t> la </a:t>
            </a:r>
            <a:r>
              <a:rPr lang="en-US" sz="2400" dirty="0" err="1">
                <a:solidFill>
                  <a:schemeClr val="accent4"/>
                </a:solidFill>
              </a:rPr>
              <a:t>arki</a:t>
            </a:r>
            <a:r>
              <a:rPr lang="en-US" sz="2400" dirty="0">
                <a:solidFill>
                  <a:schemeClr val="accent4"/>
                </a:solidFill>
              </a:rPr>
              <a:t> karo </a:t>
            </a:r>
            <a:r>
              <a:rPr lang="en-US" sz="2400" dirty="0"/>
              <a:t>ama </a:t>
            </a:r>
            <a:r>
              <a:rPr lang="en-US" sz="2400" dirty="0">
                <a:solidFill>
                  <a:schemeClr val="accent4"/>
                </a:solidFill>
              </a:rPr>
              <a:t>la </a:t>
            </a:r>
            <a:r>
              <a:rPr lang="en-US" sz="2400" dirty="0" err="1">
                <a:solidFill>
                  <a:schemeClr val="accent4"/>
                </a:solidFill>
              </a:rPr>
              <a:t>taaban</a:t>
            </a:r>
            <a:r>
              <a:rPr lang="en-US" sz="2400" dirty="0">
                <a:solidFill>
                  <a:schemeClr val="accent4"/>
                </a:solidFill>
              </a:rPr>
              <a:t> karo </a:t>
            </a:r>
            <a:r>
              <a:rPr lang="en-US" sz="2400" dirty="0" err="1"/>
              <a:t>sida</a:t>
            </a:r>
            <a:r>
              <a:rPr lang="en-US" sz="2400" dirty="0"/>
              <a:t>: </a:t>
            </a:r>
            <a:r>
              <a:rPr lang="en-US" sz="2400" dirty="0" err="1">
                <a:solidFill>
                  <a:schemeClr val="accent4"/>
                </a:solidFill>
              </a:rPr>
              <a:t>Timaha</a:t>
            </a:r>
            <a:r>
              <a:rPr lang="en-US" sz="2400" dirty="0" err="1"/>
              <a:t>,</a:t>
            </a:r>
            <a:r>
              <a:rPr lang="en-US" sz="2400" dirty="0" err="1">
                <a:solidFill>
                  <a:schemeClr val="accent4"/>
                </a:solidFill>
              </a:rPr>
              <a:t>dhirirka</a:t>
            </a:r>
            <a:r>
              <a:rPr lang="en-US" sz="2400" dirty="0"/>
              <a:t> ,</a:t>
            </a:r>
            <a:r>
              <a:rPr lang="en-US" sz="2400" dirty="0" err="1">
                <a:solidFill>
                  <a:schemeClr val="accent4"/>
                </a:solidFill>
              </a:rPr>
              <a:t>gaabnida</a:t>
            </a:r>
            <a:r>
              <a:rPr lang="en-US" sz="2400" dirty="0"/>
              <a:t> </a:t>
            </a:r>
            <a:r>
              <a:rPr lang="en-US" sz="2400" dirty="0" err="1"/>
              <a:t>iwm</a:t>
            </a:r>
            <a:r>
              <a:rPr lang="en-US" sz="2400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/>
              <a:t>Qeyb</a:t>
            </a:r>
            <a:r>
              <a:rPr lang="en-US" sz="2400" b="1" dirty="0"/>
              <a:t> </a:t>
            </a:r>
            <a:r>
              <a:rPr lang="en-US" sz="2400" b="1" dirty="0" err="1"/>
              <a:t>macnawi</a:t>
            </a:r>
            <a:r>
              <a:rPr lang="en-US" sz="2400" b="1" dirty="0"/>
              <a:t> ah </a:t>
            </a:r>
            <a:r>
              <a:rPr lang="en-US" sz="2400" dirty="0" err="1"/>
              <a:t>oo</a:t>
            </a:r>
            <a:r>
              <a:rPr lang="en-US" sz="2400" dirty="0"/>
              <a:t> </a:t>
            </a:r>
            <a:r>
              <a:rPr lang="en-US" sz="2400" dirty="0" err="1"/>
              <a:t>aan</a:t>
            </a:r>
            <a:r>
              <a:rPr lang="en-US" sz="2400" dirty="0"/>
              <a:t> la </a:t>
            </a:r>
            <a:r>
              <a:rPr lang="en-US" sz="2400" dirty="0" err="1"/>
              <a:t>arki</a:t>
            </a:r>
            <a:r>
              <a:rPr lang="en-US" sz="2400" dirty="0"/>
              <a:t> </a:t>
            </a:r>
            <a:r>
              <a:rPr lang="en-US" sz="2400" dirty="0" err="1"/>
              <a:t>karin</a:t>
            </a:r>
            <a:r>
              <a:rPr lang="en-US" sz="2400" dirty="0"/>
              <a:t> ama </a:t>
            </a:r>
            <a:r>
              <a:rPr lang="en-US" sz="2400" dirty="0" err="1"/>
              <a:t>aan</a:t>
            </a:r>
            <a:r>
              <a:rPr lang="en-US" sz="2400" dirty="0"/>
              <a:t> la </a:t>
            </a:r>
            <a:r>
              <a:rPr lang="en-US" sz="2400" dirty="0" err="1"/>
              <a:t>taaban</a:t>
            </a:r>
            <a:r>
              <a:rPr lang="en-US" sz="2400" dirty="0"/>
              <a:t> </a:t>
            </a:r>
            <a:r>
              <a:rPr lang="en-US" sz="2400" dirty="0" err="1"/>
              <a:t>karin</a:t>
            </a:r>
            <a:r>
              <a:rPr lang="en-US" sz="2400" dirty="0"/>
              <a:t>; </a:t>
            </a:r>
            <a:r>
              <a:rPr lang="en-US" sz="2400" dirty="0" err="1"/>
              <a:t>sida:</a:t>
            </a:r>
            <a:r>
              <a:rPr lang="en-US" sz="2400" dirty="0" err="1">
                <a:solidFill>
                  <a:schemeClr val="accent4"/>
                </a:solidFill>
              </a:rPr>
              <a:t>Geesinnimada</a:t>
            </a:r>
            <a:r>
              <a:rPr lang="en-US" sz="2400" dirty="0" err="1"/>
              <a:t>,</a:t>
            </a:r>
            <a:r>
              <a:rPr lang="en-US" sz="2400" dirty="0" err="1">
                <a:solidFill>
                  <a:schemeClr val="accent4"/>
                </a:solidFill>
              </a:rPr>
              <a:t>abwaannimada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chemeClr val="accent4"/>
                </a:solidFill>
              </a:rPr>
              <a:t>doqonnimada</a:t>
            </a:r>
            <a:r>
              <a:rPr lang="en-US" sz="2400" dirty="0"/>
              <a:t> </a:t>
            </a:r>
            <a:r>
              <a:rPr lang="en-US" sz="2400" dirty="0" err="1"/>
              <a:t>iwm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5802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7D8E3-1DF0-0C64-6206-1D603E3A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Dhaxaldhaqameedka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Qowmiyadda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Soomaalida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295DE-A28E-1D48-1232-89E90D81A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62089" cy="4477955"/>
          </a:xfrm>
        </p:spPr>
        <p:txBody>
          <a:bodyPr>
            <a:normAutofit/>
          </a:bodyPr>
          <a:lstStyle/>
          <a:p>
            <a:r>
              <a:rPr lang="en-US" sz="2000" dirty="0" err="1"/>
              <a:t>Dhaxaldhaqameedka</a:t>
            </a:r>
            <a:r>
              <a:rPr lang="en-US" sz="2000" dirty="0"/>
              <a:t> </a:t>
            </a:r>
            <a:r>
              <a:rPr lang="en-US" sz="2000" dirty="0" err="1"/>
              <a:t>waxaa</a:t>
            </a:r>
            <a:r>
              <a:rPr lang="en-US" sz="2000" dirty="0"/>
              <a:t> </a:t>
            </a:r>
            <a:r>
              <a:rPr lang="en-US" sz="2000" dirty="0" err="1"/>
              <a:t>lagu</a:t>
            </a:r>
            <a:r>
              <a:rPr lang="en-US" sz="2000" dirty="0"/>
              <a:t> </a:t>
            </a:r>
            <a:r>
              <a:rPr lang="en-US" sz="2000" dirty="0" err="1"/>
              <a:t>qeexi</a:t>
            </a:r>
            <a:r>
              <a:rPr lang="en-US" sz="2000" dirty="0"/>
              <a:t> </a:t>
            </a:r>
            <a:r>
              <a:rPr lang="en-US" sz="2000" dirty="0" err="1"/>
              <a:t>karaa</a:t>
            </a:r>
            <a:r>
              <a:rPr lang="en-US" sz="2000" dirty="0"/>
              <a:t> “in </a:t>
            </a:r>
            <a:r>
              <a:rPr lang="en-US" sz="2000" dirty="0" err="1"/>
              <a:t>uu</a:t>
            </a:r>
            <a:r>
              <a:rPr lang="en-US" sz="2000" dirty="0"/>
              <a:t> </a:t>
            </a:r>
            <a:r>
              <a:rPr lang="en-US" sz="2000" dirty="0" err="1"/>
              <a:t>yahay</a:t>
            </a:r>
            <a:r>
              <a:rPr lang="en-US" sz="2000" dirty="0"/>
              <a:t> wax </a:t>
            </a:r>
            <a:r>
              <a:rPr lang="en-US" sz="2000" dirty="0" err="1"/>
              <a:t>kasta</a:t>
            </a:r>
            <a:r>
              <a:rPr lang="en-US" sz="2000" dirty="0"/>
              <a:t> </a:t>
            </a:r>
            <a:r>
              <a:rPr lang="en-US" sz="2000" dirty="0" err="1"/>
              <a:t>oo</a:t>
            </a:r>
            <a:r>
              <a:rPr lang="en-US" sz="2000" dirty="0"/>
              <a:t> </a:t>
            </a:r>
            <a:r>
              <a:rPr lang="en-US" sz="2000" dirty="0" err="1"/>
              <a:t>soo</a:t>
            </a:r>
            <a:r>
              <a:rPr lang="en-US" sz="2000" dirty="0"/>
              <a:t> </a:t>
            </a:r>
            <a:r>
              <a:rPr lang="en-US" sz="2000" dirty="0" err="1"/>
              <a:t>jireen</a:t>
            </a:r>
            <a:r>
              <a:rPr lang="en-US" sz="2000" dirty="0"/>
              <a:t> ah</a:t>
            </a:r>
            <a:r>
              <a:rPr lang="en-US" sz="2000" dirty="0">
                <a:solidFill>
                  <a:schemeClr val="accent4"/>
                </a:solidFill>
              </a:rPr>
              <a:t>, </a:t>
            </a:r>
            <a:r>
              <a:rPr lang="en-US" sz="2000" dirty="0" err="1">
                <a:solidFill>
                  <a:schemeClr val="accent4"/>
                </a:solidFill>
              </a:rPr>
              <a:t>oo</a:t>
            </a:r>
            <a:r>
              <a:rPr lang="en-US" sz="2000" dirty="0">
                <a:solidFill>
                  <a:schemeClr val="accent4"/>
                </a:solidFill>
              </a:rPr>
              <a:t> la </a:t>
            </a:r>
            <a:r>
              <a:rPr lang="en-US" sz="2000" dirty="0" err="1">
                <a:solidFill>
                  <a:schemeClr val="accent4"/>
                </a:solidFill>
              </a:rPr>
              <a:t>iska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dhaxlo</a:t>
            </a:r>
            <a:r>
              <a:rPr lang="en-US" sz="2000" dirty="0">
                <a:solidFill>
                  <a:schemeClr val="accent4"/>
                </a:solidFill>
              </a:rPr>
              <a:t>, la </a:t>
            </a:r>
            <a:r>
              <a:rPr lang="en-US" sz="2000" dirty="0" err="1">
                <a:solidFill>
                  <a:schemeClr val="accent4"/>
                </a:solidFill>
              </a:rPr>
              <a:t>isuguna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gudbiyo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dhaqan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ahaan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kaliya</a:t>
            </a:r>
            <a:r>
              <a:rPr lang="en-US" sz="2000" dirty="0">
                <a:solidFill>
                  <a:schemeClr val="accent4"/>
                </a:solidFill>
              </a:rPr>
              <a:t> , </a:t>
            </a:r>
            <a:r>
              <a:rPr lang="en-US" sz="2000" dirty="0" err="1">
                <a:solidFill>
                  <a:schemeClr val="accent4"/>
                </a:solidFill>
              </a:rPr>
              <a:t>oo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nolosha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laga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barto</a:t>
            </a:r>
            <a:r>
              <a:rPr lang="en-US" sz="2000" dirty="0"/>
              <a:t>, </a:t>
            </a:r>
            <a:r>
              <a:rPr lang="en-US" sz="2000" dirty="0" err="1"/>
              <a:t>waxaana</a:t>
            </a:r>
            <a:r>
              <a:rPr lang="en-US" sz="2000" dirty="0"/>
              <a:t> la </a:t>
            </a:r>
            <a:r>
              <a:rPr lang="en-US" sz="2000" dirty="0" err="1"/>
              <a:t>dhihi</a:t>
            </a:r>
            <a:r>
              <a:rPr lang="en-US" sz="2000" dirty="0"/>
              <a:t> </a:t>
            </a:r>
            <a:r>
              <a:rPr lang="en-US" sz="2000" dirty="0" err="1"/>
              <a:t>karaa</a:t>
            </a:r>
            <a:r>
              <a:rPr lang="en-US" sz="2000" dirty="0"/>
              <a:t> </a:t>
            </a:r>
            <a:r>
              <a:rPr lang="en-US" sz="2000" dirty="0" err="1"/>
              <a:t>waa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4"/>
                </a:solidFill>
              </a:rPr>
              <a:t>(</a:t>
            </a:r>
            <a:r>
              <a:rPr lang="en-US" sz="2000" dirty="0" err="1">
                <a:solidFill>
                  <a:schemeClr val="accent4"/>
                </a:solidFill>
              </a:rPr>
              <a:t>Abkahar</a:t>
            </a:r>
            <a:r>
              <a:rPr lang="en-US" sz="2000" dirty="0">
                <a:solidFill>
                  <a:schemeClr val="accent4"/>
                </a:solidFill>
              </a:rPr>
              <a:t>)</a:t>
            </a:r>
            <a:r>
              <a:rPr lang="en-US" sz="2000" dirty="0"/>
              <a:t>, </a:t>
            </a:r>
            <a:r>
              <a:rPr lang="en-US" sz="2000" dirty="0" err="1"/>
              <a:t>waana</a:t>
            </a:r>
            <a:r>
              <a:rPr lang="en-US" sz="2000" dirty="0"/>
              <a:t> ka </a:t>
            </a:r>
            <a:r>
              <a:rPr lang="en-US" sz="2000" dirty="0" err="1"/>
              <a:t>macno</a:t>
            </a:r>
            <a:r>
              <a:rPr lang="en-US" sz="2000" dirty="0"/>
              <a:t> </a:t>
            </a:r>
            <a:r>
              <a:rPr lang="en-US" sz="2000" dirty="0" err="1"/>
              <a:t>ballaaran</a:t>
            </a:r>
            <a:r>
              <a:rPr lang="en-US" sz="2000" dirty="0"/>
              <a:t> </a:t>
            </a:r>
            <a:r>
              <a:rPr lang="en-US" sz="2000" dirty="0" err="1"/>
              <a:t>yahay</a:t>
            </a:r>
            <a:r>
              <a:rPr lang="en-US" sz="2000" dirty="0"/>
              <a:t> </a:t>
            </a:r>
            <a:r>
              <a:rPr lang="en-US" sz="2000" dirty="0" err="1"/>
              <a:t>erayga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4"/>
                </a:solidFill>
              </a:rPr>
              <a:t>(</a:t>
            </a:r>
            <a:r>
              <a:rPr lang="en-US" sz="2000" dirty="0" err="1">
                <a:solidFill>
                  <a:schemeClr val="accent4"/>
                </a:solidFill>
              </a:rPr>
              <a:t>dhaqan</a:t>
            </a:r>
            <a:r>
              <a:rPr lang="en-US" sz="2000" dirty="0">
                <a:solidFill>
                  <a:schemeClr val="accent4"/>
                </a:solidFill>
              </a:rPr>
              <a:t>),</a:t>
            </a:r>
            <a:r>
              <a:rPr lang="en-US" sz="2000" dirty="0"/>
              <a:t> </a:t>
            </a:r>
            <a:r>
              <a:rPr lang="en-US" sz="2000" dirty="0" err="1"/>
              <a:t>oo</a:t>
            </a:r>
            <a:r>
              <a:rPr lang="en-US" sz="2000" dirty="0"/>
              <a:t> </a:t>
            </a:r>
            <a:r>
              <a:rPr lang="en-US" sz="2000" dirty="0" err="1"/>
              <a:t>noqon</a:t>
            </a:r>
            <a:r>
              <a:rPr lang="en-US" sz="2000" dirty="0"/>
              <a:t> kara </a:t>
            </a:r>
            <a:r>
              <a:rPr lang="en-US" sz="2000" dirty="0">
                <a:solidFill>
                  <a:schemeClr val="accent4"/>
                </a:solidFill>
              </a:rPr>
              <a:t>wax </a:t>
            </a:r>
            <a:r>
              <a:rPr lang="en-US" sz="2000" dirty="0" err="1">
                <a:solidFill>
                  <a:schemeClr val="accent4"/>
                </a:solidFill>
              </a:rPr>
              <a:t>aan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soo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jireen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aheyn</a:t>
            </a:r>
            <a:r>
              <a:rPr lang="en-US" sz="2000" dirty="0"/>
              <a:t>, </a:t>
            </a:r>
            <a:r>
              <a:rPr lang="en-US" sz="2000" dirty="0" err="1"/>
              <a:t>oo</a:t>
            </a:r>
            <a:r>
              <a:rPr lang="en-US" sz="2000" dirty="0"/>
              <a:t> </a:t>
            </a:r>
            <a:r>
              <a:rPr lang="en-US" sz="2000" dirty="0" err="1"/>
              <a:t>ku</a:t>
            </a:r>
            <a:r>
              <a:rPr lang="en-US" sz="2000" dirty="0"/>
              <a:t> </a:t>
            </a:r>
            <a:r>
              <a:rPr lang="en-US" sz="2000" dirty="0" err="1"/>
              <a:t>kooban</a:t>
            </a:r>
            <a:r>
              <a:rPr lang="en-US" sz="2000" dirty="0"/>
              <a:t> wax </a:t>
            </a:r>
            <a:r>
              <a:rPr lang="en-US" sz="2000" dirty="0" err="1"/>
              <a:t>dhaqan</a:t>
            </a:r>
            <a:r>
              <a:rPr lang="en-US" sz="2000" dirty="0"/>
              <a:t> ay ka </a:t>
            </a:r>
            <a:r>
              <a:rPr lang="en-US" sz="2000" dirty="0" err="1"/>
              <a:t>dhigtaan</a:t>
            </a:r>
            <a:r>
              <a:rPr lang="en-US" sz="2000" dirty="0"/>
              <a:t> dad ama </a:t>
            </a:r>
            <a:r>
              <a:rPr lang="en-US" sz="2000" dirty="0" err="1"/>
              <a:t>degaan</a:t>
            </a:r>
            <a:r>
              <a:rPr lang="en-US" sz="2000" dirty="0"/>
              <a:t> </a:t>
            </a:r>
            <a:r>
              <a:rPr lang="en-US" sz="2000" dirty="0" err="1"/>
              <a:t>gaar</a:t>
            </a:r>
            <a:r>
              <a:rPr lang="en-US" sz="2000" dirty="0"/>
              <a:t> ah”.</a:t>
            </a:r>
          </a:p>
          <a:p>
            <a:r>
              <a:rPr lang="en-US" sz="2000" dirty="0" err="1"/>
              <a:t>Waxaa</a:t>
            </a:r>
            <a:r>
              <a:rPr lang="en-US" sz="2000" dirty="0"/>
              <a:t> </a:t>
            </a:r>
            <a:r>
              <a:rPr lang="en-US" sz="2000" dirty="0" err="1"/>
              <a:t>guud</a:t>
            </a:r>
            <a:r>
              <a:rPr lang="en-US" sz="2000" dirty="0"/>
              <a:t> </a:t>
            </a:r>
            <a:r>
              <a:rPr lang="en-US" sz="2000" dirty="0" err="1"/>
              <a:t>ahaan</a:t>
            </a:r>
            <a:r>
              <a:rPr lang="en-US" sz="2000" dirty="0"/>
              <a:t> </a:t>
            </a:r>
            <a:r>
              <a:rPr lang="en-US" sz="2000" dirty="0" err="1"/>
              <a:t>dhaxaldhaqameedka</a:t>
            </a:r>
            <a:r>
              <a:rPr lang="en-US" sz="2000" dirty="0"/>
              <a:t> loo kala </a:t>
            </a:r>
            <a:r>
              <a:rPr lang="en-US" sz="2000" dirty="0" err="1"/>
              <a:t>qaada</a:t>
            </a:r>
            <a:r>
              <a:rPr lang="en-US" sz="2000" dirty="0"/>
              <a:t> </a:t>
            </a:r>
            <a:r>
              <a:rPr lang="en-US" sz="2000" dirty="0" err="1"/>
              <a:t>laba</a:t>
            </a:r>
            <a:r>
              <a:rPr lang="en-US" sz="2000" dirty="0"/>
              <a:t> </a:t>
            </a:r>
            <a:r>
              <a:rPr lang="en-US" sz="2000" dirty="0" err="1"/>
              <a:t>qeybood</a:t>
            </a:r>
            <a:r>
              <a:rPr lang="en-US" sz="2000" dirty="0"/>
              <a:t> </a:t>
            </a:r>
            <a:r>
              <a:rPr lang="en-US" sz="2000" dirty="0" err="1"/>
              <a:t>oo</a:t>
            </a:r>
            <a:r>
              <a:rPr lang="en-US" sz="2000" dirty="0"/>
              <a:t> kala ah: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/>
              <a:t>Qeyb</a:t>
            </a:r>
            <a:r>
              <a:rPr lang="en-US" sz="2000" b="1" dirty="0"/>
              <a:t> la </a:t>
            </a:r>
            <a:r>
              <a:rPr lang="en-US" sz="2000" b="1" dirty="0" err="1"/>
              <a:t>taaban</a:t>
            </a:r>
            <a:r>
              <a:rPr lang="en-US" sz="2000" b="1" dirty="0"/>
              <a:t> karo ama </a:t>
            </a:r>
            <a:r>
              <a:rPr lang="en-US" sz="2000" b="1" dirty="0" err="1"/>
              <a:t>maaddi</a:t>
            </a:r>
            <a:r>
              <a:rPr lang="en-US" sz="2000" b="1" dirty="0"/>
              <a:t> ah: </a:t>
            </a:r>
            <a:r>
              <a:rPr lang="en-US" sz="2000" dirty="0"/>
              <a:t>:</a:t>
            </a:r>
            <a:r>
              <a:rPr lang="en-US" sz="2000" i="1" dirty="0" err="1"/>
              <a:t>Agabka</a:t>
            </a:r>
            <a:r>
              <a:rPr lang="en-US" sz="2000" i="1" dirty="0"/>
              <a:t> wax </a:t>
            </a:r>
            <a:r>
              <a:rPr lang="en-US" sz="2000" i="1" dirty="0" err="1"/>
              <a:t>lagu</a:t>
            </a:r>
            <a:r>
              <a:rPr lang="en-US" sz="2000" i="1" dirty="0"/>
              <a:t> </a:t>
            </a:r>
            <a:r>
              <a:rPr lang="en-US" sz="2000" i="1" dirty="0" err="1"/>
              <a:t>cuno</a:t>
            </a:r>
            <a:r>
              <a:rPr lang="en-US" sz="2000" i="1" dirty="0"/>
              <a:t>, </a:t>
            </a:r>
            <a:r>
              <a:rPr lang="en-US" sz="2000" i="1" dirty="0" err="1"/>
              <a:t>lagu</a:t>
            </a:r>
            <a:r>
              <a:rPr lang="en-US" sz="2000" i="1" dirty="0"/>
              <a:t> </a:t>
            </a:r>
            <a:r>
              <a:rPr lang="en-US" sz="2000" i="1" dirty="0" err="1"/>
              <a:t>karsado</a:t>
            </a:r>
            <a:r>
              <a:rPr lang="en-US" sz="2000" i="1" dirty="0"/>
              <a:t>, </a:t>
            </a:r>
            <a:r>
              <a:rPr lang="en-US" sz="2000" i="1" dirty="0" err="1"/>
              <a:t>lagu</a:t>
            </a:r>
            <a:r>
              <a:rPr lang="en-US" sz="2000" i="1" dirty="0"/>
              <a:t> </a:t>
            </a:r>
            <a:r>
              <a:rPr lang="en-US" sz="2000" i="1" dirty="0" err="1"/>
              <a:t>xirto</a:t>
            </a:r>
            <a:r>
              <a:rPr lang="en-US" sz="2000" i="1" dirty="0"/>
              <a:t>, </a:t>
            </a:r>
            <a:r>
              <a:rPr lang="en-US" sz="2000" i="1" dirty="0" err="1"/>
              <a:t>lagu</a:t>
            </a:r>
            <a:r>
              <a:rPr lang="en-US" sz="2000" i="1" dirty="0"/>
              <a:t> </a:t>
            </a:r>
            <a:r>
              <a:rPr lang="en-US" sz="2000" i="1" dirty="0" err="1"/>
              <a:t>qalo</a:t>
            </a:r>
            <a:r>
              <a:rPr lang="en-US" sz="2000" i="1" dirty="0"/>
              <a:t>, </a:t>
            </a:r>
            <a:r>
              <a:rPr lang="en-US" sz="2000" i="1" dirty="0" err="1"/>
              <a:t>agabka</a:t>
            </a:r>
            <a:r>
              <a:rPr lang="en-US" sz="2000" i="1" dirty="0"/>
              <a:t> </a:t>
            </a:r>
            <a:r>
              <a:rPr lang="en-US" sz="2000" i="1" dirty="0" err="1"/>
              <a:t>dagaalka</a:t>
            </a:r>
            <a:r>
              <a:rPr lang="en-US" sz="2000" i="1" dirty="0"/>
              <a:t> IWM.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/>
              <a:t>Qeyb</a:t>
            </a:r>
            <a:r>
              <a:rPr lang="en-US" sz="2000" b="1" dirty="0"/>
              <a:t> </a:t>
            </a:r>
            <a:r>
              <a:rPr lang="en-US" sz="2000" b="1" dirty="0" err="1"/>
              <a:t>aan</a:t>
            </a:r>
            <a:r>
              <a:rPr lang="en-US" sz="2000" b="1" dirty="0"/>
              <a:t> la </a:t>
            </a:r>
            <a:r>
              <a:rPr lang="en-US" sz="2000" b="1" dirty="0" err="1"/>
              <a:t>taaban</a:t>
            </a:r>
            <a:r>
              <a:rPr lang="en-US" sz="2000" b="1" dirty="0"/>
              <a:t> </a:t>
            </a:r>
            <a:r>
              <a:rPr lang="en-US" sz="2000" b="1" dirty="0" err="1"/>
              <a:t>karin</a:t>
            </a:r>
            <a:r>
              <a:rPr lang="en-US" sz="2000" b="1" dirty="0"/>
              <a:t> ama </a:t>
            </a:r>
            <a:r>
              <a:rPr lang="en-US" sz="2000" b="1" dirty="0" err="1"/>
              <a:t>macnawi</a:t>
            </a:r>
            <a:r>
              <a:rPr lang="en-US" sz="2000" b="1" dirty="0"/>
              <a:t> ah: </a:t>
            </a:r>
            <a:r>
              <a:rPr lang="en-US" sz="2000" i="1" dirty="0" err="1"/>
              <a:t>Afka</a:t>
            </a:r>
            <a:r>
              <a:rPr lang="en-US" sz="2000" i="1" dirty="0"/>
              <a:t>, </a:t>
            </a:r>
            <a:r>
              <a:rPr lang="en-US" sz="2000" i="1" dirty="0" err="1"/>
              <a:t>diinta</a:t>
            </a:r>
            <a:r>
              <a:rPr lang="en-US" sz="2000" i="1" dirty="0"/>
              <a:t>, </a:t>
            </a:r>
            <a:r>
              <a:rPr lang="en-US" sz="2000" i="1" dirty="0" err="1"/>
              <a:t>caadooyinka</a:t>
            </a:r>
            <a:r>
              <a:rPr lang="en-US" sz="2000" i="1" dirty="0"/>
              <a:t>, </a:t>
            </a:r>
            <a:r>
              <a:rPr lang="en-US" sz="2000" i="1" dirty="0" err="1"/>
              <a:t>suugaanta</a:t>
            </a:r>
            <a:r>
              <a:rPr lang="en-US" sz="2000" i="1" dirty="0"/>
              <a:t>, </a:t>
            </a:r>
            <a:r>
              <a:rPr lang="en-US" sz="2000" i="1" dirty="0" err="1"/>
              <a:t>sheekooyinka</a:t>
            </a:r>
            <a:r>
              <a:rPr lang="en-US" sz="2000" i="1" dirty="0"/>
              <a:t> IWM.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88787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ACCA8-886C-4CA9-6B30-D5B825E09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B407B-CAA0-2008-CE67-450626BC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Dhaxaldhaqameedka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Qowmiyadda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Soomaalida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0D67F-7CDF-9785-AA77-CFBBEF25C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64793"/>
            <a:ext cx="9062089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accent2"/>
                </a:solidFill>
              </a:rPr>
              <a:t>Farqiga</a:t>
            </a:r>
            <a:r>
              <a:rPr lang="en-US" sz="2000" b="1" dirty="0">
                <a:solidFill>
                  <a:schemeClr val="accent2"/>
                </a:solidFill>
              </a:rPr>
              <a:t> U </a:t>
            </a:r>
            <a:r>
              <a:rPr lang="en-US" sz="2000" b="1" dirty="0" err="1">
                <a:solidFill>
                  <a:schemeClr val="accent2"/>
                </a:solidFill>
              </a:rPr>
              <a:t>Dhexeeya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</a:rPr>
              <a:t>Hidde</a:t>
            </a:r>
            <a:r>
              <a:rPr lang="en-US" sz="2000" b="1" dirty="0">
                <a:solidFill>
                  <a:schemeClr val="accent2"/>
                </a:solidFill>
              </a:rPr>
              <a:t> Iyo </a:t>
            </a:r>
            <a:r>
              <a:rPr lang="en-US" sz="2000" b="1" dirty="0" err="1">
                <a:solidFill>
                  <a:schemeClr val="accent2"/>
                </a:solidFill>
              </a:rPr>
              <a:t>Dhaxaldhaqameed</a:t>
            </a:r>
            <a:endParaRPr lang="en-US" sz="20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chemeClr val="accent2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0F85E1E-D27E-1D70-018E-5DD761C4D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072639"/>
              </p:ext>
            </p:extLst>
          </p:nvPr>
        </p:nvGraphicFramePr>
        <p:xfrm>
          <a:off x="539496" y="2368297"/>
          <a:ext cx="8734506" cy="4489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67253">
                  <a:extLst>
                    <a:ext uri="{9D8B030D-6E8A-4147-A177-3AD203B41FA5}">
                      <a16:colId xmlns:a16="http://schemas.microsoft.com/office/drawing/2014/main" val="2033172384"/>
                    </a:ext>
                  </a:extLst>
                </a:gridCol>
                <a:gridCol w="4367253">
                  <a:extLst>
                    <a:ext uri="{9D8B030D-6E8A-4147-A177-3AD203B41FA5}">
                      <a16:colId xmlns:a16="http://schemas.microsoft.com/office/drawing/2014/main" val="2105098100"/>
                    </a:ext>
                  </a:extLst>
                </a:gridCol>
              </a:tblGrid>
              <a:tr h="9721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r>
                        <a:rPr lang="en-US" sz="2800" kern="100" dirty="0" err="1">
                          <a:solidFill>
                            <a:srgbClr val="7030A0"/>
                          </a:solidFill>
                          <a:effectLst/>
                        </a:rPr>
                        <a:t>Hidde</a:t>
                      </a:r>
                      <a:endParaRPr lang="en-US" sz="2800" kern="1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r>
                        <a:rPr lang="en-US" sz="2800" kern="100" dirty="0" err="1">
                          <a:solidFill>
                            <a:schemeClr val="tx2"/>
                          </a:solidFill>
                          <a:effectLst/>
                        </a:rPr>
                        <a:t>Dhaxldhaqameed</a:t>
                      </a:r>
                      <a:endParaRPr lang="en-US" sz="1800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5304658"/>
                  </a:ext>
                </a:extLst>
              </a:tr>
              <a:tr h="15324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7030A0"/>
                          </a:solidFill>
                          <a:effectLst/>
                        </a:rPr>
                        <a:t> 1. Waa wax </a:t>
                      </a:r>
                      <a:r>
                        <a:rPr lang="en-US" sz="1800" kern="100" dirty="0" err="1">
                          <a:solidFill>
                            <a:srgbClr val="7030A0"/>
                          </a:solidFill>
                          <a:effectLst/>
                        </a:rPr>
                        <a:t>lugu</a:t>
                      </a:r>
                      <a:r>
                        <a:rPr lang="en-US" sz="1800" kern="100" dirty="0">
                          <a:solidFill>
                            <a:srgbClr val="7030A0"/>
                          </a:solidFill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solidFill>
                            <a:srgbClr val="7030A0"/>
                          </a:solidFill>
                          <a:effectLst/>
                        </a:rPr>
                        <a:t>dhasho</a:t>
                      </a:r>
                      <a:r>
                        <a:rPr lang="en-US" sz="1800" kern="100" dirty="0">
                          <a:solidFill>
                            <a:srgbClr val="7030A0"/>
                          </a:solidFill>
                          <a:effectLst/>
                        </a:rPr>
                        <a:t> (</a:t>
                      </a:r>
                      <a:r>
                        <a:rPr lang="en-US" sz="1800" dirty="0" err="1">
                          <a:solidFill>
                            <a:srgbClr val="7030A0"/>
                          </a:solidFill>
                        </a:rPr>
                        <a:t>Abuuris</a:t>
                      </a:r>
                      <a:r>
                        <a:rPr lang="en-US" sz="1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7030A0"/>
                          </a:solidFill>
                        </a:rPr>
                        <a:t>Eebbe</a:t>
                      </a:r>
                      <a:r>
                        <a:rPr lang="en-US" sz="1800" dirty="0">
                          <a:solidFill>
                            <a:srgbClr val="7030A0"/>
                          </a:solidFill>
                        </a:rPr>
                        <a:t>)</a:t>
                      </a:r>
                      <a:endParaRPr lang="en-US" sz="1800" kern="1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2"/>
                          </a:solidFill>
                          <a:effectLst/>
                        </a:rPr>
                        <a:t>1. </a:t>
                      </a:r>
                      <a:r>
                        <a:rPr lang="en-US" sz="1800" b="1" kern="100" dirty="0" err="1">
                          <a:solidFill>
                            <a:schemeClr val="tx2"/>
                          </a:solidFill>
                          <a:effectLst/>
                        </a:rPr>
                        <a:t>Luguma</a:t>
                      </a:r>
                      <a:r>
                        <a:rPr lang="en-US" sz="1800" b="1" kern="100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chemeClr val="tx2"/>
                          </a:solidFill>
                          <a:effectLst/>
                        </a:rPr>
                        <a:t>dhasho</a:t>
                      </a:r>
                      <a:r>
                        <a:rPr lang="en-US" sz="1800" b="1" kern="100" dirty="0">
                          <a:solidFill>
                            <a:schemeClr val="tx2"/>
                          </a:solidFill>
                          <a:effectLst/>
                        </a:rPr>
                        <a:t>, </a:t>
                      </a:r>
                      <a:r>
                        <a:rPr lang="en-US" sz="1800" b="1" kern="100" dirty="0" err="1">
                          <a:solidFill>
                            <a:schemeClr val="tx2"/>
                          </a:solidFill>
                          <a:effectLst/>
                        </a:rPr>
                        <a:t>nolosha</a:t>
                      </a:r>
                      <a:r>
                        <a:rPr lang="en-US" sz="1800" b="1" kern="100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chemeClr val="tx2"/>
                          </a:solidFill>
                          <a:effectLst/>
                        </a:rPr>
                        <a:t>qaybeheeda</a:t>
                      </a:r>
                      <a:r>
                        <a:rPr lang="en-US" sz="1800" b="1" kern="100" dirty="0">
                          <a:solidFill>
                            <a:schemeClr val="tx2"/>
                          </a:solidFill>
                          <a:effectLst/>
                        </a:rPr>
                        <a:t> kala </a:t>
                      </a:r>
                      <a:r>
                        <a:rPr lang="en-US" sz="1800" b="1" kern="100" dirty="0" err="1">
                          <a:solidFill>
                            <a:schemeClr val="tx2"/>
                          </a:solidFill>
                          <a:effectLst/>
                        </a:rPr>
                        <a:t>duwan</a:t>
                      </a:r>
                      <a:r>
                        <a:rPr lang="en-US" sz="1800" b="1" kern="100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chemeClr val="tx2"/>
                          </a:solidFill>
                          <a:effectLst/>
                        </a:rPr>
                        <a:t>ayaana</a:t>
                      </a:r>
                      <a:r>
                        <a:rPr lang="en-US" sz="1800" b="1" kern="100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chemeClr val="tx2"/>
                          </a:solidFill>
                          <a:effectLst/>
                        </a:rPr>
                        <a:t>laga</a:t>
                      </a:r>
                      <a:r>
                        <a:rPr lang="en-US" sz="1800" b="1" kern="100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chemeClr val="tx2"/>
                          </a:solidFill>
                          <a:effectLst/>
                        </a:rPr>
                        <a:t>kasbadaa</a:t>
                      </a:r>
                      <a:r>
                        <a:rPr lang="en-US" sz="1800" b="1" kern="100" dirty="0">
                          <a:solidFill>
                            <a:schemeClr val="tx2"/>
                          </a:solidFill>
                          <a:effectLst/>
                        </a:rPr>
                        <a:t>.</a:t>
                      </a:r>
                      <a:endParaRPr lang="en-US" sz="1100" b="1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3408630"/>
                  </a:ext>
                </a:extLst>
              </a:tr>
              <a:tr h="10129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r>
                        <a:rPr lang="en-US" sz="1800" b="1" kern="1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sz="1800" b="1" kern="1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Waxaa</a:t>
                      </a:r>
                      <a:r>
                        <a:rPr lang="en-US" sz="1800" b="1" kern="1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lugu</a:t>
                      </a:r>
                      <a:r>
                        <a:rPr lang="en-US" sz="1800" b="1" kern="1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kasbadaa</a:t>
                      </a:r>
                      <a:r>
                        <a:rPr lang="en-US" sz="1800" b="1" kern="1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dhalasho</a:t>
                      </a:r>
                      <a:r>
                        <a:rPr lang="en-US" sz="1800" b="1" kern="1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kaliya</a:t>
                      </a:r>
                      <a:endParaRPr lang="en-US" sz="1800" b="1" kern="100" dirty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tx2"/>
                          </a:solidFill>
                          <a:effectLst/>
                        </a:rPr>
                        <a:t>2. </a:t>
                      </a:r>
                      <a:r>
                        <a:rPr lang="en-US" sz="1800" b="1" kern="100" dirty="0" err="1">
                          <a:solidFill>
                            <a:schemeClr val="tx2"/>
                          </a:solidFill>
                          <a:effectLst/>
                        </a:rPr>
                        <a:t>Meelo</a:t>
                      </a:r>
                      <a:r>
                        <a:rPr lang="en-US" sz="1800" b="1" kern="100" dirty="0">
                          <a:solidFill>
                            <a:schemeClr val="tx2"/>
                          </a:solidFill>
                          <a:effectLst/>
                        </a:rPr>
                        <a:t> kala </a:t>
                      </a:r>
                      <a:r>
                        <a:rPr lang="en-US" sz="1800" b="1" kern="100" dirty="0" err="1">
                          <a:solidFill>
                            <a:schemeClr val="tx2"/>
                          </a:solidFill>
                          <a:effectLst/>
                        </a:rPr>
                        <a:t>duwan</a:t>
                      </a:r>
                      <a:r>
                        <a:rPr lang="en-US" sz="1800" b="1" kern="100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chemeClr val="tx2"/>
                          </a:solidFill>
                          <a:effectLst/>
                        </a:rPr>
                        <a:t>ayaa</a:t>
                      </a:r>
                      <a:r>
                        <a:rPr lang="en-US" sz="1800" b="1" kern="100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chemeClr val="tx2"/>
                          </a:solidFill>
                          <a:effectLst/>
                        </a:rPr>
                        <a:t>laga</a:t>
                      </a:r>
                      <a:r>
                        <a:rPr lang="en-US" sz="1800" b="1" kern="100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chemeClr val="tx2"/>
                          </a:solidFill>
                          <a:effectLst/>
                        </a:rPr>
                        <a:t>kasban</a:t>
                      </a:r>
                      <a:r>
                        <a:rPr lang="en-US" sz="1800" b="1" kern="100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solidFill>
                            <a:schemeClr val="tx2"/>
                          </a:solidFill>
                          <a:effectLst/>
                        </a:rPr>
                        <a:t>karaa</a:t>
                      </a:r>
                      <a:endParaRPr lang="en-US" sz="1800" b="1" kern="1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4554613"/>
                  </a:ext>
                </a:extLst>
              </a:tr>
              <a:tr h="9721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  <a:r>
                        <a:rPr lang="en-US" sz="1800" b="1" kern="1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sz="1800" b="1" kern="1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Hidduhu</a:t>
                      </a:r>
                      <a:r>
                        <a:rPr lang="en-US" sz="1800" b="1" kern="1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 </a:t>
                      </a:r>
                      <a:r>
                        <a:rPr lang="en-US" sz="1800" b="1" kern="1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baaba’o</a:t>
                      </a:r>
                      <a:endParaRPr lang="en-US" sz="1800" b="1" kern="100" dirty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r>
                        <a:rPr lang="en-US" sz="1800" b="1" kern="1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Waa </a:t>
                      </a:r>
                      <a:r>
                        <a:rPr lang="en-US" sz="1800" b="1" kern="1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baaba’aa</a:t>
                      </a:r>
                      <a:r>
                        <a:rPr lang="en-US" sz="1800" b="1" kern="1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00" dirty="0" err="1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muddo</a:t>
                      </a:r>
                      <a:r>
                        <a:rPr lang="en-US" sz="1800" b="1" kern="1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ka dib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6865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78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4DEA4-B857-AD70-D835-F6369BA2B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0479B-FCAF-7CE9-7E35-A04B0279B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Dhaxaldhaqameedka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Qowmiyadda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Soomaalida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5BD3A6-12CD-B868-88B4-ED489AE430E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-64007" y="2160589"/>
            <a:ext cx="2121598" cy="45053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 err="1"/>
              <a:t>Tusaale</a:t>
            </a:r>
            <a:r>
              <a:rPr lang="en-US" i="1" dirty="0"/>
              <a:t> </a:t>
            </a:r>
            <a:r>
              <a:rPr lang="en-US" i="1" dirty="0" err="1"/>
              <a:t>dhaxaldhaqameed</a:t>
            </a:r>
            <a:r>
              <a:rPr lang="en-US" i="1" dirty="0"/>
              <a:t> </a:t>
            </a:r>
            <a:r>
              <a:rPr lang="en-US" i="1" dirty="0" err="1"/>
              <a:t>aan</a:t>
            </a:r>
            <a:r>
              <a:rPr lang="en-US" i="1" dirty="0"/>
              <a:t> la </a:t>
            </a:r>
            <a:r>
              <a:rPr lang="en-US" i="1" dirty="0" err="1"/>
              <a:t>taaban</a:t>
            </a:r>
            <a:r>
              <a:rPr lang="en-US" i="1" dirty="0"/>
              <a:t> </a:t>
            </a:r>
            <a:r>
              <a:rPr lang="en-US" i="1" dirty="0" err="1"/>
              <a:t>karin</a:t>
            </a:r>
            <a:endParaRPr lang="en-US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315502-5EC8-5FDC-2473-4F26B3F5D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966" y="1807022"/>
            <a:ext cx="7381875" cy="444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3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F678F-BA17-C57F-09B1-1D2686D82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38E4-5D44-B9F4-D641-638F1464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Dhaxaldhaqameedka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Qowmiyadda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Soomaalida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FEBF52-D419-99AB-FADD-FB18D8519A9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-64007" y="2160589"/>
            <a:ext cx="2121598" cy="45053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 err="1"/>
              <a:t>Tusaale</a:t>
            </a:r>
            <a:r>
              <a:rPr lang="en-US" i="1" dirty="0"/>
              <a:t> </a:t>
            </a:r>
            <a:r>
              <a:rPr lang="en-US" i="1" dirty="0" err="1"/>
              <a:t>dhaxaldhaqameed</a:t>
            </a:r>
            <a:r>
              <a:rPr lang="en-US" i="1" dirty="0"/>
              <a:t> la </a:t>
            </a:r>
            <a:r>
              <a:rPr lang="en-US" i="1" dirty="0" err="1"/>
              <a:t>taaban</a:t>
            </a:r>
            <a:r>
              <a:rPr lang="en-US" i="1" dirty="0"/>
              <a:t> karo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67C4FC-552E-D78E-DC9E-E8BACC70B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410" y="1808290"/>
            <a:ext cx="6467094" cy="450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2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2200</TotalTime>
  <Words>1388</Words>
  <Application>Microsoft Office PowerPoint</Application>
  <PresentationFormat>Widescreen</PresentationFormat>
  <Paragraphs>151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Algerian</vt:lpstr>
      <vt:lpstr>Arial</vt:lpstr>
      <vt:lpstr>Arial Black</vt:lpstr>
      <vt:lpstr>Calibri</vt:lpstr>
      <vt:lpstr>Times New Roman</vt:lpstr>
      <vt:lpstr>Trebuchet MS</vt:lpstr>
      <vt:lpstr>Wingdings</vt:lpstr>
      <vt:lpstr>Wingdings 3</vt:lpstr>
      <vt:lpstr>Facet</vt:lpstr>
      <vt:lpstr>PowerPoint Presentation</vt:lpstr>
      <vt:lpstr>Ujeeddooyinka Cutubka</vt:lpstr>
      <vt:lpstr>Hiddaha Qawmiyadda Soomaalida</vt:lpstr>
      <vt:lpstr>Hiddaha Qawmiyadda Soomaalida |Xagga Muuqaalka (Sawraca)</vt:lpstr>
      <vt:lpstr>Hiddaha Qawmiyadda Soomaalida |Xagga baxaalliga</vt:lpstr>
      <vt:lpstr>Dhaxaldhaqameedka Qowmiyadda Soomaalida</vt:lpstr>
      <vt:lpstr>Dhaxaldhaqameedka Qowmiyadda Soomaalida</vt:lpstr>
      <vt:lpstr>Dhaxaldhaqameedka Qowmiyadda Soomaalida</vt:lpstr>
      <vt:lpstr>Dhaxaldhaqameedka Qowmiyadda Soomaalida</vt:lpstr>
      <vt:lpstr>Qeybaha Suugaanta Soomaalida</vt:lpstr>
      <vt:lpstr>Qeybaha Suugaanta Soomaalida</vt:lpstr>
      <vt:lpstr>Qeybaha Suugaanta Soomaalida</vt:lpstr>
      <vt:lpstr>Astaamaha Suugaanta Soomaalida</vt:lpstr>
      <vt:lpstr>Astaamaha Suugaanta Soomaalida</vt:lpstr>
      <vt:lpstr>Hoyga Suugaanta Soomaalida</vt:lpstr>
      <vt:lpstr>Qeybaha Suugaanta Soomaalida</vt:lpstr>
      <vt:lpstr>Qeybaha Suugaanta Soomaalida</vt:lpstr>
      <vt:lpstr>Qeybaha Suugaanta Soomaalida</vt:lpstr>
      <vt:lpstr>Qaabdhismeedka Qeybaha Suugaanta Soomaalida |Qeybta Heesaha </vt:lpstr>
      <vt:lpstr>Qaabdhismeedka Qeybaha Suugaanta Soomaalida |Qeybta Heesaha </vt:lpstr>
      <vt:lpstr>Qaabdhismeedka Qeybaha Suugaanta Soomaalida |Qeybta Heesaha </vt:lpstr>
      <vt:lpstr>Qaabdhismeedka Qeybaha Suugaanta Soomaalida |Qeybta Heesaha </vt:lpstr>
      <vt:lpstr>Qaabdhismeedka Qeybaha Suugaanta Soomaalida |Qeybta Heesaha </vt:lpstr>
      <vt:lpstr>Qaabdhismeedka Qeybaha Suugaanta Soomaalida |Qebta Maansada  </vt:lpstr>
      <vt:lpstr>Qaabdhismeedka Qeybaha Suugaanta Soomaalida |Qebta Maansada  </vt:lpstr>
      <vt:lpstr>Qaabdhismeedka Qeybaha Suugaanta Soomaalida |Qebta Maansada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Cutubka 1aad:</dc:title>
  <dc:creator>Ibrahim Omar Mohamed</dc:creator>
  <cp:lastModifiedBy>Khalid</cp:lastModifiedBy>
  <cp:revision>595</cp:revision>
  <dcterms:created xsi:type="dcterms:W3CDTF">2024-02-14T14:44:50Z</dcterms:created>
  <dcterms:modified xsi:type="dcterms:W3CDTF">2024-03-24T07:27:27Z</dcterms:modified>
</cp:coreProperties>
</file>