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7E7C-BBBC-4B64-8303-776DB4853885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15C33-1AE5-4489-9439-AB744CD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4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576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74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8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1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5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7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1A45-E0B7-4173-889F-D6B2C80E236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8319F-E8DD-580C-23EF-D89E61C7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711" y="1504508"/>
            <a:ext cx="6560289" cy="5172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8BA7D6-8261-1ACA-BA68-B77DFA7A3224}"/>
              </a:ext>
            </a:extLst>
          </p:cNvPr>
          <p:cNvSpPr/>
          <p:nvPr/>
        </p:nvSpPr>
        <p:spPr>
          <a:xfrm>
            <a:off x="-1" y="228600"/>
            <a:ext cx="6599275" cy="1456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Algerian" panose="04020705040A02060702" pitchFamily="82" charset="0"/>
              </a:rPr>
              <a:t>Cutubka</a:t>
            </a:r>
            <a:r>
              <a:rPr lang="en-US" sz="4400" dirty="0">
                <a:latin typeface="Algerian" panose="04020705040A02060702" pitchFamily="82" charset="0"/>
              </a:rPr>
              <a:t> 4aad: 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30387-6AF2-3521-337E-EBB389972CC2}"/>
              </a:ext>
            </a:extLst>
          </p:cNvPr>
          <p:cNvSpPr/>
          <p:nvPr/>
        </p:nvSpPr>
        <p:spPr>
          <a:xfrm>
            <a:off x="-276447" y="1685260"/>
            <a:ext cx="5908158" cy="51727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Algerian" panose="04020705040A02060702" pitchFamily="82" charset="0"/>
              </a:rPr>
              <a:t>QAABDHISMEEKA BULSHADA </a:t>
            </a:r>
          </a:p>
          <a:p>
            <a:pPr algn="ctr"/>
            <a:r>
              <a:rPr lang="en-US" sz="4800" dirty="0">
                <a:solidFill>
                  <a:schemeClr val="accent2"/>
                </a:solidFill>
                <a:latin typeface="Algerian" panose="04020705040A02060702" pitchFamily="82" charset="0"/>
              </a:rPr>
              <a:t>SOOMAALIDA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8ED5D-A042-647C-78FB-53564A6A288E}"/>
              </a:ext>
            </a:extLst>
          </p:cNvPr>
          <p:cNvSpPr/>
          <p:nvPr/>
        </p:nvSpPr>
        <p:spPr>
          <a:xfrm>
            <a:off x="6453964" y="180754"/>
            <a:ext cx="5738036" cy="15523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Daraasaadka</a:t>
            </a:r>
            <a:r>
              <a:rPr lang="en-US" sz="3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Soomaalida</a:t>
            </a:r>
            <a:endParaRPr lang="en-US" sz="3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7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94BC-F770-92F5-8161-A9D249B1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47150" cy="1320800"/>
          </a:xfrm>
        </p:spPr>
        <p:txBody>
          <a:bodyPr>
            <a:normAutofit/>
          </a:bodyPr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0863-52CA-3BCC-F758-B279325D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2353"/>
            <a:ext cx="8596668" cy="448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C000"/>
                </a:solidFill>
              </a:rPr>
              <a:t>Qoyska</a:t>
            </a:r>
            <a:r>
              <a:rPr lang="en-US" sz="2400" b="1" dirty="0">
                <a:solidFill>
                  <a:srgbClr val="FFC000"/>
                </a:solidFill>
              </a:rPr>
              <a:t> &amp; </a:t>
            </a:r>
            <a:r>
              <a:rPr lang="en-US" sz="2400" b="1" dirty="0" err="1">
                <a:solidFill>
                  <a:srgbClr val="FFC000"/>
                </a:solidFill>
              </a:rPr>
              <a:t>Kaallintiisa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 err="1">
                <a:solidFill>
                  <a:srgbClr val="FFC000"/>
                </a:solidFill>
              </a:rPr>
              <a:t>Bulshada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 err="1">
                <a:solidFill>
                  <a:srgbClr val="FFC000"/>
                </a:solidFill>
              </a:rPr>
              <a:t>Soomaalida</a:t>
            </a:r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dirty="0" err="1"/>
              <a:t>Qoysku</a:t>
            </a:r>
            <a:r>
              <a:rPr lang="en-US" sz="2400" dirty="0"/>
              <a:t> </a:t>
            </a:r>
            <a:r>
              <a:rPr lang="en-US" sz="2400" dirty="0" err="1"/>
              <a:t>kaallin</a:t>
            </a:r>
            <a:r>
              <a:rPr lang="en-US" sz="2400" dirty="0"/>
              <a:t> mug </a:t>
            </a:r>
            <a:r>
              <a:rPr lang="en-US" sz="2400" dirty="0" err="1"/>
              <a:t>leh</a:t>
            </a:r>
            <a:r>
              <a:rPr lang="en-US" sz="2400" dirty="0"/>
              <a:t> </a:t>
            </a:r>
            <a:r>
              <a:rPr lang="en-US" sz="2400" dirty="0" err="1"/>
              <a:t>ayuu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Soomaalida,waxaanna</a:t>
            </a:r>
            <a:r>
              <a:rPr lang="en-US" sz="2400" dirty="0"/>
              <a:t> ka </a:t>
            </a:r>
            <a:r>
              <a:rPr lang="en-US" sz="2400" dirty="0" err="1"/>
              <a:t>xusi</a:t>
            </a:r>
            <a:r>
              <a:rPr lang="en-US" sz="2400" dirty="0"/>
              <a:t> </a:t>
            </a:r>
            <a:r>
              <a:rPr lang="en-US" sz="2400" dirty="0" err="1"/>
              <a:t>karnaa</a:t>
            </a:r>
            <a:r>
              <a:rPr lang="en-US" sz="2400" dirty="0"/>
              <a:t> </a:t>
            </a:r>
            <a:r>
              <a:rPr lang="en-US" sz="2400" dirty="0" err="1"/>
              <a:t>kaallinta</a:t>
            </a:r>
            <a:r>
              <a:rPr lang="en-US" sz="2400" dirty="0"/>
              <a:t> </a:t>
            </a:r>
            <a:r>
              <a:rPr lang="en-US" sz="2400" dirty="0" err="1"/>
              <a:t>qoysku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dhaxdeeda</a:t>
            </a:r>
            <a:r>
              <a:rPr lang="en-US" sz="2400" dirty="0"/>
              <a:t> </a:t>
            </a:r>
            <a:r>
              <a:rPr lang="en-US" sz="2400" dirty="0" err="1"/>
              <a:t>qodabada</a:t>
            </a:r>
            <a:r>
              <a:rPr lang="en-US" sz="2400" dirty="0"/>
              <a:t>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socda</a:t>
            </a:r>
            <a:r>
              <a:rPr lang="en-US" sz="2400" dirty="0"/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Howsha</a:t>
            </a:r>
            <a:r>
              <a:rPr lang="en-US" sz="2400" dirty="0"/>
              <a:t> </a:t>
            </a:r>
            <a:r>
              <a:rPr lang="en-US" sz="2400" dirty="0" err="1"/>
              <a:t>gudashada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tarminta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bulshada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sharciga</a:t>
            </a:r>
            <a:r>
              <a:rPr lang="en-US" sz="2400" dirty="0"/>
              <a:t> ah.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Howsha</a:t>
            </a:r>
            <a:r>
              <a:rPr lang="en-US" sz="2400" dirty="0"/>
              <a:t> </a:t>
            </a:r>
            <a:r>
              <a:rPr lang="en-US" sz="2400" dirty="0" err="1"/>
              <a:t>abuurista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ila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dhaqaalo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qoysku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noolaado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Howsha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ababinta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ubadka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korintooda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Sameynta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xiriirka</a:t>
            </a:r>
            <a:r>
              <a:rPr lang="en-US" sz="2400" dirty="0"/>
              <a:t> </a:t>
            </a:r>
            <a:r>
              <a:rPr lang="en-US" sz="2400" dirty="0" err="1"/>
              <a:t>isdhaxgalka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570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94BC-F770-92F5-8161-A9D249B1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1386"/>
            <a:ext cx="9147150" cy="1275907"/>
          </a:xfrm>
        </p:spPr>
        <p:txBody>
          <a:bodyPr/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0863-52CA-3BCC-F758-B279325D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2502"/>
            <a:ext cx="8596668" cy="56990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FFC000"/>
                </a:solidFill>
              </a:rPr>
              <a:t>Tolka</a:t>
            </a:r>
            <a:r>
              <a:rPr lang="en-US" sz="2400" b="1" dirty="0">
                <a:solidFill>
                  <a:srgbClr val="FFC000"/>
                </a:solidFill>
              </a:rPr>
              <a:t> &amp; </a:t>
            </a:r>
            <a:r>
              <a:rPr lang="en-US" sz="2400" b="1" dirty="0" err="1">
                <a:solidFill>
                  <a:srgbClr val="FFC000"/>
                </a:solidFill>
              </a:rPr>
              <a:t>Kaallintiisa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 err="1">
                <a:solidFill>
                  <a:srgbClr val="FFC000"/>
                </a:solidFill>
              </a:rPr>
              <a:t>Bulshada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 err="1">
                <a:solidFill>
                  <a:srgbClr val="FFC000"/>
                </a:solidFill>
              </a:rPr>
              <a:t>Soomaalida</a:t>
            </a:r>
            <a:endParaRPr lang="en-US" sz="2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Waa </a:t>
            </a:r>
            <a:r>
              <a:rPr lang="en-US" sz="2400" b="1" dirty="0" err="1">
                <a:solidFill>
                  <a:schemeClr val="accent5"/>
                </a:solidFill>
              </a:rPr>
              <a:t>maxay</a:t>
            </a:r>
            <a:r>
              <a:rPr lang="en-US" sz="2400" b="1" dirty="0">
                <a:solidFill>
                  <a:schemeClr val="accent5"/>
                </a:solidFill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</a:rPr>
              <a:t>tol</a:t>
            </a:r>
            <a:r>
              <a:rPr lang="en-US" sz="2400" b="1" dirty="0">
                <a:solidFill>
                  <a:schemeClr val="accent5"/>
                </a:solidFill>
              </a:rPr>
              <a:t>? </a:t>
            </a:r>
          </a:p>
          <a:p>
            <a:r>
              <a:rPr lang="en-US" sz="2400" dirty="0" err="1"/>
              <a:t>Tolka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ka </a:t>
            </a:r>
            <a:r>
              <a:rPr lang="en-US" sz="2400" dirty="0" err="1"/>
              <a:t>dhigan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hey’ad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bulsho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oo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bixisa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adeeg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bulsho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siisana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xubnaha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ku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abtirsada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tolkaas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/>
              <a:t>waxaanna</a:t>
            </a:r>
            <a:r>
              <a:rPr lang="en-US" sz="2400" dirty="0"/>
              <a:t> ka </a:t>
            </a:r>
            <a:r>
              <a:rPr lang="en-US" sz="2400" dirty="0" err="1"/>
              <a:t>tilmaami</a:t>
            </a:r>
            <a:r>
              <a:rPr lang="en-US" sz="2400" dirty="0"/>
              <a:t> </a:t>
            </a:r>
            <a:r>
              <a:rPr lang="en-US" sz="2400" dirty="0" err="1"/>
              <a:t>karna</a:t>
            </a:r>
            <a:r>
              <a:rPr lang="en-US" sz="2400" dirty="0"/>
              <a:t> </a:t>
            </a:r>
            <a:r>
              <a:rPr lang="en-US" sz="2400" dirty="0" err="1"/>
              <a:t>adeegyada</a:t>
            </a:r>
            <a:r>
              <a:rPr lang="en-US" sz="2400" dirty="0"/>
              <a:t> </a:t>
            </a:r>
            <a:r>
              <a:rPr lang="en-US" sz="2400" dirty="0" err="1"/>
              <a:t>tolku</a:t>
            </a:r>
            <a:r>
              <a:rPr lang="en-US" sz="2400" dirty="0"/>
              <a:t> u </a:t>
            </a:r>
            <a:r>
              <a:rPr lang="en-US" sz="2400" dirty="0" err="1"/>
              <a:t>qabto</a:t>
            </a:r>
            <a:r>
              <a:rPr lang="en-US" sz="2400" dirty="0"/>
              <a:t> </a:t>
            </a:r>
            <a:r>
              <a:rPr lang="en-US" sz="2400" dirty="0" err="1"/>
              <a:t>xubnihiisa</a:t>
            </a:r>
            <a:r>
              <a:rPr lang="en-US" sz="2400" dirty="0"/>
              <a:t> </a:t>
            </a:r>
            <a:r>
              <a:rPr lang="en-US" sz="2400" dirty="0" err="1"/>
              <a:t>qodobadaan</a:t>
            </a:r>
            <a:r>
              <a:rPr lang="en-US" sz="2400" dirty="0"/>
              <a:t>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socda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difaaco</a:t>
            </a:r>
            <a:r>
              <a:rPr lang="en-US" sz="2400" dirty="0"/>
              <a:t> </a:t>
            </a:r>
            <a:r>
              <a:rPr lang="en-US" sz="2400" dirty="0" err="1"/>
              <a:t>sharafta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hantida</a:t>
            </a:r>
            <a:r>
              <a:rPr lang="en-US" sz="2400" dirty="0"/>
              <a:t> </a:t>
            </a:r>
            <a:r>
              <a:rPr lang="en-US" sz="2400" dirty="0" err="1"/>
              <a:t>xubnaha</a:t>
            </a:r>
            <a:r>
              <a:rPr lang="en-US" sz="2400" dirty="0"/>
              <a:t> </a:t>
            </a:r>
            <a:r>
              <a:rPr lang="en-US" sz="2400" dirty="0" err="1"/>
              <a:t>tolkaa</a:t>
            </a:r>
            <a:r>
              <a:rPr lang="en-US" sz="2400" dirty="0"/>
              <a:t> ka </a:t>
            </a:r>
            <a:r>
              <a:rPr lang="en-US" sz="2400" dirty="0" err="1"/>
              <a:t>tirsan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garabsiiyo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laga</a:t>
            </a:r>
            <a:r>
              <a:rPr lang="en-US" sz="2400" dirty="0"/>
              <a:t> </a:t>
            </a:r>
            <a:r>
              <a:rPr lang="en-US" sz="2400" dirty="0" err="1"/>
              <a:t>bixiyo</a:t>
            </a:r>
            <a:r>
              <a:rPr lang="en-US" sz="2400" dirty="0"/>
              <a:t> </a:t>
            </a:r>
            <a:r>
              <a:rPr lang="en-US" sz="2400" dirty="0" err="1"/>
              <a:t>haddii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dhib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geysto</a:t>
            </a:r>
            <a:endParaRPr lang="en-US" sz="24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isku</a:t>
            </a:r>
            <a:r>
              <a:rPr lang="en-US" sz="2400" dirty="0"/>
              <a:t> </a:t>
            </a:r>
            <a:r>
              <a:rPr lang="en-US" sz="2400" dirty="0" err="1"/>
              <a:t>halleyn</a:t>
            </a:r>
            <a:r>
              <a:rPr lang="en-US" sz="2400" dirty="0"/>
              <a:t> karo </a:t>
            </a:r>
            <a:r>
              <a:rPr lang="en-US" sz="2400" dirty="0" err="1"/>
              <a:t>tolka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ka </a:t>
            </a:r>
            <a:r>
              <a:rPr lang="en-US" sz="2400" dirty="0" err="1"/>
              <a:t>dhashay</a:t>
            </a:r>
            <a:r>
              <a:rPr lang="en-US" sz="2400" dirty="0"/>
              <a:t>,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helaayo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qiimeyn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qadderin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gayaan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2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94BC-F770-92F5-8161-A9D249B1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1386"/>
            <a:ext cx="9147150" cy="1275907"/>
          </a:xfrm>
        </p:spPr>
        <p:txBody>
          <a:bodyPr/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0863-52CA-3BCC-F758-B279325D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1991"/>
            <a:ext cx="7924406" cy="464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C000"/>
                </a:solidFill>
              </a:rPr>
              <a:t>Tolka</a:t>
            </a:r>
            <a:r>
              <a:rPr lang="en-US" sz="2400" b="1" dirty="0">
                <a:solidFill>
                  <a:srgbClr val="FFC000"/>
                </a:solidFill>
              </a:rPr>
              <a:t> &amp; </a:t>
            </a:r>
            <a:r>
              <a:rPr lang="en-US" sz="2400" b="1" dirty="0" err="1">
                <a:solidFill>
                  <a:srgbClr val="FFC000"/>
                </a:solidFill>
              </a:rPr>
              <a:t>Kaallintiisa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 err="1">
                <a:solidFill>
                  <a:srgbClr val="FFC000"/>
                </a:solidFill>
              </a:rPr>
              <a:t>Bulshada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 err="1">
                <a:solidFill>
                  <a:srgbClr val="FFC000"/>
                </a:solidFill>
              </a:rPr>
              <a:t>Soomaalida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qofku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ilaaliyo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xeerka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dhaqanka</a:t>
            </a:r>
            <a:r>
              <a:rPr lang="en-US" sz="2400" dirty="0"/>
              <a:t> u </a:t>
            </a:r>
            <a:r>
              <a:rPr lang="en-US" sz="2400" dirty="0" err="1"/>
              <a:t>yaalla</a:t>
            </a:r>
            <a:r>
              <a:rPr lang="en-US" sz="2400" dirty="0"/>
              <a:t> </a:t>
            </a:r>
            <a:r>
              <a:rPr lang="en-US" sz="2400" dirty="0" err="1"/>
              <a:t>tolka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ka </a:t>
            </a:r>
            <a:r>
              <a:rPr lang="en-US" sz="2400" dirty="0" err="1"/>
              <a:t>tirsan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ay </a:t>
            </a:r>
            <a:r>
              <a:rPr lang="en-US" sz="2400" dirty="0" err="1"/>
              <a:t>tartiibiyaan</a:t>
            </a:r>
            <a:r>
              <a:rPr lang="en-US" sz="2400" dirty="0"/>
              <a:t> </a:t>
            </a:r>
            <a:r>
              <a:rPr lang="en-US" sz="2400" dirty="0" err="1"/>
              <a:t>marka</a:t>
            </a:r>
            <a:r>
              <a:rPr lang="en-US" sz="2400" dirty="0"/>
              <a:t> ay u </a:t>
            </a:r>
            <a:r>
              <a:rPr lang="en-US" sz="2400" dirty="0" err="1"/>
              <a:t>timaado</a:t>
            </a:r>
            <a:r>
              <a:rPr lang="en-US" sz="2400" dirty="0"/>
              <a:t> </a:t>
            </a:r>
            <a:r>
              <a:rPr lang="en-US" sz="2400" dirty="0" err="1"/>
              <a:t>tii</a:t>
            </a:r>
            <a:r>
              <a:rPr lang="en-US" sz="2400" dirty="0"/>
              <a:t> </a:t>
            </a:r>
            <a:r>
              <a:rPr lang="en-US" sz="2400" dirty="0" err="1"/>
              <a:t>Alle,oo</a:t>
            </a:r>
            <a:r>
              <a:rPr lang="en-US" sz="2400" dirty="0"/>
              <a:t> ay </a:t>
            </a:r>
            <a:r>
              <a:rPr lang="en-US" sz="2400" dirty="0" err="1"/>
              <a:t>godka</a:t>
            </a:r>
            <a:r>
              <a:rPr lang="en-US" sz="2400" dirty="0"/>
              <a:t> </a:t>
            </a:r>
            <a:r>
              <a:rPr lang="en-US" sz="2400" dirty="0" err="1"/>
              <a:t>geeyaan</a:t>
            </a:r>
            <a:endParaRPr lang="en-US" sz="2400" dirty="0"/>
          </a:p>
          <a:p>
            <a:r>
              <a:rPr lang="en-US" sz="2400" dirty="0" err="1"/>
              <a:t>Waxaana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tiraahdaa</a:t>
            </a:r>
            <a:r>
              <a:rPr lang="en-US" sz="2400" b="1" dirty="0">
                <a:solidFill>
                  <a:schemeClr val="accent2"/>
                </a:solidFill>
              </a:rPr>
              <a:t>:“</a:t>
            </a:r>
            <a:r>
              <a:rPr lang="en-US" sz="2400" b="1" dirty="0" err="1">
                <a:solidFill>
                  <a:schemeClr val="accent2"/>
                </a:solidFill>
              </a:rPr>
              <a:t>tol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waa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tolane</a:t>
            </a:r>
            <a:r>
              <a:rPr lang="en-US" sz="2400" b="1" dirty="0">
                <a:solidFill>
                  <a:schemeClr val="accent2"/>
                </a:solidFill>
              </a:rPr>
              <a:t>”,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qofku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qasban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in </a:t>
            </a:r>
            <a:r>
              <a:rPr lang="en-US" sz="2400" dirty="0" err="1"/>
              <a:t>uu</a:t>
            </a:r>
            <a:r>
              <a:rPr lang="en-US" sz="2400" dirty="0"/>
              <a:t> u </a:t>
            </a:r>
            <a:r>
              <a:rPr lang="en-US" sz="2400" dirty="0" err="1"/>
              <a:t>hoggaansamo</a:t>
            </a:r>
            <a:r>
              <a:rPr lang="en-US" sz="2400" dirty="0"/>
              <a:t> wax Alle </a:t>
            </a:r>
            <a:r>
              <a:rPr lang="en-US" sz="2400" dirty="0" err="1"/>
              <a:t>wixii</a:t>
            </a:r>
            <a:r>
              <a:rPr lang="en-US" sz="2400" dirty="0"/>
              <a:t> ka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baxa</a:t>
            </a:r>
            <a:r>
              <a:rPr lang="en-US" sz="2400" dirty="0"/>
              <a:t> </a:t>
            </a:r>
            <a:r>
              <a:rPr lang="en-US" sz="2400" dirty="0" err="1"/>
              <a:t>hoggaanka</a:t>
            </a:r>
            <a:r>
              <a:rPr lang="en-US" sz="2400" dirty="0"/>
              <a:t> </a:t>
            </a:r>
            <a:r>
              <a:rPr lang="en-US" sz="2400" dirty="0" err="1"/>
              <a:t>tolka</a:t>
            </a:r>
            <a:r>
              <a:rPr lang="en-US" sz="2400" dirty="0"/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0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5C5F-4C1B-4E55-19F4-2C91968F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163"/>
          </a:xfrm>
        </p:spPr>
        <p:txBody>
          <a:bodyPr>
            <a:normAutofit/>
          </a:bodyPr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709A-BD4F-CB60-8062-8EEE854A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6781"/>
            <a:ext cx="8596668" cy="44145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rgbClr val="7030A0"/>
                </a:solidFill>
              </a:rPr>
              <a:t>QAABDHISMEEDKA ISBAHEYSIGA </a:t>
            </a:r>
          </a:p>
          <a:p>
            <a:r>
              <a:rPr lang="en-US" sz="2400" dirty="0" err="1"/>
              <a:t>Qaabkaan</a:t>
            </a:r>
            <a:r>
              <a:rPr lang="en-US" sz="2400" dirty="0"/>
              <a:t> </a:t>
            </a:r>
            <a:r>
              <a:rPr lang="en-US" sz="2400" dirty="0" err="1"/>
              <a:t>isbaheysigu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qaab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ka </a:t>
            </a:r>
            <a:r>
              <a:rPr lang="en-US" sz="2400" dirty="0" err="1">
                <a:solidFill>
                  <a:schemeClr val="accent2"/>
                </a:solidFill>
              </a:rPr>
              <a:t>horuumarsan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qaabkii</a:t>
            </a:r>
            <a:r>
              <a:rPr lang="en-US" sz="2400" dirty="0"/>
              <a:t> </a:t>
            </a:r>
            <a:r>
              <a:rPr lang="en-US" sz="2400" dirty="0" err="1"/>
              <a:t>qabiilka</a:t>
            </a:r>
            <a:r>
              <a:rPr lang="en-US" sz="2400" dirty="0"/>
              <a:t> </a:t>
            </a:r>
            <a:r>
              <a:rPr lang="en-US" sz="2400" dirty="0" err="1"/>
              <a:t>ee</a:t>
            </a:r>
            <a:r>
              <a:rPr lang="en-US" sz="2400" dirty="0"/>
              <a:t> ka </a:t>
            </a:r>
            <a:r>
              <a:rPr lang="en-US" sz="2400" dirty="0" err="1"/>
              <a:t>horreeyay,waana</a:t>
            </a:r>
            <a:r>
              <a:rPr lang="en-US" sz="2400" dirty="0"/>
              <a:t> </a:t>
            </a:r>
            <a:r>
              <a:rPr lang="en-US" sz="2400" dirty="0" err="1"/>
              <a:t>qaab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</a:t>
            </a:r>
            <a:r>
              <a:rPr lang="en-US" sz="2400" dirty="0" err="1"/>
              <a:t>noqday</a:t>
            </a:r>
            <a:r>
              <a:rPr lang="en-US" sz="2400" dirty="0"/>
              <a:t> </a:t>
            </a:r>
            <a:r>
              <a:rPr lang="en-US" sz="2400" dirty="0" err="1"/>
              <a:t>qaababka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ay u </a:t>
            </a:r>
            <a:r>
              <a:rPr lang="en-US" sz="2400" dirty="0" err="1"/>
              <a:t>dhisan</a:t>
            </a:r>
            <a:r>
              <a:rPr lang="en-US" sz="2400" dirty="0"/>
              <a:t> </a:t>
            </a:r>
            <a:r>
              <a:rPr lang="en-US" sz="2400" dirty="0" err="1"/>
              <a:t>tahay</a:t>
            </a:r>
            <a:r>
              <a:rPr lang="en-US" sz="2400" dirty="0"/>
              <a:t> ,</a:t>
            </a:r>
            <a:r>
              <a:rPr lang="en-US" sz="2400" dirty="0" err="1"/>
              <a:t>waana</a:t>
            </a:r>
            <a:r>
              <a:rPr lang="en-US" sz="2400" dirty="0"/>
              <a:t> </a:t>
            </a:r>
            <a:r>
              <a:rPr lang="en-US" sz="2400" dirty="0" err="1"/>
              <a:t>qaab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dhisan</a:t>
            </a:r>
            <a:r>
              <a:rPr lang="en-US" sz="2400" dirty="0"/>
              <a:t> </a:t>
            </a:r>
            <a:r>
              <a:rPr lang="en-US" sz="2400" dirty="0" err="1"/>
              <a:t>dhib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dheef</a:t>
            </a:r>
            <a:r>
              <a:rPr lang="en-US" sz="2400" dirty="0"/>
              <a:t> </a:t>
            </a:r>
            <a:r>
              <a:rPr lang="en-US" sz="2400" dirty="0" err="1"/>
              <a:t>wadaag</a:t>
            </a:r>
            <a:r>
              <a:rPr lang="en-US" sz="2400" dirty="0"/>
              <a:t> .</a:t>
            </a:r>
          </a:p>
          <a:p>
            <a:r>
              <a:rPr lang="en-US" sz="2400" dirty="0" err="1"/>
              <a:t>Qaabkaanu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ka </a:t>
            </a:r>
            <a:r>
              <a:rPr lang="en-US" sz="2400" dirty="0" err="1"/>
              <a:t>kooban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beelo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jifooyin</a:t>
            </a:r>
            <a:r>
              <a:rPr lang="en-US" sz="2400" dirty="0"/>
              <a:t>,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reero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isku</a:t>
            </a:r>
            <a:r>
              <a:rPr lang="en-US" sz="2400" dirty="0"/>
              <a:t> </a:t>
            </a:r>
            <a:r>
              <a:rPr lang="en-US" sz="2400" dirty="0" err="1"/>
              <a:t>qabiil</a:t>
            </a:r>
            <a:r>
              <a:rPr lang="en-US" sz="2400" dirty="0"/>
              <a:t> </a:t>
            </a:r>
            <a:r>
              <a:rPr lang="en-US" sz="2400" dirty="0" err="1"/>
              <a:t>aheyn</a:t>
            </a:r>
            <a:r>
              <a:rPr lang="en-US" sz="2400" dirty="0"/>
              <a:t> ,</a:t>
            </a:r>
            <a:r>
              <a:rPr lang="en-US" sz="2400" dirty="0" err="1"/>
              <a:t>oo</a:t>
            </a:r>
            <a:r>
              <a:rPr lang="en-US" sz="2400" dirty="0"/>
              <a:t> kala </a:t>
            </a:r>
            <a:r>
              <a:rPr lang="en-US" sz="2400" dirty="0" err="1"/>
              <a:t>madax</a:t>
            </a:r>
            <a:r>
              <a:rPr lang="en-US" sz="2400" dirty="0"/>
              <a:t> </a:t>
            </a:r>
            <a:r>
              <a:rPr lang="en-US" sz="2400" dirty="0" err="1"/>
              <a:t>bannaan</a:t>
            </a:r>
            <a:r>
              <a:rPr lang="en-US" sz="2400" dirty="0"/>
              <a:t>, </a:t>
            </a:r>
            <a:r>
              <a:rPr lang="en-US" sz="2400" dirty="0" err="1"/>
              <a:t>lagana</a:t>
            </a:r>
            <a:r>
              <a:rPr lang="en-US" sz="2400" dirty="0"/>
              <a:t> </a:t>
            </a:r>
            <a:r>
              <a:rPr lang="en-US" sz="2400" dirty="0" err="1"/>
              <a:t>bixi</a:t>
            </a:r>
            <a:r>
              <a:rPr lang="en-US" sz="2400" dirty="0"/>
              <a:t> karo </a:t>
            </a:r>
            <a:r>
              <a:rPr lang="en-US" sz="2400" dirty="0" err="1"/>
              <a:t>markii</a:t>
            </a:r>
            <a:r>
              <a:rPr lang="en-US" sz="2400" dirty="0"/>
              <a:t> la </a:t>
            </a:r>
            <a:r>
              <a:rPr lang="en-US" sz="2400" dirty="0" err="1"/>
              <a:t>doono,kadib</a:t>
            </a:r>
            <a:r>
              <a:rPr lang="en-US" sz="2400" dirty="0"/>
              <a:t> </a:t>
            </a:r>
            <a:r>
              <a:rPr lang="en-US" sz="2400" dirty="0" err="1"/>
              <a:t>markii</a:t>
            </a:r>
            <a:r>
              <a:rPr lang="en-US" sz="2400" dirty="0"/>
              <a:t> la </a:t>
            </a:r>
            <a:r>
              <a:rPr lang="en-US" sz="2400" dirty="0" err="1"/>
              <a:t>raaco</a:t>
            </a:r>
            <a:r>
              <a:rPr lang="en-US" sz="2400" dirty="0"/>
              <a:t> </a:t>
            </a:r>
            <a:r>
              <a:rPr lang="en-US" sz="2400" dirty="0" err="1"/>
              <a:t>xeerka</a:t>
            </a:r>
            <a:r>
              <a:rPr lang="en-US" sz="2400" dirty="0"/>
              <a:t> </a:t>
            </a:r>
            <a:r>
              <a:rPr lang="en-US" sz="2400" dirty="0" err="1"/>
              <a:t>isbaheysiga</a:t>
            </a:r>
            <a:r>
              <a:rPr lang="en-US" sz="2400" dirty="0"/>
              <a:t> u </a:t>
            </a:r>
            <a:r>
              <a:rPr lang="en-US" sz="2400" dirty="0" err="1"/>
              <a:t>degsan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16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5C5F-4C1B-4E55-19F4-2C91968F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163"/>
          </a:xfrm>
        </p:spPr>
        <p:txBody>
          <a:bodyPr/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709A-BD4F-CB60-8062-8EEE854A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6781"/>
            <a:ext cx="8596668" cy="4414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Waxyaabaha</a:t>
            </a:r>
            <a:r>
              <a:rPr lang="en-US" sz="2400" b="1" dirty="0">
                <a:solidFill>
                  <a:srgbClr val="7030A0"/>
                </a:solidFill>
              </a:rPr>
              <a:t> Keena </a:t>
            </a:r>
            <a:r>
              <a:rPr lang="en-US" sz="2400" b="1" dirty="0" err="1">
                <a:solidFill>
                  <a:srgbClr val="7030A0"/>
                </a:solidFill>
              </a:rPr>
              <a:t>Qaabka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Isbaheysiga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Baahi</a:t>
            </a:r>
            <a:r>
              <a:rPr lang="en-US" sz="2400" dirty="0"/>
              <a:t> loo </a:t>
            </a:r>
            <a:r>
              <a:rPr lang="en-US" sz="2400" dirty="0" err="1"/>
              <a:t>qabo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ammaan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guud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iskaashi</a:t>
            </a:r>
            <a:r>
              <a:rPr lang="en-US" sz="2400" dirty="0"/>
              <a:t> is </a:t>
            </a:r>
            <a:r>
              <a:rPr lang="en-US" sz="2400" dirty="0" err="1"/>
              <a:t>difaac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Baahi</a:t>
            </a:r>
            <a:r>
              <a:rPr lang="en-US" sz="2400" dirty="0"/>
              <a:t> loo </a:t>
            </a:r>
            <a:r>
              <a:rPr lang="en-US" sz="2400" dirty="0" err="1"/>
              <a:t>qabo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iskaashi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isugurmad</a:t>
            </a:r>
            <a:r>
              <a:rPr lang="en-US" sz="2400" dirty="0"/>
              <a:t> </a:t>
            </a:r>
            <a:r>
              <a:rPr lang="en-US" sz="2400" dirty="0" err="1"/>
              <a:t>bulsho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Baahi</a:t>
            </a:r>
            <a:r>
              <a:rPr lang="en-US" sz="2400" dirty="0"/>
              <a:t> loo </a:t>
            </a:r>
            <a:r>
              <a:rPr lang="en-US" sz="2400" dirty="0" err="1"/>
              <a:t>qabo</a:t>
            </a:r>
            <a:r>
              <a:rPr lang="en-US" sz="2400" dirty="0"/>
              <a:t> in </a:t>
            </a:r>
            <a:r>
              <a:rPr lang="en-US" sz="2400" dirty="0" err="1"/>
              <a:t>laga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xuroobo</a:t>
            </a:r>
            <a:r>
              <a:rPr lang="en-US" sz="2400" dirty="0"/>
              <a:t> </a:t>
            </a:r>
            <a:r>
              <a:rPr lang="en-US" sz="2400" dirty="0" err="1"/>
              <a:t>isu</a:t>
            </a:r>
            <a:r>
              <a:rPr lang="en-US" sz="2400" dirty="0"/>
              <a:t> </a:t>
            </a:r>
            <a:r>
              <a:rPr lang="en-US" sz="2400" dirty="0" err="1"/>
              <a:t>hillaanta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isugu</a:t>
            </a:r>
            <a:r>
              <a:rPr lang="en-US" sz="2400" dirty="0"/>
              <a:t> </a:t>
            </a:r>
            <a:r>
              <a:rPr lang="en-US" sz="2400" dirty="0" err="1"/>
              <a:t>faanidda</a:t>
            </a:r>
            <a:r>
              <a:rPr lang="en-US" sz="2400" dirty="0"/>
              <a:t> </a:t>
            </a:r>
            <a:r>
              <a:rPr lang="en-US" sz="2400" dirty="0" err="1"/>
              <a:t>abtirsiinada</a:t>
            </a:r>
            <a:r>
              <a:rPr lang="en-US" sz="2400" dirty="0"/>
              <a:t> </a:t>
            </a:r>
            <a:r>
              <a:rPr lang="en-US" sz="2400" dirty="0" err="1"/>
              <a:t>qabiilka</a:t>
            </a:r>
            <a:r>
              <a:rPr lang="en-US" sz="2400" dirty="0"/>
              <a:t> (</a:t>
            </a:r>
            <a:r>
              <a:rPr lang="en-US" sz="2400" dirty="0" err="1"/>
              <a:t>Tolka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Baahi</a:t>
            </a:r>
            <a:r>
              <a:rPr lang="en-US" sz="2400" dirty="0"/>
              <a:t> loo </a:t>
            </a:r>
            <a:r>
              <a:rPr lang="en-US" sz="2400" dirty="0" err="1"/>
              <a:t>qabo</a:t>
            </a:r>
            <a:r>
              <a:rPr lang="en-US" sz="2400" dirty="0"/>
              <a:t> in la </a:t>
            </a:r>
            <a:r>
              <a:rPr lang="en-US" sz="2400" dirty="0" err="1"/>
              <a:t>helo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bulsho</a:t>
            </a:r>
            <a:r>
              <a:rPr lang="en-US" sz="2400" dirty="0">
                <a:solidFill>
                  <a:schemeClr val="accent2"/>
                </a:solidFill>
              </a:rPr>
              <a:t> ka </a:t>
            </a:r>
            <a:r>
              <a:rPr lang="en-US" sz="2400" dirty="0" err="1">
                <a:solidFill>
                  <a:schemeClr val="accent2"/>
                </a:solidFill>
              </a:rPr>
              <a:t>hormarsan</a:t>
            </a:r>
            <a:r>
              <a:rPr lang="en-US" sz="2400" dirty="0"/>
              <a:t>, kana </a:t>
            </a:r>
            <a:r>
              <a:rPr lang="en-US" sz="2400" dirty="0" err="1"/>
              <a:t>ilbaxsan</a:t>
            </a:r>
            <a:r>
              <a:rPr lang="en-US" sz="2400" dirty="0"/>
              <a:t> </a:t>
            </a:r>
            <a:r>
              <a:rPr lang="en-US" sz="2400" dirty="0" err="1"/>
              <a:t>hannaanka</a:t>
            </a:r>
            <a:r>
              <a:rPr lang="en-US" sz="2400" dirty="0"/>
              <a:t> </a:t>
            </a:r>
            <a:r>
              <a:rPr lang="en-US" sz="2400" dirty="0" err="1"/>
              <a:t>qabiilka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ah mid </a:t>
            </a:r>
            <a:r>
              <a:rPr lang="en-US" sz="2400" dirty="0" err="1"/>
              <a:t>qaddiim</a:t>
            </a:r>
            <a:r>
              <a:rPr lang="en-US" sz="2400" dirty="0"/>
              <a:t> ah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Baahi</a:t>
            </a:r>
            <a:r>
              <a:rPr lang="en-US" sz="2400" dirty="0"/>
              <a:t> loo </a:t>
            </a:r>
            <a:r>
              <a:rPr lang="en-US" sz="2400" dirty="0" err="1"/>
              <a:t>qabo</a:t>
            </a:r>
            <a:r>
              <a:rPr lang="en-US" sz="2400" dirty="0"/>
              <a:t> in la </a:t>
            </a:r>
            <a:r>
              <a:rPr lang="en-US" sz="2400" dirty="0" err="1"/>
              <a:t>helo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fikir</a:t>
            </a:r>
            <a:r>
              <a:rPr lang="en-US" sz="2400" dirty="0">
                <a:solidFill>
                  <a:schemeClr val="accent2"/>
                </a:solidFill>
              </a:rPr>
              <a:t> ka </a:t>
            </a:r>
            <a:r>
              <a:rPr lang="en-US" sz="2400" dirty="0" err="1">
                <a:solidFill>
                  <a:schemeClr val="accent2"/>
                </a:solidFill>
              </a:rPr>
              <a:t>hormarsan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fikirka</a:t>
            </a:r>
            <a:r>
              <a:rPr lang="en-US" sz="2400" dirty="0"/>
              <a:t> </a:t>
            </a:r>
            <a:r>
              <a:rPr lang="en-US" sz="2400" dirty="0" err="1"/>
              <a:t>qabiilka</a:t>
            </a:r>
            <a:r>
              <a:rPr lang="en-US" sz="2400" dirty="0"/>
              <a:t>,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laga</a:t>
            </a:r>
            <a:r>
              <a:rPr lang="en-US" sz="2400" dirty="0"/>
              <a:t> </a:t>
            </a:r>
            <a:r>
              <a:rPr lang="en-US" sz="2400" dirty="0" err="1"/>
              <a:t>dhaxlay</a:t>
            </a:r>
            <a:r>
              <a:rPr lang="en-US" sz="2400" dirty="0"/>
              <a:t> </a:t>
            </a:r>
            <a:r>
              <a:rPr lang="en-US" sz="2400" dirty="0" err="1"/>
              <a:t>dhibaatooyin</a:t>
            </a:r>
            <a:r>
              <a:rPr lang="en-US" sz="2400" dirty="0"/>
              <a:t> </a:t>
            </a:r>
            <a:r>
              <a:rPr lang="en-US" sz="2400" dirty="0" err="1"/>
              <a:t>faraha</a:t>
            </a:r>
            <a:r>
              <a:rPr lang="en-US" sz="2400" dirty="0"/>
              <a:t> badan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Soomaalida</a:t>
            </a:r>
            <a:r>
              <a:rPr lang="en-US" sz="2400" dirty="0"/>
              <a:t> </a:t>
            </a:r>
            <a:r>
              <a:rPr lang="en-US" sz="2400" dirty="0" err="1"/>
              <a:t>ragaadiyay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BCE-CBBD-B98E-0EE0-A897115D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D113-B8C7-BB42-3990-2100F82A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559"/>
            <a:ext cx="8596668" cy="5092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Shuruudaha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Qaab-dhismeedka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Isbaheysiga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 err="1"/>
              <a:t>qabiilka</a:t>
            </a:r>
            <a:r>
              <a:rPr lang="en-US" sz="2400" dirty="0"/>
              <a:t> ama </a:t>
            </a:r>
            <a:r>
              <a:rPr lang="en-US" sz="2400" dirty="0" err="1"/>
              <a:t>isbaheysigu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</a:t>
            </a:r>
            <a:r>
              <a:rPr lang="en-US" sz="2400" dirty="0" err="1"/>
              <a:t>nin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caalim</a:t>
            </a:r>
            <a:r>
              <a:rPr lang="en-US" sz="2400" dirty="0">
                <a:solidFill>
                  <a:schemeClr val="accent2"/>
                </a:solidFill>
              </a:rPr>
              <a:t> ah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qabiilka</a:t>
            </a:r>
            <a:r>
              <a:rPr lang="en-US" sz="2400" dirty="0"/>
              <a:t> ama </a:t>
            </a:r>
            <a:r>
              <a:rPr lang="en-US" sz="2400" dirty="0" err="1"/>
              <a:t>isbaheysigu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lahaado</a:t>
            </a:r>
            <a:r>
              <a:rPr lang="en-US" sz="2400" dirty="0"/>
              <a:t> </a:t>
            </a:r>
            <a:r>
              <a:rPr lang="en-US" sz="2400" dirty="0" err="1"/>
              <a:t>maqaawiir</a:t>
            </a:r>
            <a:r>
              <a:rPr lang="en-US" sz="2400" dirty="0"/>
              <a:t> </a:t>
            </a:r>
            <a:r>
              <a:rPr lang="en-US" sz="2400" dirty="0" err="1"/>
              <a:t>waxgarad</a:t>
            </a:r>
            <a:r>
              <a:rPr lang="en-US" sz="2400" dirty="0"/>
              <a:t> ah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 err="1"/>
              <a:t>qabiilka</a:t>
            </a:r>
            <a:r>
              <a:rPr lang="en-US" sz="2400" dirty="0"/>
              <a:t> ama </a:t>
            </a:r>
            <a:r>
              <a:rPr lang="en-US" sz="2400" dirty="0" err="1"/>
              <a:t>isbaheysigu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dad </a:t>
            </a:r>
            <a:r>
              <a:rPr lang="en-US" sz="2400" dirty="0" err="1">
                <a:solidFill>
                  <a:schemeClr val="accent2"/>
                </a:solidFill>
              </a:rPr>
              <a:t>hantiilayaal</a:t>
            </a:r>
            <a:r>
              <a:rPr lang="en-US" sz="2400" dirty="0"/>
              <a:t> ah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 err="1"/>
              <a:t>qabiilka</a:t>
            </a:r>
            <a:r>
              <a:rPr lang="en-US" sz="2400" dirty="0"/>
              <a:t> ama </a:t>
            </a:r>
            <a:r>
              <a:rPr lang="en-US" sz="2400" dirty="0" err="1"/>
              <a:t>isbaheysigu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dad </a:t>
            </a:r>
            <a:r>
              <a:rPr lang="en-US" sz="2400" dirty="0" err="1">
                <a:solidFill>
                  <a:schemeClr val="accent2"/>
                </a:solidFill>
              </a:rPr>
              <a:t>xirfadlayaal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farsamayaqanno</a:t>
            </a:r>
            <a:r>
              <a:rPr lang="en-US" sz="2400" dirty="0"/>
              <a:t> ah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 err="1"/>
              <a:t>qabiilka</a:t>
            </a:r>
            <a:r>
              <a:rPr lang="en-US" sz="2400" dirty="0"/>
              <a:t> ama </a:t>
            </a:r>
            <a:r>
              <a:rPr lang="en-US" sz="2400" dirty="0" err="1"/>
              <a:t>isbaheysigu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</a:t>
            </a:r>
            <a:r>
              <a:rPr lang="en-US" sz="2400" dirty="0" err="1"/>
              <a:t>nin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aftahan</a:t>
            </a:r>
            <a:r>
              <a:rPr lang="en-US" sz="2400" dirty="0">
                <a:solidFill>
                  <a:schemeClr val="accent2"/>
                </a:solidFill>
              </a:rPr>
              <a:t> ah </a:t>
            </a:r>
            <a:r>
              <a:rPr lang="en-US" sz="2400" dirty="0"/>
              <a:t>ama </a:t>
            </a:r>
            <a:r>
              <a:rPr lang="en-US" sz="2400" dirty="0" err="1">
                <a:solidFill>
                  <a:schemeClr val="accent2"/>
                </a:solidFill>
              </a:rPr>
              <a:t>gabyaa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ah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 err="1"/>
              <a:t>qabiilka</a:t>
            </a:r>
            <a:r>
              <a:rPr lang="en-US" sz="2400" dirty="0"/>
              <a:t> ama </a:t>
            </a:r>
            <a:r>
              <a:rPr lang="en-US" sz="2400" dirty="0" err="1"/>
              <a:t>isbaheysigu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</a:t>
            </a:r>
            <a:r>
              <a:rPr lang="en-US" sz="2400" dirty="0" err="1"/>
              <a:t>nin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geesi</a:t>
            </a:r>
            <a:r>
              <a:rPr lang="en-US" sz="2400" dirty="0">
                <a:solidFill>
                  <a:schemeClr val="accent2"/>
                </a:solidFill>
              </a:rPr>
              <a:t> ah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laga</a:t>
            </a:r>
            <a:r>
              <a:rPr lang="en-US" sz="2400" dirty="0"/>
              <a:t> </a:t>
            </a:r>
            <a:r>
              <a:rPr lang="en-US" sz="2400" dirty="0" err="1"/>
              <a:t>heybeysto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 err="1"/>
              <a:t>qabiilka</a:t>
            </a:r>
            <a:r>
              <a:rPr lang="en-US" sz="2400" dirty="0"/>
              <a:t> ama </a:t>
            </a:r>
            <a:r>
              <a:rPr lang="en-US" sz="2400" dirty="0" err="1"/>
              <a:t>isbaheysigu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dad </a:t>
            </a:r>
            <a:r>
              <a:rPr lang="en-US" sz="2400" dirty="0" err="1"/>
              <a:t>yaqaana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tacdaadda</a:t>
            </a:r>
            <a:r>
              <a:rPr lang="en-US" sz="2400" dirty="0"/>
              <a:t> </a:t>
            </a:r>
            <a:r>
              <a:rPr lang="en-US" sz="2400" dirty="0" err="1"/>
              <a:t>tolku</a:t>
            </a:r>
            <a:r>
              <a:rPr lang="en-US" sz="2400" dirty="0"/>
              <a:t> </a:t>
            </a:r>
            <a:r>
              <a:rPr lang="en-US" sz="2400" dirty="0" err="1"/>
              <a:t>tacdaato</a:t>
            </a:r>
            <a:r>
              <a:rPr lang="en-US" sz="2400" dirty="0"/>
              <a:t> </a:t>
            </a:r>
            <a:r>
              <a:rPr lang="en-US" sz="2400" dirty="0" err="1"/>
              <a:t>xilliyada</a:t>
            </a:r>
            <a:r>
              <a:rPr lang="en-US" sz="2400" dirty="0"/>
              <a:t> </a:t>
            </a:r>
            <a:r>
              <a:rPr lang="en-US" sz="2400" dirty="0" err="1"/>
              <a:t>nabadda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dagaalka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2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BCE-CBBD-B98E-0EE0-A897115D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447"/>
            <a:ext cx="8596668" cy="1653953"/>
          </a:xfrm>
        </p:spPr>
        <p:txBody>
          <a:bodyPr/>
          <a:lstStyle/>
          <a:p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Soomaalidu</a:t>
            </a:r>
            <a:r>
              <a:rPr lang="en-US" dirty="0"/>
              <a:t> Waa </a:t>
            </a:r>
            <a:r>
              <a:rPr lang="en-US" dirty="0" err="1"/>
              <a:t>Dowlalado</a:t>
            </a:r>
            <a:r>
              <a:rPr lang="en-US" dirty="0"/>
              <a:t> </a:t>
            </a:r>
            <a:r>
              <a:rPr lang="en-US" dirty="0" err="1"/>
              <a:t>Yaryar</a:t>
            </a:r>
            <a:r>
              <a:rPr lang="en-US" dirty="0"/>
              <a:t> Oo Kala </a:t>
            </a:r>
            <a:r>
              <a:rPr lang="en-US" dirty="0" err="1"/>
              <a:t>Madax</a:t>
            </a:r>
            <a:r>
              <a:rPr lang="en-US" dirty="0"/>
              <a:t> </a:t>
            </a:r>
            <a:r>
              <a:rPr lang="en-US" dirty="0" err="1"/>
              <a:t>Bannaan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D113-B8C7-BB42-3990-2100F82A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559"/>
            <a:ext cx="8596668" cy="5092994"/>
          </a:xfrm>
        </p:spPr>
        <p:txBody>
          <a:bodyPr>
            <a:normAutofit/>
          </a:bodyPr>
          <a:lstStyle/>
          <a:p>
            <a:r>
              <a:rPr lang="en-US" sz="2400" dirty="0" err="1"/>
              <a:t>Marka</a:t>
            </a:r>
            <a:r>
              <a:rPr lang="en-US" sz="2400" dirty="0"/>
              <a:t> la </a:t>
            </a:r>
            <a:r>
              <a:rPr lang="en-US" sz="2400" dirty="0" err="1"/>
              <a:t>fiiriyo</a:t>
            </a:r>
            <a:r>
              <a:rPr lang="en-US" sz="2400" dirty="0"/>
              <a:t> </a:t>
            </a:r>
            <a:r>
              <a:rPr lang="en-US" sz="2400" dirty="0" err="1"/>
              <a:t>qaabdhismeedka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u ka </a:t>
            </a:r>
            <a:r>
              <a:rPr lang="en-US" sz="2400" dirty="0" err="1"/>
              <a:t>kooban</a:t>
            </a:r>
            <a:r>
              <a:rPr lang="en-US" sz="2400" dirty="0"/>
              <a:t> </a:t>
            </a:r>
            <a:r>
              <a:rPr lang="en-US" sz="2400" dirty="0" err="1"/>
              <a:t>tahay</a:t>
            </a:r>
            <a:r>
              <a:rPr lang="en-US" sz="2400" dirty="0"/>
              <a:t> ,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u </a:t>
            </a:r>
            <a:r>
              <a:rPr lang="en-US" sz="2400" dirty="0" err="1"/>
              <a:t>eg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dowlado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yaryar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oo</a:t>
            </a:r>
            <a:r>
              <a:rPr lang="en-US" sz="2400" dirty="0"/>
              <a:t> kala </a:t>
            </a:r>
            <a:r>
              <a:rPr lang="en-US" sz="2400" dirty="0" err="1"/>
              <a:t>madax</a:t>
            </a:r>
            <a:r>
              <a:rPr lang="en-US" sz="2400" dirty="0"/>
              <a:t> </a:t>
            </a:r>
            <a:r>
              <a:rPr lang="en-US" sz="2400" dirty="0" err="1"/>
              <a:t>banaan</a:t>
            </a:r>
            <a:r>
              <a:rPr lang="en-US" sz="2400" dirty="0"/>
              <a:t> ,</a:t>
            </a:r>
            <a:r>
              <a:rPr lang="en-US" sz="2400" dirty="0" err="1"/>
              <a:t>qaabdhismeed</a:t>
            </a:r>
            <a:r>
              <a:rPr lang="en-US" sz="2400" dirty="0"/>
              <a:t> </a:t>
            </a:r>
            <a:r>
              <a:rPr lang="en-US" sz="2400" dirty="0" err="1"/>
              <a:t>kastaana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wax </a:t>
            </a:r>
            <a:r>
              <a:rPr lang="en-US" sz="2400" dirty="0" err="1"/>
              <a:t>kasta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dowladi</a:t>
            </a:r>
            <a:r>
              <a:rPr lang="en-US" sz="2400" dirty="0"/>
              <a:t> </a:t>
            </a:r>
            <a:r>
              <a:rPr lang="en-US" sz="2400" dirty="0" err="1"/>
              <a:t>leedahay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Waxaan</a:t>
            </a:r>
            <a:r>
              <a:rPr lang="en-US" sz="2400" dirty="0"/>
              <a:t> ka </a:t>
            </a:r>
            <a:r>
              <a:rPr lang="en-US" sz="2400" dirty="0" err="1"/>
              <a:t>tilmaami</a:t>
            </a:r>
            <a:r>
              <a:rPr lang="en-US" sz="2400" dirty="0"/>
              <a:t> </a:t>
            </a:r>
            <a:r>
              <a:rPr lang="en-US" sz="2400" dirty="0" err="1"/>
              <a:t>karnaa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ay </a:t>
            </a:r>
            <a:r>
              <a:rPr lang="en-US" sz="2400" dirty="0" err="1"/>
              <a:t>iska</a:t>
            </a:r>
            <a:r>
              <a:rPr lang="en-US" sz="2400" dirty="0"/>
              <a:t> </a:t>
            </a:r>
            <a:r>
              <a:rPr lang="en-US" sz="2400" dirty="0" err="1"/>
              <a:t>leeyihiin</a:t>
            </a:r>
            <a:r>
              <a:rPr lang="en-US" sz="2400" dirty="0"/>
              <a:t> </a:t>
            </a:r>
            <a:r>
              <a:rPr lang="en-US" sz="2400" dirty="0" err="1"/>
              <a:t>qaabdhismeedka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Soomaalida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qaabka</a:t>
            </a:r>
            <a:r>
              <a:rPr lang="en-US" sz="2400" dirty="0"/>
              <a:t> </a:t>
            </a:r>
            <a:r>
              <a:rPr lang="en-US" sz="2400" dirty="0" err="1"/>
              <a:t>dowladnimada</a:t>
            </a:r>
            <a:r>
              <a:rPr lang="en-US" sz="2400" dirty="0"/>
              <a:t> </a:t>
            </a:r>
            <a:r>
              <a:rPr lang="en-US" sz="2400" dirty="0" err="1"/>
              <a:t>qodobadaan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cad </a:t>
            </a:r>
            <a:r>
              <a:rPr lang="en-US" sz="2400" dirty="0" err="1"/>
              <a:t>shaxdaan</a:t>
            </a:r>
            <a:r>
              <a:rPr lang="en-US" sz="2400" dirty="0"/>
              <a:t>: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BCE-CBBD-B98E-0EE0-A897115D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447"/>
            <a:ext cx="8596668" cy="1653953"/>
          </a:xfrm>
        </p:spPr>
        <p:txBody>
          <a:bodyPr/>
          <a:lstStyle/>
          <a:p>
            <a:pPr algn="ctr"/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Soomaalidu</a:t>
            </a:r>
            <a:r>
              <a:rPr lang="en-US" dirty="0"/>
              <a:t> Waa </a:t>
            </a:r>
            <a:r>
              <a:rPr lang="en-US" dirty="0" err="1"/>
              <a:t>Dowlalado</a:t>
            </a:r>
            <a:r>
              <a:rPr lang="en-US" dirty="0"/>
              <a:t> </a:t>
            </a:r>
            <a:r>
              <a:rPr lang="en-US" dirty="0" err="1"/>
              <a:t>Yaryar</a:t>
            </a:r>
            <a:r>
              <a:rPr lang="en-US" dirty="0"/>
              <a:t> Oo Kala </a:t>
            </a:r>
            <a:r>
              <a:rPr lang="en-US" dirty="0" err="1"/>
              <a:t>Madax</a:t>
            </a:r>
            <a:r>
              <a:rPr lang="en-US" dirty="0"/>
              <a:t> </a:t>
            </a:r>
            <a:r>
              <a:rPr lang="en-US" dirty="0" err="1"/>
              <a:t>Bannaan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40AB0-48E4-B6C3-8E7E-BAC53C22B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17" y="1488559"/>
            <a:ext cx="6283842" cy="54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6A04-62F1-3CFE-F647-6F475053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182"/>
            <a:ext cx="8596668" cy="7123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Hoggaandhaqameedka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8CD5-E32B-637E-834F-6698983A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07806"/>
            <a:ext cx="10625075" cy="572031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/>
              <a:t>Hoggaan</a:t>
            </a:r>
            <a:r>
              <a:rPr lang="en-US" sz="2400" dirty="0"/>
              <a:t> </a:t>
            </a:r>
            <a:r>
              <a:rPr lang="en-US" sz="2400" dirty="0" err="1"/>
              <a:t>dhaqameedka</a:t>
            </a:r>
            <a:r>
              <a:rPr lang="en-US" sz="2400" dirty="0"/>
              <a:t> </a:t>
            </a:r>
            <a:r>
              <a:rPr lang="en-US" sz="2400" dirty="0" err="1"/>
              <a:t>qowmiyadda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,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ka </a:t>
            </a:r>
            <a:r>
              <a:rPr lang="en-US" sz="2400" dirty="0" err="1"/>
              <a:t>kooban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xubno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isugu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jira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duubab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culumo</a:t>
            </a:r>
            <a:r>
              <a:rPr lang="en-US" sz="2400" dirty="0"/>
              <a:t> </a:t>
            </a:r>
            <a:r>
              <a:rPr lang="en-US" sz="2400" dirty="0" err="1"/>
              <a:t>diinta</a:t>
            </a:r>
            <a:r>
              <a:rPr lang="en-US" sz="2400" dirty="0"/>
              <a:t> </a:t>
            </a:r>
            <a:r>
              <a:rPr lang="en-US" sz="2400" dirty="0" err="1"/>
              <a:t>Islaamka</a:t>
            </a:r>
            <a:r>
              <a:rPr lang="en-US" sz="2400" dirty="0"/>
              <a:t> </a:t>
            </a:r>
            <a:r>
              <a:rPr lang="en-US" sz="2400" dirty="0" err="1"/>
              <a:t>baacdheer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leh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Degaannada</a:t>
            </a:r>
            <a:r>
              <a:rPr lang="en-US" sz="2400" dirty="0"/>
              <a:t> </a:t>
            </a:r>
            <a:r>
              <a:rPr lang="en-US" sz="2400" dirty="0" err="1"/>
              <a:t>qowmiyadda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degto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ay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kala </a:t>
            </a:r>
            <a:r>
              <a:rPr lang="en-US" sz="2400" dirty="0" err="1">
                <a:solidFill>
                  <a:schemeClr val="accent2"/>
                </a:solidFill>
              </a:rPr>
              <a:t>duwan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yihiin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u </a:t>
            </a:r>
            <a:r>
              <a:rPr lang="en-US" sz="2400" dirty="0" err="1">
                <a:solidFill>
                  <a:schemeClr val="accent2"/>
                </a:solidFill>
              </a:rPr>
              <a:t>magacbixinta</a:t>
            </a:r>
            <a:r>
              <a:rPr lang="en-US" sz="2400" dirty="0"/>
              <a:t> </a:t>
            </a:r>
            <a:r>
              <a:rPr lang="en-US" sz="2400" dirty="0" err="1"/>
              <a:t>madaxdhaqameedyada</a:t>
            </a:r>
            <a:r>
              <a:rPr lang="en-US" sz="2400" dirty="0"/>
              <a:t>, </a:t>
            </a:r>
            <a:r>
              <a:rPr lang="en-US" sz="2400" dirty="0" err="1"/>
              <a:t>waxaanna</a:t>
            </a:r>
            <a:r>
              <a:rPr lang="en-US" sz="2400" dirty="0"/>
              <a:t> ka </a:t>
            </a:r>
            <a:r>
              <a:rPr lang="en-US" sz="2400" dirty="0" err="1"/>
              <a:t>xusi</a:t>
            </a:r>
            <a:r>
              <a:rPr lang="en-US" sz="2400" dirty="0"/>
              <a:t> </a:t>
            </a:r>
            <a:r>
              <a:rPr lang="en-US" sz="2400" dirty="0" err="1"/>
              <a:t>karna</a:t>
            </a:r>
            <a:r>
              <a:rPr lang="en-US" sz="2400" dirty="0"/>
              <a:t> </a:t>
            </a:r>
            <a:r>
              <a:rPr lang="en-US" sz="2400" dirty="0" err="1"/>
              <a:t>magacyada</a:t>
            </a:r>
            <a:r>
              <a:rPr lang="en-US" sz="2400" dirty="0"/>
              <a:t> </a:t>
            </a:r>
            <a:r>
              <a:rPr lang="en-US" sz="2400" dirty="0" err="1"/>
              <a:t>madaxda</a:t>
            </a:r>
            <a:r>
              <a:rPr lang="en-US" sz="2400" dirty="0"/>
              <a:t> </a:t>
            </a:r>
            <a:r>
              <a:rPr lang="en-US" sz="2400" dirty="0" err="1"/>
              <a:t>dhaqanka</a:t>
            </a:r>
            <a:r>
              <a:rPr lang="en-US" sz="2400" dirty="0"/>
              <a:t> </a:t>
            </a:r>
            <a:r>
              <a:rPr lang="en-US" sz="2400" dirty="0" err="1"/>
              <a:t>magacyadaan</a:t>
            </a:r>
            <a:r>
              <a:rPr lang="en-US" sz="2400" dirty="0"/>
              <a:t>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socda</a:t>
            </a:r>
            <a:r>
              <a:rPr lang="en-US" sz="2400" dirty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err="1"/>
              <a:t>Imaam</a:t>
            </a:r>
            <a:endParaRPr lang="en-US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err="1"/>
              <a:t>Boqor</a:t>
            </a:r>
            <a:endParaRPr lang="en-US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err="1"/>
              <a:t>Ugaas</a:t>
            </a:r>
            <a:endParaRPr lang="en-US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err="1"/>
              <a:t>Islaan</a:t>
            </a:r>
            <a:endParaRPr lang="en-US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/>
              <a:t>Garaad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err="1"/>
              <a:t>Suldaan</a:t>
            </a:r>
            <a:endParaRPr lang="en-US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err="1"/>
              <a:t>Wabar</a:t>
            </a:r>
            <a:endParaRPr lang="en-US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err="1"/>
              <a:t>Malaaq</a:t>
            </a:r>
            <a:endParaRPr lang="en-US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err="1"/>
              <a:t>islaaw</a:t>
            </a:r>
            <a:r>
              <a:rPr lang="en-US" sz="2000" b="1" dirty="0"/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err="1"/>
              <a:t>Caaqil</a:t>
            </a:r>
            <a:endParaRPr lang="en-US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err="1"/>
              <a:t>Beeldaajiye</a:t>
            </a:r>
            <a:r>
              <a:rPr lang="en-US" sz="2000" b="1" dirty="0"/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err="1"/>
              <a:t>Ulhaye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40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6A04-62F1-3CFE-F647-6F475053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182"/>
            <a:ext cx="8596668" cy="7123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Hoggaandhaqameedka</a:t>
            </a:r>
            <a:r>
              <a:rPr lang="en-US" dirty="0"/>
              <a:t> </a:t>
            </a:r>
            <a:r>
              <a:rPr lang="en-US" dirty="0" err="1"/>
              <a:t>Qowmiyadda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8CD5-E32B-637E-834F-6698983A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7806"/>
            <a:ext cx="8596668" cy="5465134"/>
          </a:xfrm>
        </p:spPr>
        <p:txBody>
          <a:bodyPr>
            <a:normAutofit/>
          </a:bodyPr>
          <a:lstStyle/>
          <a:p>
            <a:r>
              <a:rPr lang="en-US" sz="2400" dirty="0" err="1"/>
              <a:t>Duubabku</a:t>
            </a:r>
            <a:r>
              <a:rPr lang="en-US" sz="2400" dirty="0"/>
              <a:t>/</a:t>
            </a:r>
            <a:r>
              <a:rPr lang="en-US" sz="2400" dirty="0" err="1"/>
              <a:t>Madaxdhaqameedku</a:t>
            </a:r>
            <a:r>
              <a:rPr lang="en-US" sz="2400" dirty="0"/>
              <a:t> </a:t>
            </a:r>
            <a:r>
              <a:rPr lang="en-US" sz="2400" dirty="0" err="1"/>
              <a:t>waxa</a:t>
            </a:r>
            <a:r>
              <a:rPr lang="en-US" sz="2400" dirty="0"/>
              <a:t> ay </a:t>
            </a:r>
            <a:r>
              <a:rPr lang="en-US" sz="2400" dirty="0" err="1"/>
              <a:t>sida</a:t>
            </a:r>
            <a:r>
              <a:rPr lang="en-US" sz="2400" dirty="0"/>
              <a:t> badan </a:t>
            </a:r>
            <a:r>
              <a:rPr lang="en-US" sz="2400" dirty="0" err="1">
                <a:solidFill>
                  <a:schemeClr val="accent2"/>
                </a:solidFill>
              </a:rPr>
              <a:t>go’anno</a:t>
            </a:r>
            <a:r>
              <a:rPr lang="en-US" sz="2400" dirty="0"/>
              <a:t> ka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saaraan</a:t>
            </a:r>
            <a:r>
              <a:rPr lang="en-US" sz="2400" dirty="0"/>
              <a:t> </a:t>
            </a:r>
            <a:r>
              <a:rPr lang="en-US" sz="2400" dirty="0" err="1"/>
              <a:t>qodobbadaan</a:t>
            </a:r>
            <a:r>
              <a:rPr lang="en-US" sz="2400" dirty="0"/>
              <a:t>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socda</a:t>
            </a:r>
            <a:r>
              <a:rPr lang="en-US" sz="2400" dirty="0"/>
              <a:t>: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Go’aanno</a:t>
            </a:r>
            <a:r>
              <a:rPr lang="en-US" sz="2400" dirty="0"/>
              <a:t> </a:t>
            </a:r>
            <a:r>
              <a:rPr lang="en-US" sz="2400" dirty="0" err="1"/>
              <a:t>dhaxalgal</a:t>
            </a:r>
            <a:r>
              <a:rPr lang="en-US" sz="2400" dirty="0"/>
              <a:t> ah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beesha</a:t>
            </a:r>
            <a:r>
              <a:rPr lang="en-US" sz="2400" dirty="0"/>
              <a:t> la </a:t>
            </a:r>
            <a:r>
              <a:rPr lang="en-US" sz="2400" dirty="0" err="1"/>
              <a:t>wada</a:t>
            </a:r>
            <a:r>
              <a:rPr lang="en-US" sz="2400" dirty="0"/>
              <a:t> </a:t>
            </a:r>
            <a:r>
              <a:rPr lang="en-US" sz="2400" dirty="0" err="1"/>
              <a:t>gaarsiiyo</a:t>
            </a:r>
            <a:r>
              <a:rPr lang="en-US" sz="2400" dirty="0"/>
              <a:t>, </a:t>
            </a:r>
            <a:r>
              <a:rPr lang="en-US" sz="2400" dirty="0" err="1"/>
              <a:t>oo</a:t>
            </a:r>
            <a:r>
              <a:rPr lang="en-US" sz="2400" dirty="0"/>
              <a:t> la </a:t>
            </a:r>
            <a:r>
              <a:rPr lang="en-US" sz="2400" dirty="0" err="1"/>
              <a:t>xiriira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la </a:t>
            </a:r>
            <a:r>
              <a:rPr lang="en-US" sz="2400" dirty="0" err="1">
                <a:solidFill>
                  <a:schemeClr val="accent2"/>
                </a:solidFill>
              </a:rPr>
              <a:t>dhaqanka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wada</a:t>
            </a:r>
            <a:r>
              <a:rPr lang="en-US" sz="2400" dirty="0"/>
              <a:t> </a:t>
            </a:r>
            <a:r>
              <a:rPr lang="en-US" sz="2400" dirty="0" err="1"/>
              <a:t>noolashaha</a:t>
            </a:r>
            <a:r>
              <a:rPr lang="en-US" sz="2400" dirty="0"/>
              <a:t> </a:t>
            </a:r>
            <a:r>
              <a:rPr lang="en-US" sz="2400" dirty="0" err="1"/>
              <a:t>beelaha</a:t>
            </a:r>
            <a:r>
              <a:rPr lang="en-US" sz="2400" dirty="0"/>
              <a:t> kal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Go'aan</a:t>
            </a:r>
            <a:r>
              <a:rPr lang="en-US" sz="2400" dirty="0"/>
              <a:t> ka </a:t>
            </a:r>
            <a:r>
              <a:rPr lang="en-US" sz="2400" dirty="0" err="1"/>
              <a:t>qaadashada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in la </a:t>
            </a:r>
            <a:r>
              <a:rPr lang="en-US" sz="2400" dirty="0" err="1">
                <a:solidFill>
                  <a:schemeClr val="accent2"/>
                </a:solidFill>
              </a:rPr>
              <a:t>dhiibo</a:t>
            </a:r>
            <a:r>
              <a:rPr lang="en-US" sz="2400" dirty="0">
                <a:solidFill>
                  <a:schemeClr val="accent2"/>
                </a:solidFill>
              </a:rPr>
              <a:t> ama la </a:t>
            </a:r>
            <a:r>
              <a:rPr lang="en-US" sz="2400" dirty="0" err="1">
                <a:solidFill>
                  <a:schemeClr val="accent2"/>
                </a:solidFill>
              </a:rPr>
              <a:t>diido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haddii</a:t>
            </a:r>
            <a:r>
              <a:rPr lang="en-US" sz="2400" dirty="0"/>
              <a:t> </a:t>
            </a:r>
            <a:r>
              <a:rPr lang="en-US" sz="2400" dirty="0" err="1"/>
              <a:t>xubin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ah </a:t>
            </a:r>
            <a:r>
              <a:rPr lang="en-US" sz="2400" dirty="0" err="1"/>
              <a:t>bulshada</a:t>
            </a:r>
            <a:r>
              <a:rPr lang="en-US" sz="2400" dirty="0"/>
              <a:t> ay </a:t>
            </a:r>
            <a:r>
              <a:rPr lang="en-US" sz="2400" dirty="0" err="1"/>
              <a:t>dil</a:t>
            </a:r>
            <a:r>
              <a:rPr lang="en-US" sz="2400" dirty="0"/>
              <a:t> u </a:t>
            </a:r>
            <a:r>
              <a:rPr lang="en-US" sz="2400" dirty="0" err="1"/>
              <a:t>geysato</a:t>
            </a:r>
            <a:r>
              <a:rPr lang="en-US" sz="2400" dirty="0"/>
              <a:t> </a:t>
            </a:r>
            <a:r>
              <a:rPr lang="en-US" sz="2400" dirty="0" err="1"/>
              <a:t>xubin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ah </a:t>
            </a:r>
            <a:r>
              <a:rPr lang="en-US" sz="2400" dirty="0" err="1"/>
              <a:t>bulsho</a:t>
            </a:r>
            <a:r>
              <a:rPr lang="en-US" sz="2400" dirty="0"/>
              <a:t> kale 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Go'aan</a:t>
            </a:r>
            <a:r>
              <a:rPr lang="en-US" sz="2400" dirty="0"/>
              <a:t> ka </a:t>
            </a:r>
            <a:r>
              <a:rPr lang="en-US" sz="2400" dirty="0" err="1"/>
              <a:t>gaaridda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wadahallada</a:t>
            </a:r>
            <a:r>
              <a:rPr lang="en-US" sz="2400" dirty="0"/>
              <a:t> </a:t>
            </a:r>
            <a:r>
              <a:rPr lang="en-US" sz="2400" dirty="0" err="1"/>
              <a:t>lala</a:t>
            </a:r>
            <a:r>
              <a:rPr lang="en-US" sz="2400" dirty="0"/>
              <a:t> </a:t>
            </a:r>
            <a:r>
              <a:rPr lang="en-US" sz="2400" dirty="0" err="1"/>
              <a:t>gelaayo</a:t>
            </a:r>
            <a:r>
              <a:rPr lang="en-US" sz="2400" dirty="0"/>
              <a:t> </a:t>
            </a:r>
            <a:r>
              <a:rPr lang="en-US" sz="2400" dirty="0" err="1"/>
              <a:t>beelaha</a:t>
            </a:r>
            <a:r>
              <a:rPr lang="en-US" sz="2400" dirty="0"/>
              <a:t> kal</a:t>
            </a:r>
            <a:r>
              <a:rPr lang="en-US" sz="2400" b="1" dirty="0"/>
              <a:t>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Hoggaaminta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horkicidda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haddii</a:t>
            </a:r>
            <a:r>
              <a:rPr lang="en-US" sz="2400" dirty="0"/>
              <a:t> wax loo </a:t>
            </a:r>
            <a:r>
              <a:rPr lang="en-US" sz="2400" dirty="0" err="1"/>
              <a:t>qabanaayo</a:t>
            </a:r>
            <a:r>
              <a:rPr lang="en-US" sz="2400" dirty="0"/>
              <a:t> </a:t>
            </a:r>
            <a:r>
              <a:rPr lang="en-US" sz="2400" dirty="0" err="1"/>
              <a:t>qof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loo </a:t>
            </a:r>
            <a:r>
              <a:rPr lang="en-US" sz="2400" dirty="0" err="1"/>
              <a:t>gurmanaayo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83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D610-5401-9733-187A-C317BBA6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Ujeeddooyinka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Cutubka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7164-6F83-1DB4-AE6D-769B34CB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222" y="1889421"/>
            <a:ext cx="6974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Cutubkaan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waxaan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baran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doonnaa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Bulsho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waxa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ay ka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kooban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tahay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Qaabdhismeedka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bulshada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Madaxdhaqameedka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bulshada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Soomalida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8EA07-8BD8-C038-35F6-F2869A895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" y="1690688"/>
            <a:ext cx="4614529" cy="46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C89F-A7DF-27B6-9F0C-AD39E3E4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3908"/>
            <a:ext cx="8596668" cy="900223"/>
          </a:xfrm>
        </p:spPr>
        <p:txBody>
          <a:bodyPr/>
          <a:lstStyle/>
          <a:p>
            <a:r>
              <a:rPr lang="en-US" dirty="0" err="1"/>
              <a:t>Bulsho</a:t>
            </a:r>
            <a:r>
              <a:rPr lang="en-US" dirty="0"/>
              <a:t> Iyo </a:t>
            </a:r>
            <a:r>
              <a:rPr lang="en-US" dirty="0" err="1"/>
              <a:t>Waxa</a:t>
            </a:r>
            <a:r>
              <a:rPr lang="en-US" dirty="0"/>
              <a:t> Ay Ka </a:t>
            </a:r>
            <a:r>
              <a:rPr lang="en-US" dirty="0" err="1"/>
              <a:t>Kooban</a:t>
            </a:r>
            <a:r>
              <a:rPr lang="en-US" dirty="0"/>
              <a:t> </a:t>
            </a:r>
            <a:r>
              <a:rPr lang="en-US" dirty="0" err="1"/>
              <a:t>Tahay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EDA9-FC0E-E683-B542-2E29BFAC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131"/>
            <a:ext cx="8596668" cy="4627232"/>
          </a:xfrm>
        </p:spPr>
        <p:txBody>
          <a:bodyPr>
            <a:normAutofit/>
          </a:bodyPr>
          <a:lstStyle/>
          <a:p>
            <a:r>
              <a:rPr lang="en-US" sz="2400" dirty="0" err="1"/>
              <a:t>Bulsho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lagu</a:t>
            </a:r>
            <a:r>
              <a:rPr lang="en-US" sz="2400" dirty="0"/>
              <a:t> </a:t>
            </a:r>
            <a:r>
              <a:rPr lang="en-US" sz="2400" dirty="0" err="1"/>
              <a:t>qeexaa</a:t>
            </a:r>
            <a:r>
              <a:rPr lang="en-US" sz="2400" dirty="0"/>
              <a:t> in ay </a:t>
            </a:r>
            <a:r>
              <a:rPr lang="en-US" sz="2400" dirty="0" err="1"/>
              <a:t>tahay“</a:t>
            </a:r>
            <a:r>
              <a:rPr lang="en-US" sz="2400" dirty="0" err="1">
                <a:solidFill>
                  <a:schemeClr val="accent2"/>
                </a:solidFill>
              </a:rPr>
              <a:t>dad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isu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tegay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wada</a:t>
            </a:r>
            <a:r>
              <a:rPr lang="en-US" sz="2400" dirty="0"/>
              <a:t> </a:t>
            </a:r>
            <a:r>
              <a:rPr lang="en-US" sz="2400" dirty="0" err="1"/>
              <a:t>nool</a:t>
            </a:r>
            <a:r>
              <a:rPr lang="en-US" sz="2400" dirty="0"/>
              <a:t> </a:t>
            </a:r>
            <a:r>
              <a:rPr lang="en-US" sz="2400" dirty="0" err="1"/>
              <a:t>dhul</a:t>
            </a:r>
            <a:r>
              <a:rPr lang="en-US" sz="2400" dirty="0"/>
              <a:t> </a:t>
            </a:r>
            <a:r>
              <a:rPr lang="en-US" sz="2400" dirty="0" err="1"/>
              <a:t>xaddidan</a:t>
            </a:r>
            <a:r>
              <a:rPr lang="en-US" sz="2400" dirty="0"/>
              <a:t> ,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ka </a:t>
            </a:r>
            <a:r>
              <a:rPr lang="en-US" sz="2400" dirty="0" err="1"/>
              <a:t>dhaxeeyo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iskaashi</a:t>
            </a:r>
            <a:r>
              <a:rPr lang="en-US" sz="2400" dirty="0">
                <a:solidFill>
                  <a:schemeClr val="accent2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 err="1"/>
              <a:t>istaakuleyn</a:t>
            </a:r>
            <a:r>
              <a:rPr lang="en-US" sz="2400" dirty="0"/>
              <a:t>, </a:t>
            </a:r>
            <a:r>
              <a:rPr lang="en-US" sz="2400" dirty="0" err="1"/>
              <a:t>lehna</a:t>
            </a:r>
            <a:r>
              <a:rPr lang="en-US" sz="2400" dirty="0"/>
              <a:t> </a:t>
            </a:r>
            <a:r>
              <a:rPr lang="en-US" sz="2400" dirty="0" err="1"/>
              <a:t>dhaqan</a:t>
            </a:r>
            <a:r>
              <a:rPr lang="en-US" sz="2400" dirty="0"/>
              <a:t> u </a:t>
            </a:r>
            <a:r>
              <a:rPr lang="en-US" sz="2400" dirty="0" err="1"/>
              <a:t>gaar</a:t>
            </a:r>
            <a:r>
              <a:rPr lang="en-US" sz="2400" dirty="0"/>
              <a:t> </a:t>
            </a:r>
            <a:r>
              <a:rPr lang="en-US" sz="2400" dirty="0" err="1"/>
              <a:t>ah,iyo</a:t>
            </a:r>
            <a:r>
              <a:rPr lang="en-US" sz="2400" dirty="0"/>
              <a:t> </a:t>
            </a:r>
            <a:r>
              <a:rPr lang="en-US" sz="2400" dirty="0" err="1"/>
              <a:t>abtirsiina</a:t>
            </a:r>
            <a:r>
              <a:rPr lang="en-US" sz="2400" dirty="0"/>
              <a:t> </a:t>
            </a:r>
            <a:r>
              <a:rPr lang="en-US" sz="2400" dirty="0" err="1"/>
              <a:t>umadnimo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ka </a:t>
            </a:r>
            <a:r>
              <a:rPr lang="en-US" sz="2400" dirty="0" err="1"/>
              <a:t>dhaxeysa</a:t>
            </a:r>
            <a:r>
              <a:rPr lang="en-US" sz="2400" dirty="0"/>
              <a:t>, </a:t>
            </a:r>
            <a:r>
              <a:rPr lang="en-US" sz="2400" dirty="0" err="1"/>
              <a:t>ayna</a:t>
            </a:r>
            <a:r>
              <a:rPr lang="en-US" sz="2400" dirty="0"/>
              <a:t> u </a:t>
            </a:r>
            <a:r>
              <a:rPr lang="en-US" sz="2400" dirty="0" err="1"/>
              <a:t>wada</a:t>
            </a:r>
            <a:r>
              <a:rPr lang="en-US" sz="2400" dirty="0"/>
              <a:t> </a:t>
            </a:r>
            <a:r>
              <a:rPr lang="en-US" sz="2400" dirty="0" err="1"/>
              <a:t>hoggaansan</a:t>
            </a:r>
            <a:r>
              <a:rPr lang="en-US" sz="2400" dirty="0"/>
              <a:t> </a:t>
            </a:r>
            <a:r>
              <a:rPr lang="en-US" sz="2400" dirty="0" err="1"/>
              <a:t>yihiin</a:t>
            </a:r>
            <a:r>
              <a:rPr lang="en-US" sz="2400" dirty="0"/>
              <a:t>”</a:t>
            </a:r>
          </a:p>
          <a:p>
            <a:r>
              <a:rPr lang="en-US" sz="2400" dirty="0" err="1"/>
              <a:t>Marka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raacno</a:t>
            </a:r>
            <a:r>
              <a:rPr lang="en-US" sz="2400" dirty="0"/>
              <a:t> </a:t>
            </a:r>
            <a:r>
              <a:rPr lang="en-US" sz="2400" dirty="0" err="1"/>
              <a:t>qeexiddaan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dhihi</a:t>
            </a:r>
            <a:r>
              <a:rPr lang="en-US" sz="2400" dirty="0"/>
              <a:t> </a:t>
            </a:r>
            <a:r>
              <a:rPr lang="en-US" sz="2400" dirty="0" err="1"/>
              <a:t>karna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ummad</a:t>
            </a:r>
            <a:r>
              <a:rPr lang="en-US" sz="2400" dirty="0"/>
              <a:t> </a:t>
            </a:r>
            <a:r>
              <a:rPr lang="en-US" sz="2400" dirty="0" err="1"/>
              <a:t>qura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meel</a:t>
            </a:r>
            <a:r>
              <a:rPr lang="en-US" sz="2400" dirty="0"/>
              <a:t> </a:t>
            </a:r>
            <a:r>
              <a:rPr lang="en-US" sz="2400" dirty="0" err="1"/>
              <a:t>wada</a:t>
            </a:r>
            <a:r>
              <a:rPr lang="en-US" sz="2400" dirty="0"/>
              <a:t> </a:t>
            </a:r>
            <a:r>
              <a:rPr lang="en-US" sz="2400" dirty="0" err="1"/>
              <a:t>degan</a:t>
            </a:r>
            <a:r>
              <a:rPr lang="en-US" sz="2400" dirty="0"/>
              <a:t>, </a:t>
            </a:r>
            <a:r>
              <a:rPr lang="en-US" sz="2400" dirty="0" err="1"/>
              <a:t>uuna</a:t>
            </a:r>
            <a:r>
              <a:rPr lang="en-US" sz="2400" dirty="0"/>
              <a:t> ka </a:t>
            </a:r>
            <a:r>
              <a:rPr lang="en-US" sz="2400" dirty="0" err="1"/>
              <a:t>dhaxeeyo</a:t>
            </a:r>
            <a:r>
              <a:rPr lang="en-US" sz="2400" dirty="0"/>
              <a:t> </a:t>
            </a:r>
            <a:r>
              <a:rPr lang="en-US" sz="2400" dirty="0" err="1"/>
              <a:t>iskuna</a:t>
            </a:r>
            <a:r>
              <a:rPr lang="en-US" sz="2400" dirty="0"/>
              <a:t> </a:t>
            </a:r>
            <a:r>
              <a:rPr lang="en-US" sz="2400" dirty="0" err="1"/>
              <a:t>xiro</a:t>
            </a:r>
            <a:r>
              <a:rPr lang="en-US" sz="2400" dirty="0"/>
              <a:t> </a:t>
            </a:r>
            <a:r>
              <a:rPr lang="en-US" sz="2400" dirty="0" err="1"/>
              <a:t>xiriir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af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asal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diin</a:t>
            </a:r>
            <a:r>
              <a:rPr lang="en-US" sz="2400" dirty="0">
                <a:solidFill>
                  <a:schemeClr val="accent2"/>
                </a:solidFill>
              </a:rPr>
              <a:t>,  </a:t>
            </a:r>
            <a:r>
              <a:rPr lang="en-US" sz="2400" dirty="0" err="1">
                <a:solidFill>
                  <a:schemeClr val="accent2"/>
                </a:solidFill>
              </a:rPr>
              <a:t>degaan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dhaqan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qiyam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sooyaal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iyo</a:t>
            </a:r>
            <a:r>
              <a:rPr lang="en-US" sz="2400" dirty="0">
                <a:solidFill>
                  <a:schemeClr val="accent2"/>
                </a:solidFill>
              </a:rPr>
              <a:t> dana </a:t>
            </a:r>
            <a:r>
              <a:rPr lang="en-US" sz="2400" dirty="0" err="1">
                <a:solidFill>
                  <a:schemeClr val="accent2"/>
                </a:solidFill>
              </a:rPr>
              <a:t>mideeya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38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C89F-A7DF-27B6-9F0C-AD39E3E4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3908"/>
            <a:ext cx="8596668" cy="900223"/>
          </a:xfrm>
        </p:spPr>
        <p:txBody>
          <a:bodyPr/>
          <a:lstStyle/>
          <a:p>
            <a:r>
              <a:rPr lang="en-US" dirty="0" err="1"/>
              <a:t>Bulsho</a:t>
            </a:r>
            <a:r>
              <a:rPr lang="en-US" dirty="0"/>
              <a:t> Iyo </a:t>
            </a:r>
            <a:r>
              <a:rPr lang="en-US" dirty="0" err="1"/>
              <a:t>Waxa</a:t>
            </a:r>
            <a:r>
              <a:rPr lang="en-US" dirty="0"/>
              <a:t> Ay Ka </a:t>
            </a:r>
            <a:r>
              <a:rPr lang="en-US" dirty="0" err="1"/>
              <a:t>Kooban</a:t>
            </a:r>
            <a:r>
              <a:rPr lang="en-US" dirty="0"/>
              <a:t> </a:t>
            </a:r>
            <a:r>
              <a:rPr lang="en-US" dirty="0" err="1"/>
              <a:t>Tahay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EDA9-FC0E-E683-B542-2E29BFAC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131"/>
            <a:ext cx="8596668" cy="4627232"/>
          </a:xfrm>
        </p:spPr>
        <p:txBody>
          <a:bodyPr>
            <a:normAutofit/>
          </a:bodyPr>
          <a:lstStyle/>
          <a:p>
            <a:r>
              <a:rPr lang="en-US" sz="2400" dirty="0" err="1"/>
              <a:t>Bulsho</a:t>
            </a:r>
            <a:r>
              <a:rPr lang="en-US" sz="2400" dirty="0"/>
              <a:t> </a:t>
            </a:r>
            <a:r>
              <a:rPr lang="en-US" sz="2400" dirty="0" err="1"/>
              <a:t>kasta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meel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wada</a:t>
            </a:r>
            <a:r>
              <a:rPr lang="en-US" sz="2400" dirty="0"/>
              <a:t> </a:t>
            </a:r>
            <a:r>
              <a:rPr lang="en-US" sz="2400" dirty="0" err="1"/>
              <a:t>nool</a:t>
            </a:r>
            <a:r>
              <a:rPr lang="en-US" sz="2400" dirty="0"/>
              <a:t>, </a:t>
            </a:r>
            <a:r>
              <a:rPr lang="en-US" sz="2400" dirty="0" err="1"/>
              <a:t>waxaa</a:t>
            </a:r>
            <a:r>
              <a:rPr lang="en-US" sz="2400" dirty="0"/>
              <a:t> ay ka </a:t>
            </a:r>
            <a:r>
              <a:rPr lang="en-US" sz="2400" dirty="0" err="1"/>
              <a:t>kooban</a:t>
            </a:r>
            <a:r>
              <a:rPr lang="en-US" sz="2400" dirty="0"/>
              <a:t> </a:t>
            </a:r>
            <a:r>
              <a:rPr lang="en-US" sz="2400" dirty="0" err="1"/>
              <a:t>tahay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qeybo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aasaas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u ah </a:t>
            </a:r>
            <a:r>
              <a:rPr lang="en-US" sz="2400" dirty="0" err="1"/>
              <a:t>jiritaankeeda</a:t>
            </a:r>
            <a:r>
              <a:rPr lang="en-US" sz="2400" dirty="0"/>
              <a:t>, </a:t>
            </a:r>
            <a:r>
              <a:rPr lang="en-US" sz="2400" dirty="0" err="1"/>
              <a:t>saameyna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leh</a:t>
            </a:r>
            <a:r>
              <a:rPr lang="en-US" sz="2400" dirty="0"/>
              <a:t> </a:t>
            </a:r>
            <a:r>
              <a:rPr lang="en-US" sz="2400" dirty="0" err="1"/>
              <a:t>nolosha</a:t>
            </a:r>
            <a:r>
              <a:rPr lang="en-US" sz="2400" dirty="0"/>
              <a:t> </a:t>
            </a:r>
            <a:r>
              <a:rPr lang="en-US" sz="2400" dirty="0" err="1"/>
              <a:t>bulshadaas,una</a:t>
            </a:r>
            <a:r>
              <a:rPr lang="en-US" sz="2400" dirty="0"/>
              <a:t> </a:t>
            </a:r>
            <a:r>
              <a:rPr lang="en-US" sz="2400" dirty="0" err="1"/>
              <a:t>yeela</a:t>
            </a:r>
            <a:r>
              <a:rPr lang="en-US" sz="2400" dirty="0"/>
              <a:t> </a:t>
            </a:r>
            <a:r>
              <a:rPr lang="en-US" sz="2400" dirty="0" err="1"/>
              <a:t>bulshadaa</a:t>
            </a:r>
            <a:r>
              <a:rPr lang="en-US" sz="2400" dirty="0"/>
              <a:t> </a:t>
            </a:r>
            <a:r>
              <a:rPr lang="en-US" sz="2400" dirty="0" err="1"/>
              <a:t>muuqaal</a:t>
            </a:r>
            <a:r>
              <a:rPr lang="en-US" sz="2400" dirty="0"/>
              <a:t> u </a:t>
            </a:r>
            <a:r>
              <a:rPr lang="en-US" sz="2400" dirty="0" err="1"/>
              <a:t>gaar</a:t>
            </a:r>
            <a:r>
              <a:rPr lang="en-US" sz="2400" dirty="0"/>
              <a:t> ah. </a:t>
            </a:r>
          </a:p>
          <a:p>
            <a:r>
              <a:rPr lang="en-US" sz="2400" dirty="0" err="1"/>
              <a:t>Haddaba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, </a:t>
            </a:r>
            <a:r>
              <a:rPr lang="en-US" sz="2400" dirty="0" err="1"/>
              <a:t>sida</a:t>
            </a:r>
            <a:r>
              <a:rPr lang="en-US" sz="2400" dirty="0"/>
              <a:t> </a:t>
            </a:r>
            <a:r>
              <a:rPr lang="en-US" sz="2400" dirty="0" err="1"/>
              <a:t>bulshooyinka</a:t>
            </a:r>
            <a:r>
              <a:rPr lang="en-US" sz="2400" dirty="0"/>
              <a:t> kale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dunida</a:t>
            </a:r>
            <a:r>
              <a:rPr lang="en-US" sz="2400" dirty="0"/>
              <a:t> ka </a:t>
            </a:r>
            <a:r>
              <a:rPr lang="en-US" sz="2400" dirty="0" err="1"/>
              <a:t>jira</a:t>
            </a:r>
            <a:r>
              <a:rPr lang="en-US" sz="2400" dirty="0"/>
              <a:t>, </a:t>
            </a:r>
            <a:r>
              <a:rPr lang="en-US" sz="2400" dirty="0" err="1"/>
              <a:t>waxaa</a:t>
            </a:r>
            <a:r>
              <a:rPr lang="en-US" sz="2400" dirty="0"/>
              <a:t> ay </a:t>
            </a:r>
            <a:r>
              <a:rPr lang="en-US" sz="2400" dirty="0" err="1"/>
              <a:t>leedahay</a:t>
            </a:r>
            <a:r>
              <a:rPr lang="en-US" sz="2400" dirty="0"/>
              <a:t> </a:t>
            </a:r>
            <a:r>
              <a:rPr lang="en-US" sz="2400" dirty="0" err="1"/>
              <a:t>tiirar</a:t>
            </a:r>
            <a:r>
              <a:rPr lang="en-US" sz="2400" dirty="0"/>
              <a:t> </a:t>
            </a:r>
            <a:r>
              <a:rPr lang="en-US" sz="2400" dirty="0" err="1"/>
              <a:t>aasaas</a:t>
            </a:r>
            <a:r>
              <a:rPr lang="en-US" sz="2400" dirty="0"/>
              <a:t> u ah </a:t>
            </a:r>
            <a:r>
              <a:rPr lang="en-US" sz="2400" dirty="0" err="1"/>
              <a:t>jiritaankeeda,waxaana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ah </a:t>
            </a:r>
            <a:r>
              <a:rPr lang="en-US" sz="2400" dirty="0" err="1"/>
              <a:t>tiirarkaas</a:t>
            </a:r>
            <a:r>
              <a:rPr lang="en-US" sz="2400" dirty="0"/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/>
              <a:t>Degaan</a:t>
            </a:r>
            <a:r>
              <a:rPr lang="en-US" sz="2400" b="1" dirty="0"/>
              <a:t> </a:t>
            </a:r>
            <a:r>
              <a:rPr lang="en-US" sz="2400" b="1" dirty="0" err="1"/>
              <a:t>dabeeci</a:t>
            </a:r>
            <a:r>
              <a:rPr lang="en-US" sz="2400" b="1" dirty="0"/>
              <a:t> ah </a:t>
            </a:r>
            <a:r>
              <a:rPr lang="en-US" sz="2400" dirty="0"/>
              <a:t>Oo </a:t>
            </a:r>
            <a:r>
              <a:rPr lang="en-US" sz="2400" dirty="0" err="1"/>
              <a:t>loola</a:t>
            </a:r>
            <a:r>
              <a:rPr lang="en-US" sz="2400" dirty="0"/>
              <a:t> </a:t>
            </a:r>
            <a:r>
              <a:rPr lang="en-US" sz="2400" dirty="0" err="1"/>
              <a:t>jeedo</a:t>
            </a:r>
            <a:r>
              <a:rPr lang="en-US" sz="2400" dirty="0"/>
              <a:t> </a:t>
            </a:r>
            <a:r>
              <a:rPr lang="en-US" sz="2400" dirty="0" err="1"/>
              <a:t>degaan</a:t>
            </a:r>
            <a:r>
              <a:rPr lang="en-US" sz="2400" dirty="0"/>
              <a:t> </a:t>
            </a:r>
            <a:r>
              <a:rPr lang="en-US" sz="2400" dirty="0" err="1"/>
              <a:t>leh</a:t>
            </a:r>
            <a:r>
              <a:rPr lang="en-US" sz="2400" dirty="0"/>
              <a:t> </a:t>
            </a:r>
            <a:r>
              <a:rPr lang="en-US" sz="2400" dirty="0" err="1"/>
              <a:t>waxyaabaha</a:t>
            </a:r>
            <a:r>
              <a:rPr lang="en-US" sz="2400" dirty="0"/>
              <a:t> </a:t>
            </a:r>
            <a:r>
              <a:rPr lang="en-US" sz="2400" dirty="0" err="1"/>
              <a:t>dabeeciga</a:t>
            </a:r>
            <a:r>
              <a:rPr lang="en-US" sz="2400" dirty="0"/>
              <a:t> </a:t>
            </a:r>
            <a:r>
              <a:rPr lang="en-US" sz="2400" dirty="0" err="1"/>
              <a:t>ah;sida</a:t>
            </a:r>
            <a:r>
              <a:rPr lang="en-US" sz="2400" dirty="0"/>
              <a:t>: </a:t>
            </a:r>
            <a:r>
              <a:rPr lang="en-US" sz="2400" dirty="0" err="1"/>
              <a:t>Buuraha</a:t>
            </a:r>
            <a:r>
              <a:rPr lang="en-US" sz="2400" dirty="0"/>
              <a:t>, </a:t>
            </a:r>
            <a:r>
              <a:rPr lang="en-US" sz="2400" dirty="0" err="1"/>
              <a:t>keymaha</a:t>
            </a:r>
            <a:r>
              <a:rPr lang="en-US" sz="2400" dirty="0"/>
              <a:t>, </a:t>
            </a:r>
            <a:r>
              <a:rPr lang="en-US" sz="2400" dirty="0" err="1"/>
              <a:t>macaadinta</a:t>
            </a:r>
            <a:r>
              <a:rPr lang="en-US" sz="2400" dirty="0"/>
              <a:t>, </a:t>
            </a:r>
            <a:r>
              <a:rPr lang="en-US" sz="2400" dirty="0" err="1"/>
              <a:t>carrada</a:t>
            </a:r>
            <a:r>
              <a:rPr lang="en-US" sz="2400" dirty="0"/>
              <a:t> </a:t>
            </a:r>
            <a:r>
              <a:rPr lang="en-US" sz="2400" dirty="0" err="1"/>
              <a:t>nocyadeeda</a:t>
            </a:r>
            <a:r>
              <a:rPr lang="en-US" sz="2400" dirty="0"/>
              <a:t> kala </a:t>
            </a:r>
            <a:r>
              <a:rPr lang="en-US" sz="2400" dirty="0" err="1"/>
              <a:t>duwan,cimillada</a:t>
            </a:r>
            <a:r>
              <a:rPr lang="en-US" sz="2400" dirty="0"/>
              <a:t> </a:t>
            </a:r>
            <a:r>
              <a:rPr lang="en-US" sz="2400" dirty="0" err="1"/>
              <a:t>iwm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59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C89F-A7DF-27B6-9F0C-AD39E3E4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3908"/>
            <a:ext cx="8596668" cy="900223"/>
          </a:xfrm>
        </p:spPr>
        <p:txBody>
          <a:bodyPr/>
          <a:lstStyle/>
          <a:p>
            <a:r>
              <a:rPr lang="en-US" dirty="0" err="1"/>
              <a:t>Bulsho</a:t>
            </a:r>
            <a:r>
              <a:rPr lang="en-US" dirty="0"/>
              <a:t> Iyo </a:t>
            </a:r>
            <a:r>
              <a:rPr lang="en-US" dirty="0" err="1"/>
              <a:t>Waxa</a:t>
            </a:r>
            <a:r>
              <a:rPr lang="en-US" dirty="0"/>
              <a:t> Ay Ka </a:t>
            </a:r>
            <a:r>
              <a:rPr lang="en-US" dirty="0" err="1"/>
              <a:t>Kooban</a:t>
            </a:r>
            <a:r>
              <a:rPr lang="en-US" dirty="0"/>
              <a:t> </a:t>
            </a:r>
            <a:r>
              <a:rPr lang="en-US" dirty="0" err="1"/>
              <a:t>Tahay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EDA9-FC0E-E683-B542-2E29BFAC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131"/>
            <a:ext cx="8596668" cy="53162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/>
              <a:t>Bulsho</a:t>
            </a:r>
            <a:r>
              <a:rPr lang="en-US" sz="2400" b="1" dirty="0"/>
              <a:t> </a:t>
            </a:r>
            <a:r>
              <a:rPr lang="en-US" sz="2400" b="1" dirty="0" err="1"/>
              <a:t>degaan</a:t>
            </a:r>
            <a:r>
              <a:rPr lang="en-US" sz="2400" b="1" dirty="0"/>
              <a:t> ah </a:t>
            </a:r>
            <a:r>
              <a:rPr lang="en-US" sz="2400" dirty="0" err="1"/>
              <a:t>oo</a:t>
            </a:r>
            <a:r>
              <a:rPr lang="en-US" sz="2400" dirty="0"/>
              <a:t> ka </a:t>
            </a:r>
            <a:r>
              <a:rPr lang="en-US" sz="2400" dirty="0" err="1"/>
              <a:t>kooban</a:t>
            </a:r>
            <a:r>
              <a:rPr lang="en-US" sz="2400" dirty="0"/>
              <a:t> dad, </a:t>
            </a:r>
            <a:r>
              <a:rPr lang="en-US" sz="2400" dirty="0" err="1"/>
              <a:t>hey’ado</a:t>
            </a:r>
            <a:r>
              <a:rPr lang="en-US" sz="2400" dirty="0"/>
              <a:t> </a:t>
            </a:r>
            <a:r>
              <a:rPr lang="en-US" sz="2400" dirty="0" err="1"/>
              <a:t>bulsho,iyo</a:t>
            </a:r>
            <a:r>
              <a:rPr lang="en-US" sz="2400" dirty="0"/>
              <a:t> </a:t>
            </a:r>
            <a:r>
              <a:rPr lang="en-US" sz="2400" dirty="0" err="1"/>
              <a:t>mashaariic</a:t>
            </a:r>
            <a:r>
              <a:rPr lang="en-US" sz="2400" dirty="0"/>
              <a:t> kala </a:t>
            </a:r>
            <a:r>
              <a:rPr lang="en-US" sz="2400" dirty="0" err="1"/>
              <a:t>duwan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u </a:t>
            </a:r>
            <a:r>
              <a:rPr lang="en-US" sz="2400" dirty="0" err="1"/>
              <a:t>adeegaaya,iyo</a:t>
            </a:r>
            <a:r>
              <a:rPr lang="en-US" sz="2400" dirty="0"/>
              <a:t> </a:t>
            </a:r>
            <a:r>
              <a:rPr lang="en-US" sz="2400" dirty="0" err="1"/>
              <a:t>jawiga</a:t>
            </a:r>
            <a:r>
              <a:rPr lang="en-US" sz="2400" dirty="0"/>
              <a:t> </a:t>
            </a:r>
            <a:r>
              <a:rPr lang="en-US" sz="2400" dirty="0" err="1"/>
              <a:t>wada</a:t>
            </a:r>
            <a:r>
              <a:rPr lang="en-US" sz="2400" dirty="0"/>
              <a:t> </a:t>
            </a:r>
            <a:r>
              <a:rPr lang="en-US" sz="2400" dirty="0" err="1"/>
              <a:t>noolaasho,oo</a:t>
            </a:r>
            <a:r>
              <a:rPr lang="en-US" sz="2400" dirty="0"/>
              <a:t> </a:t>
            </a:r>
            <a:r>
              <a:rPr lang="en-US" sz="2400" dirty="0" err="1"/>
              <a:t>suurtagelin</a:t>
            </a:r>
            <a:r>
              <a:rPr lang="en-US" sz="2400" dirty="0"/>
              <a:t> kara in la </a:t>
            </a:r>
            <a:r>
              <a:rPr lang="en-US" sz="2400" dirty="0" err="1"/>
              <a:t>helo</a:t>
            </a:r>
            <a:r>
              <a:rPr lang="en-US" sz="2400" dirty="0"/>
              <a:t> </a:t>
            </a:r>
            <a:r>
              <a:rPr lang="en-US" sz="2400" dirty="0" err="1"/>
              <a:t>iskaashi</a:t>
            </a:r>
            <a:r>
              <a:rPr lang="en-US" sz="2400" dirty="0"/>
              <a:t> </a:t>
            </a:r>
            <a:r>
              <a:rPr lang="en-US" sz="2400" dirty="0" err="1"/>
              <a:t>bulsho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/>
              <a:t>Awood</a:t>
            </a:r>
            <a:r>
              <a:rPr lang="en-US" sz="2400" b="1" dirty="0"/>
              <a:t> </a:t>
            </a:r>
            <a:r>
              <a:rPr lang="en-US" sz="2400" b="1" dirty="0" err="1"/>
              <a:t>Bulsho</a:t>
            </a:r>
            <a:r>
              <a:rPr lang="en-US" sz="2400" b="1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loola</a:t>
            </a:r>
            <a:r>
              <a:rPr lang="en-US" sz="2400" dirty="0"/>
              <a:t> </a:t>
            </a:r>
            <a:r>
              <a:rPr lang="en-US" sz="2400" dirty="0" err="1"/>
              <a:t>jeedo</a:t>
            </a:r>
            <a:r>
              <a:rPr lang="en-US" sz="2400" dirty="0"/>
              <a:t> </a:t>
            </a:r>
            <a:r>
              <a:rPr lang="en-US" sz="2400" dirty="0" err="1"/>
              <a:t>awoodda</a:t>
            </a:r>
            <a:r>
              <a:rPr lang="en-US" sz="2400" dirty="0"/>
              <a:t> </a:t>
            </a:r>
            <a:r>
              <a:rPr lang="en-US" sz="2400" dirty="0" err="1"/>
              <a:t>dadka</a:t>
            </a:r>
            <a:r>
              <a:rPr lang="en-US" sz="2400" dirty="0"/>
              <a:t> ay ka </a:t>
            </a:r>
            <a:r>
              <a:rPr lang="en-US" sz="2400" dirty="0" err="1"/>
              <a:t>kooban</a:t>
            </a:r>
            <a:r>
              <a:rPr lang="en-US" sz="2400" dirty="0"/>
              <a:t> </a:t>
            </a:r>
            <a:r>
              <a:rPr lang="en-US" sz="2400" dirty="0" err="1"/>
              <a:t>tahay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meeshaa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wada</a:t>
            </a:r>
            <a:r>
              <a:rPr lang="en-US" sz="2400" dirty="0"/>
              <a:t> </a:t>
            </a:r>
            <a:r>
              <a:rPr lang="en-US" sz="2400" dirty="0" err="1"/>
              <a:t>nool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/>
              <a:t>Xiriir</a:t>
            </a:r>
            <a:r>
              <a:rPr lang="en-US" sz="2400" b="1" dirty="0"/>
              <a:t> </a:t>
            </a:r>
            <a:r>
              <a:rPr lang="en-US" sz="2400" b="1" dirty="0" err="1"/>
              <a:t>iskaashi</a:t>
            </a:r>
            <a:r>
              <a:rPr lang="en-US" sz="2400" b="1" dirty="0"/>
              <a:t> </a:t>
            </a:r>
            <a:r>
              <a:rPr lang="en-US" sz="2400" b="1" dirty="0" err="1"/>
              <a:t>iyo</a:t>
            </a:r>
            <a:r>
              <a:rPr lang="en-US" sz="2400" b="1" dirty="0"/>
              <a:t> </a:t>
            </a:r>
            <a:r>
              <a:rPr lang="en-US" sz="2400" b="1" dirty="0" err="1"/>
              <a:t>wada</a:t>
            </a:r>
            <a:r>
              <a:rPr lang="en-US" sz="2400" b="1" dirty="0"/>
              <a:t> </a:t>
            </a:r>
            <a:r>
              <a:rPr lang="en-US" sz="2400" b="1" dirty="0" err="1"/>
              <a:t>noolaasho</a:t>
            </a:r>
            <a:r>
              <a:rPr lang="en-US" sz="2400" b="1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loola</a:t>
            </a:r>
            <a:r>
              <a:rPr lang="en-US" sz="2400" dirty="0"/>
              <a:t> </a:t>
            </a:r>
            <a:r>
              <a:rPr lang="en-US" sz="2400" dirty="0" err="1"/>
              <a:t>jeedo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ka </a:t>
            </a:r>
            <a:r>
              <a:rPr lang="en-US" sz="2400" dirty="0" err="1"/>
              <a:t>dhasha</a:t>
            </a:r>
            <a:r>
              <a:rPr lang="en-US" sz="2400" dirty="0"/>
              <a:t> </a:t>
            </a:r>
            <a:r>
              <a:rPr lang="en-US" sz="2400" dirty="0" err="1"/>
              <a:t>islafalgalka</a:t>
            </a:r>
            <a:r>
              <a:rPr lang="en-US" sz="2400" dirty="0"/>
              <a:t> </a:t>
            </a:r>
            <a:r>
              <a:rPr lang="en-US" sz="2400" dirty="0" err="1"/>
              <a:t>labada</a:t>
            </a:r>
            <a:r>
              <a:rPr lang="en-US" sz="2400" dirty="0"/>
              <a:t> </a:t>
            </a:r>
            <a:r>
              <a:rPr lang="en-US" sz="2400" dirty="0" err="1"/>
              <a:t>degaan</a:t>
            </a:r>
            <a:r>
              <a:rPr lang="en-US" sz="2400" dirty="0"/>
              <a:t> </a:t>
            </a:r>
            <a:r>
              <a:rPr lang="en-US" sz="2400" dirty="0" err="1"/>
              <a:t>ee</a:t>
            </a:r>
            <a:r>
              <a:rPr lang="en-US" sz="2400" dirty="0"/>
              <a:t> kala ah </a:t>
            </a:r>
            <a:r>
              <a:rPr lang="en-US" sz="2400" dirty="0" err="1"/>
              <a:t>degaanka</a:t>
            </a:r>
            <a:r>
              <a:rPr lang="en-US" sz="2400" dirty="0"/>
              <a:t> </a:t>
            </a:r>
            <a:r>
              <a:rPr lang="en-US" sz="2400" dirty="0" err="1"/>
              <a:t>dabeeciga</a:t>
            </a:r>
            <a:r>
              <a:rPr lang="en-US" sz="2400" dirty="0"/>
              <a:t> ah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degaanka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/>
              <a:t>Hey’ada</a:t>
            </a:r>
            <a:r>
              <a:rPr lang="en-US" sz="2400" b="1" dirty="0"/>
              <a:t> </a:t>
            </a:r>
            <a:r>
              <a:rPr lang="en-US" sz="2400" b="1" dirty="0" err="1"/>
              <a:t>bulshadu</a:t>
            </a:r>
            <a:r>
              <a:rPr lang="en-US" sz="2400" b="1" dirty="0"/>
              <a:t> </a:t>
            </a:r>
            <a:r>
              <a:rPr lang="en-US" sz="2400" b="1" dirty="0" err="1"/>
              <a:t>oo</a:t>
            </a:r>
            <a:r>
              <a:rPr lang="en-US" sz="2400" b="1" dirty="0"/>
              <a:t> </a:t>
            </a:r>
            <a:r>
              <a:rPr lang="en-US" sz="2400" b="1" dirty="0" err="1"/>
              <a:t>leh</a:t>
            </a:r>
            <a:r>
              <a:rPr lang="en-US" sz="2400" b="1" dirty="0"/>
              <a:t> </a:t>
            </a:r>
            <a:r>
              <a:rPr lang="en-US" sz="2400" b="1" dirty="0" err="1"/>
              <a:t>xeerar</a:t>
            </a:r>
            <a:r>
              <a:rPr lang="en-US" sz="2400" b="1" dirty="0"/>
              <a:t> </a:t>
            </a:r>
            <a:r>
              <a:rPr lang="en-US" sz="2400" b="1" dirty="0" err="1"/>
              <a:t>iyo</a:t>
            </a:r>
            <a:r>
              <a:rPr lang="en-US" sz="2400" b="1" dirty="0"/>
              <a:t> kala </a:t>
            </a:r>
            <a:r>
              <a:rPr lang="en-US" sz="2400" b="1" dirty="0" err="1"/>
              <a:t>dambeyn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loola</a:t>
            </a:r>
            <a:r>
              <a:rPr lang="en-US" sz="2400" dirty="0"/>
              <a:t> </a:t>
            </a:r>
            <a:r>
              <a:rPr lang="en-US" sz="2400" dirty="0" err="1"/>
              <a:t>jeedo</a:t>
            </a:r>
            <a:r>
              <a:rPr lang="en-US" sz="2400" dirty="0"/>
              <a:t> </a:t>
            </a:r>
            <a:r>
              <a:rPr lang="en-US" sz="2400" dirty="0" err="1"/>
              <a:t>dhammaan</a:t>
            </a:r>
            <a:r>
              <a:rPr lang="en-US" sz="2400" dirty="0"/>
              <a:t> </a:t>
            </a:r>
            <a:r>
              <a:rPr lang="en-US" sz="2400" dirty="0" err="1"/>
              <a:t>hey’adaha</a:t>
            </a:r>
            <a:r>
              <a:rPr lang="en-US" sz="2400" dirty="0"/>
              <a:t> </a:t>
            </a:r>
            <a:r>
              <a:rPr lang="en-US" sz="2400" dirty="0" err="1"/>
              <a:t>qabta</a:t>
            </a:r>
            <a:r>
              <a:rPr lang="en-US" sz="2400" dirty="0"/>
              <a:t> </a:t>
            </a:r>
            <a:r>
              <a:rPr lang="en-US" sz="2400" dirty="0" err="1"/>
              <a:t>adeegyada</a:t>
            </a:r>
            <a:r>
              <a:rPr lang="en-US" sz="2400" dirty="0"/>
              <a:t> </a:t>
            </a:r>
            <a:r>
              <a:rPr lang="en-US" sz="2400" dirty="0" err="1"/>
              <a:t>bulshadu</a:t>
            </a:r>
            <a:r>
              <a:rPr lang="en-US" sz="2400" dirty="0"/>
              <a:t> u </a:t>
            </a:r>
            <a:r>
              <a:rPr lang="en-US" sz="2400" dirty="0" err="1"/>
              <a:t>baahan</a:t>
            </a:r>
            <a:r>
              <a:rPr lang="en-US" sz="2400" dirty="0"/>
              <a:t> </a:t>
            </a:r>
            <a:r>
              <a:rPr lang="en-US" sz="2400" dirty="0" err="1"/>
              <a:t>tahay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17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2BE2-E948-68E5-E212-A618324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405"/>
            <a:ext cx="8596668" cy="1127051"/>
          </a:xfrm>
        </p:spPr>
        <p:txBody>
          <a:bodyPr/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E3DA-8AF4-16B6-E80C-4097C440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0093"/>
            <a:ext cx="6701661" cy="5454502"/>
          </a:xfrm>
        </p:spPr>
        <p:txBody>
          <a:bodyPr>
            <a:normAutofit/>
          </a:bodyPr>
          <a:lstStyle/>
          <a:p>
            <a:r>
              <a:rPr lang="es-ES" sz="2400" dirty="0" err="1"/>
              <a:t>Bulshada</a:t>
            </a:r>
            <a:r>
              <a:rPr lang="es-ES" sz="2400" dirty="0"/>
              <a:t> </a:t>
            </a:r>
            <a:r>
              <a:rPr lang="es-ES" sz="2400" dirty="0" err="1"/>
              <a:t>Soomaalidu</a:t>
            </a:r>
            <a:r>
              <a:rPr lang="es-ES" sz="2400" dirty="0"/>
              <a:t> </a:t>
            </a:r>
            <a:r>
              <a:rPr lang="es-ES" sz="2400" dirty="0" err="1"/>
              <a:t>waxaa</a:t>
            </a:r>
            <a:r>
              <a:rPr lang="es-ES" sz="2400" dirty="0"/>
              <a:t> ay </a:t>
            </a:r>
            <a:r>
              <a:rPr lang="es-ES" sz="2400" dirty="0" err="1"/>
              <a:t>isugu</a:t>
            </a:r>
            <a:r>
              <a:rPr lang="es-ES" sz="2400" dirty="0"/>
              <a:t> </a:t>
            </a:r>
            <a:r>
              <a:rPr lang="es-ES" sz="2400" dirty="0" err="1"/>
              <a:t>xiran</a:t>
            </a:r>
            <a:r>
              <a:rPr lang="es-ES" sz="2400" dirty="0"/>
              <a:t> </a:t>
            </a:r>
            <a:r>
              <a:rPr lang="es-ES" sz="2400" dirty="0" err="1"/>
              <a:t>tahay</a:t>
            </a:r>
            <a:r>
              <a:rPr lang="es-ES" sz="2400" dirty="0"/>
              <a:t> </a:t>
            </a:r>
            <a:r>
              <a:rPr lang="es-ES" sz="2400" dirty="0" err="1"/>
              <a:t>sidatan</a:t>
            </a:r>
            <a:r>
              <a:rPr lang="es-ES" sz="24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/>
              <a:t>Qoys</a:t>
            </a:r>
            <a:r>
              <a:rPr lang="en-US" sz="2400" dirty="0"/>
              <a:t>, </a:t>
            </a:r>
            <a:r>
              <a:rPr lang="en-US" sz="2400" dirty="0" err="1"/>
              <a:t>oo</a:t>
            </a:r>
            <a:r>
              <a:rPr lang="en-US" sz="2400" dirty="0"/>
              <a:t> ah </a:t>
            </a:r>
            <a:r>
              <a:rPr lang="en-US" sz="2400" dirty="0" err="1"/>
              <a:t>unugga</a:t>
            </a:r>
            <a:r>
              <a:rPr lang="en-US" sz="2400" dirty="0"/>
              <a:t> </a:t>
            </a:r>
            <a:r>
              <a:rPr lang="en-US" sz="2400" dirty="0" err="1"/>
              <a:t>ugu</a:t>
            </a:r>
            <a:r>
              <a:rPr lang="en-US" sz="2400" dirty="0"/>
              <a:t> </a:t>
            </a:r>
            <a:r>
              <a:rPr lang="en-US" sz="2400" dirty="0" err="1"/>
              <a:t>hooseeya</a:t>
            </a:r>
            <a:r>
              <a:rPr lang="en-US" sz="2400" dirty="0"/>
              <a:t>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Soomaalida,waxaa</a:t>
            </a:r>
            <a:r>
              <a:rPr lang="en-US" sz="2400" dirty="0"/>
              <a:t> </a:t>
            </a:r>
            <a:r>
              <a:rPr lang="en-US" sz="2400" dirty="0" err="1"/>
              <a:t>uuna</a:t>
            </a:r>
            <a:r>
              <a:rPr lang="en-US" sz="2400" dirty="0"/>
              <a:t> ka </a:t>
            </a:r>
            <a:r>
              <a:rPr lang="en-US" sz="2400" dirty="0" err="1"/>
              <a:t>kooban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</a:t>
            </a:r>
            <a:r>
              <a:rPr lang="en-US" sz="2400" dirty="0" err="1"/>
              <a:t>oday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xaasaskiisa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carruurta</a:t>
            </a:r>
            <a:r>
              <a:rPr lang="en-US" sz="2400" dirty="0"/>
              <a:t> ay </a:t>
            </a:r>
            <a:r>
              <a:rPr lang="en-US" sz="2400" dirty="0" err="1"/>
              <a:t>isu</a:t>
            </a:r>
            <a:r>
              <a:rPr lang="en-US" sz="2400" dirty="0"/>
              <a:t> </a:t>
            </a:r>
            <a:r>
              <a:rPr lang="en-US" sz="2400" dirty="0" err="1"/>
              <a:t>dhalaan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/>
              <a:t>Laf</a:t>
            </a:r>
            <a:r>
              <a:rPr lang="en-US" sz="2400" b="1" dirty="0"/>
              <a:t> (</a:t>
            </a:r>
            <a:r>
              <a:rPr lang="en-US" sz="2400" b="1" dirty="0" err="1"/>
              <a:t>jifo</a:t>
            </a:r>
            <a:r>
              <a:rPr lang="en-US" sz="2400" b="1" dirty="0"/>
              <a:t>),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loola</a:t>
            </a:r>
            <a:r>
              <a:rPr lang="en-US" sz="2400" dirty="0"/>
              <a:t> </a:t>
            </a:r>
            <a:r>
              <a:rPr lang="en-US" sz="2400" dirty="0" err="1"/>
              <a:t>jeedo</a:t>
            </a:r>
            <a:r>
              <a:rPr lang="en-US" sz="2400" dirty="0"/>
              <a:t> </a:t>
            </a:r>
            <a:r>
              <a:rPr lang="en-US" sz="2400" dirty="0" err="1"/>
              <a:t>qoysaska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kulma</a:t>
            </a:r>
            <a:r>
              <a:rPr lang="en-US" sz="2400" dirty="0"/>
              <a:t> </a:t>
            </a:r>
            <a:r>
              <a:rPr lang="en-US" sz="2400" dirty="0" err="1"/>
              <a:t>odayga</a:t>
            </a:r>
            <a:r>
              <a:rPr lang="en-US" sz="2400" dirty="0"/>
              <a:t>(2-3)</a:t>
            </a:r>
            <a:r>
              <a:rPr lang="en-US" sz="2400" dirty="0" err="1"/>
              <a:t>aad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/>
              <a:t>Jilib</a:t>
            </a:r>
            <a:r>
              <a:rPr lang="en-US" sz="2400" b="1" dirty="0"/>
              <a:t>,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qoysas</a:t>
            </a:r>
            <a:r>
              <a:rPr lang="en-US" sz="2400" dirty="0"/>
              <a:t> </a:t>
            </a:r>
            <a:r>
              <a:rPr lang="en-US" sz="2400" dirty="0" err="1"/>
              <a:t>batay</a:t>
            </a:r>
            <a:r>
              <a:rPr lang="en-US" sz="2400" dirty="0"/>
              <a:t> ,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kulma</a:t>
            </a:r>
            <a:r>
              <a:rPr lang="en-US" sz="2400" dirty="0"/>
              <a:t> </a:t>
            </a:r>
            <a:r>
              <a:rPr lang="en-US" sz="2400" dirty="0" err="1"/>
              <a:t>odayga</a:t>
            </a:r>
            <a:r>
              <a:rPr lang="en-US" sz="2400" dirty="0"/>
              <a:t> (5-6aad).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/>
              <a:t>Reer</a:t>
            </a:r>
            <a:r>
              <a:rPr lang="en-US" sz="2400" b="1" dirty="0"/>
              <a:t>,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jilibyo</a:t>
            </a:r>
            <a:r>
              <a:rPr lang="en-US" sz="2400" dirty="0"/>
              <a:t> </a:t>
            </a:r>
            <a:r>
              <a:rPr lang="en-US" sz="2400" dirty="0" err="1"/>
              <a:t>isu</a:t>
            </a:r>
            <a:r>
              <a:rPr lang="en-US" sz="2400" dirty="0"/>
              <a:t> </a:t>
            </a:r>
            <a:r>
              <a:rPr lang="en-US" sz="2400" dirty="0" err="1"/>
              <a:t>tegay,oo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kulma</a:t>
            </a:r>
            <a:r>
              <a:rPr lang="en-US" sz="2400" dirty="0"/>
              <a:t> </a:t>
            </a:r>
            <a:r>
              <a:rPr lang="en-US" sz="2400" dirty="0" err="1"/>
              <a:t>odayga</a:t>
            </a:r>
            <a:r>
              <a:rPr lang="en-US" sz="2400" dirty="0"/>
              <a:t> (7-9aad).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363ED-34D9-EC54-A063-812F4672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996" y="1419446"/>
            <a:ext cx="4688958" cy="4673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757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2BE2-E948-68E5-E212-A618324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405"/>
            <a:ext cx="8596668" cy="1127051"/>
          </a:xfrm>
        </p:spPr>
        <p:txBody>
          <a:bodyPr/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E3DA-8AF4-16B6-E80C-4097C440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313"/>
            <a:ext cx="8596668" cy="43912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/>
              <a:t>Beel</a:t>
            </a:r>
            <a:r>
              <a:rPr lang="en-US" sz="2400" b="1" dirty="0"/>
              <a:t> (</a:t>
            </a:r>
            <a:r>
              <a:rPr lang="en-US" sz="2400" b="1" dirty="0" err="1"/>
              <a:t>Qolo</a:t>
            </a:r>
            <a:r>
              <a:rPr lang="en-US" sz="2400" b="1" dirty="0"/>
              <a:t>),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reera</a:t>
            </a:r>
            <a:r>
              <a:rPr lang="en-US" sz="2400" dirty="0"/>
              <a:t> </a:t>
            </a:r>
            <a:r>
              <a:rPr lang="en-US" sz="2400" dirty="0" err="1"/>
              <a:t>badan,oo</a:t>
            </a:r>
            <a:r>
              <a:rPr lang="en-US" sz="2400" dirty="0"/>
              <a:t> </a:t>
            </a:r>
            <a:r>
              <a:rPr lang="en-US" sz="2400" dirty="0" err="1"/>
              <a:t>isku</a:t>
            </a:r>
            <a:r>
              <a:rPr lang="en-US" sz="2400" dirty="0"/>
              <a:t> </a:t>
            </a:r>
            <a:r>
              <a:rPr lang="en-US" sz="2400" dirty="0" err="1"/>
              <a:t>abtirsiina</a:t>
            </a:r>
            <a:r>
              <a:rPr lang="en-US" sz="2400" dirty="0"/>
              <a:t> </a:t>
            </a:r>
            <a:r>
              <a:rPr lang="en-US" sz="2400" dirty="0" err="1"/>
              <a:t>ah,kana</a:t>
            </a:r>
            <a:r>
              <a:rPr lang="en-US" sz="2400" dirty="0"/>
              <a:t> </a:t>
            </a:r>
            <a:r>
              <a:rPr lang="en-US" sz="2400" dirty="0" err="1"/>
              <a:t>kooban</a:t>
            </a:r>
            <a:r>
              <a:rPr lang="en-US" sz="2400" dirty="0"/>
              <a:t> </a:t>
            </a:r>
            <a:r>
              <a:rPr lang="en-US" sz="2400" dirty="0" err="1"/>
              <a:t>dhowr</a:t>
            </a:r>
            <a:r>
              <a:rPr lang="en-US" sz="2400" dirty="0"/>
              <a:t> </a:t>
            </a:r>
            <a:r>
              <a:rPr lang="en-US" sz="2400" dirty="0" err="1"/>
              <a:t>reer</a:t>
            </a:r>
            <a:r>
              <a:rPr lang="en-US" sz="2400" dirty="0"/>
              <a:t> </a:t>
            </a:r>
            <a:r>
              <a:rPr lang="en-US" sz="2400" dirty="0" err="1"/>
              <a:t>laga</a:t>
            </a:r>
            <a:r>
              <a:rPr lang="en-US" sz="2400" dirty="0"/>
              <a:t> </a:t>
            </a:r>
            <a:r>
              <a:rPr lang="en-US" sz="2400" dirty="0" err="1"/>
              <a:t>billaabo</a:t>
            </a:r>
            <a:r>
              <a:rPr lang="en-US" sz="2400" dirty="0"/>
              <a:t> </a:t>
            </a:r>
            <a:r>
              <a:rPr lang="en-US" sz="2400" dirty="0" err="1"/>
              <a:t>odayga</a:t>
            </a:r>
            <a:r>
              <a:rPr lang="en-US" sz="2400" dirty="0"/>
              <a:t> (10aad </a:t>
            </a:r>
            <a:r>
              <a:rPr lang="en-US" sz="2400" dirty="0" err="1"/>
              <a:t>iyo</a:t>
            </a:r>
            <a:r>
              <a:rPr lang="en-US" sz="2400" dirty="0"/>
              <a:t> ka badan)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Tol (</a:t>
            </a:r>
            <a:r>
              <a:rPr lang="en-US" sz="2400" b="1" dirty="0" err="1"/>
              <a:t>qabiil</a:t>
            </a:r>
            <a:r>
              <a:rPr lang="en-US" sz="2400" b="1" dirty="0"/>
              <a:t>), </a:t>
            </a:r>
            <a:r>
              <a:rPr lang="en-US" sz="2400" dirty="0" err="1"/>
              <a:t>tolku</a:t>
            </a:r>
            <a:r>
              <a:rPr lang="en-US" sz="2400" dirty="0"/>
              <a:t> </a:t>
            </a:r>
            <a:r>
              <a:rPr lang="en-US" sz="2400" dirty="0" err="1"/>
              <a:t>kuma</a:t>
            </a:r>
            <a:r>
              <a:rPr lang="en-US" sz="2400" dirty="0"/>
              <a:t> </a:t>
            </a:r>
            <a:r>
              <a:rPr lang="en-US" sz="2400" dirty="0" err="1"/>
              <a:t>koobna</a:t>
            </a:r>
            <a:r>
              <a:rPr lang="en-US" sz="2400" dirty="0"/>
              <a:t> </a:t>
            </a:r>
            <a:r>
              <a:rPr lang="en-US" sz="2400" dirty="0" err="1"/>
              <a:t>abtirsiino</a:t>
            </a:r>
            <a:r>
              <a:rPr lang="en-US" sz="2400" dirty="0"/>
              <a:t> </a:t>
            </a:r>
            <a:r>
              <a:rPr lang="en-US" sz="2400" dirty="0" err="1"/>
              <a:t>kaliya,balse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ka </a:t>
            </a:r>
            <a:r>
              <a:rPr lang="en-US" sz="2400" dirty="0" err="1"/>
              <a:t>koobnaan</a:t>
            </a:r>
            <a:r>
              <a:rPr lang="en-US" sz="2400" dirty="0"/>
              <a:t> </a:t>
            </a:r>
            <a:r>
              <a:rPr lang="en-US" sz="2400" dirty="0" err="1"/>
              <a:t>karaa</a:t>
            </a:r>
            <a:r>
              <a:rPr lang="en-US" sz="2400" dirty="0"/>
              <a:t> </a:t>
            </a:r>
            <a:r>
              <a:rPr lang="en-US" sz="2400" dirty="0" err="1"/>
              <a:t>intii</a:t>
            </a:r>
            <a:r>
              <a:rPr lang="en-US" sz="2400" dirty="0"/>
              <a:t> </a:t>
            </a:r>
            <a:r>
              <a:rPr lang="en-US" sz="2400" dirty="0" err="1"/>
              <a:t>dhib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dheef</a:t>
            </a:r>
            <a:r>
              <a:rPr lang="en-US" sz="2400" dirty="0"/>
              <a:t> </a:t>
            </a:r>
            <a:r>
              <a:rPr lang="en-US" sz="2400" dirty="0" err="1"/>
              <a:t>wadaagga</a:t>
            </a:r>
            <a:r>
              <a:rPr lang="en-US" sz="2400" dirty="0"/>
              <a:t> ah </a:t>
            </a:r>
            <a:r>
              <a:rPr lang="en-US" sz="2400" dirty="0" err="1"/>
              <a:t>lehna</a:t>
            </a:r>
            <a:r>
              <a:rPr lang="en-US" sz="2400" dirty="0"/>
              <a:t> </a:t>
            </a:r>
            <a:r>
              <a:rPr lang="en-US" sz="2400" dirty="0" err="1"/>
              <a:t>xeer,dhaqan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degaan</a:t>
            </a:r>
            <a:r>
              <a:rPr lang="en-US" sz="2400" dirty="0"/>
              <a:t> u </a:t>
            </a:r>
            <a:r>
              <a:rPr lang="en-US" sz="2400" dirty="0" err="1"/>
              <a:t>gaar</a:t>
            </a:r>
            <a:r>
              <a:rPr lang="en-US" sz="2400" dirty="0"/>
              <a:t> ah. </a:t>
            </a:r>
            <a:r>
              <a:rPr lang="en-US" sz="2400" dirty="0" err="1"/>
              <a:t>Waxaa</a:t>
            </a:r>
            <a:r>
              <a:rPr lang="en-US" sz="2400" dirty="0"/>
              <a:t> kale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jira</a:t>
            </a:r>
            <a:r>
              <a:rPr lang="en-US" sz="2400" dirty="0"/>
              <a:t> </a:t>
            </a:r>
            <a:r>
              <a:rPr lang="en-US" sz="2400" dirty="0" err="1"/>
              <a:t>ra'yi</a:t>
            </a:r>
            <a:r>
              <a:rPr lang="en-US" sz="2400" dirty="0"/>
              <a:t> </a:t>
            </a:r>
            <a:r>
              <a:rPr lang="en-US" sz="2400" dirty="0" err="1"/>
              <a:t>kale,oo</a:t>
            </a:r>
            <a:r>
              <a:rPr lang="en-US" sz="2400" dirty="0"/>
              <a:t> </a:t>
            </a:r>
            <a:r>
              <a:rPr lang="en-US" sz="2400" dirty="0" err="1"/>
              <a:t>qaba</a:t>
            </a:r>
            <a:r>
              <a:rPr lang="en-US" sz="2400" dirty="0"/>
              <a:t> in </a:t>
            </a:r>
            <a:r>
              <a:rPr lang="en-US" sz="2400" dirty="0" err="1"/>
              <a:t>qabiilku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</a:t>
            </a:r>
            <a:r>
              <a:rPr lang="en-US" sz="2400" dirty="0" err="1"/>
              <a:t>intii</a:t>
            </a:r>
            <a:r>
              <a:rPr lang="en-US" sz="2400" dirty="0"/>
              <a:t> </a:t>
            </a:r>
            <a:r>
              <a:rPr lang="en-US" sz="2400" dirty="0" err="1"/>
              <a:t>isku</a:t>
            </a:r>
            <a:r>
              <a:rPr lang="en-US" sz="2400" dirty="0"/>
              <a:t> </a:t>
            </a:r>
            <a:r>
              <a:rPr lang="en-US" sz="2400" dirty="0" err="1"/>
              <a:t>abtirsiinada</a:t>
            </a:r>
            <a:r>
              <a:rPr lang="en-US" sz="2400" dirty="0"/>
              <a:t> ah,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abtirsata</a:t>
            </a:r>
            <a:r>
              <a:rPr lang="en-US" sz="2400" dirty="0"/>
              <a:t> </a:t>
            </a:r>
            <a:r>
              <a:rPr lang="en-US" sz="2400" dirty="0" err="1"/>
              <a:t>oday</a:t>
            </a:r>
            <a:r>
              <a:rPr lang="en-US" sz="2400" dirty="0"/>
              <a:t> </a:t>
            </a:r>
            <a:r>
              <a:rPr lang="en-US" sz="2400" dirty="0" err="1"/>
              <a:t>sare</a:t>
            </a:r>
            <a:r>
              <a:rPr lang="en-US" sz="2400" dirty="0"/>
              <a:t>, </a:t>
            </a:r>
            <a:r>
              <a:rPr lang="en-US" sz="2400" dirty="0" err="1"/>
              <a:t>oo</a:t>
            </a:r>
            <a:r>
              <a:rPr lang="en-US" sz="2400" dirty="0"/>
              <a:t> la </a:t>
            </a:r>
            <a:r>
              <a:rPr lang="en-US" sz="2400" dirty="0" err="1"/>
              <a:t>malaawaalaayo</a:t>
            </a:r>
            <a:r>
              <a:rPr lang="en-US" sz="2400" dirty="0"/>
              <a:t> in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jiri</a:t>
            </a:r>
            <a:r>
              <a:rPr lang="en-US" sz="2400" dirty="0"/>
              <a:t> </a:t>
            </a:r>
            <a:r>
              <a:rPr lang="en-US" sz="2400" dirty="0" err="1"/>
              <a:t>jiray</a:t>
            </a:r>
            <a:r>
              <a:rPr lang="en-US" sz="2400" dirty="0"/>
              <a:t> </a:t>
            </a:r>
            <a:r>
              <a:rPr lang="en-US" sz="2400" dirty="0" err="1"/>
              <a:t>qarniya</a:t>
            </a:r>
            <a:r>
              <a:rPr lang="en-US" sz="2400" dirty="0"/>
              <a:t> </a:t>
            </a:r>
            <a:r>
              <a:rPr lang="en-US" sz="2400" dirty="0" err="1"/>
              <a:t>aad</a:t>
            </a:r>
            <a:r>
              <a:rPr lang="en-US" sz="2400" dirty="0"/>
              <a:t> fog.</a:t>
            </a:r>
          </a:p>
        </p:txBody>
      </p:sp>
    </p:spTree>
    <p:extLst>
      <p:ext uri="{BB962C8B-B14F-4D97-AF65-F5344CB8AC3E}">
        <p14:creationId xmlns:p14="http://schemas.microsoft.com/office/powerpoint/2010/main" val="141358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2BE2-E948-68E5-E212-A618324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405"/>
            <a:ext cx="8596668" cy="1127051"/>
          </a:xfrm>
        </p:spPr>
        <p:txBody>
          <a:bodyPr/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E3DA-8AF4-16B6-E80C-4097C440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313"/>
            <a:ext cx="8596668" cy="4391245"/>
          </a:xfrm>
        </p:spPr>
        <p:txBody>
          <a:bodyPr>
            <a:normAutofit/>
          </a:bodyPr>
          <a:lstStyle/>
          <a:p>
            <a:r>
              <a:rPr lang="es-ES" sz="2400" dirty="0" err="1"/>
              <a:t>Marka</a:t>
            </a:r>
            <a:r>
              <a:rPr lang="es-ES" sz="2400" dirty="0"/>
              <a:t> </a:t>
            </a:r>
            <a:r>
              <a:rPr lang="es-ES" sz="2400" dirty="0" err="1"/>
              <a:t>laga</a:t>
            </a:r>
            <a:r>
              <a:rPr lang="es-ES" sz="2400" dirty="0"/>
              <a:t> </a:t>
            </a:r>
            <a:r>
              <a:rPr lang="es-ES" sz="2400" dirty="0" err="1"/>
              <a:t>hadlaayo</a:t>
            </a:r>
            <a:r>
              <a:rPr lang="es-ES" sz="2400" dirty="0"/>
              <a:t> </a:t>
            </a:r>
            <a:r>
              <a:rPr lang="es-ES" sz="2400" dirty="0" err="1"/>
              <a:t>guud</a:t>
            </a:r>
            <a:r>
              <a:rPr lang="es-ES" sz="2400" dirty="0"/>
              <a:t> </a:t>
            </a:r>
            <a:r>
              <a:rPr lang="es-ES" sz="2400" dirty="0" err="1"/>
              <a:t>ahaan</a:t>
            </a:r>
            <a:r>
              <a:rPr lang="es-ES" sz="2400" dirty="0"/>
              <a:t> </a:t>
            </a:r>
            <a:r>
              <a:rPr lang="es-ES" sz="2400" dirty="0" err="1"/>
              <a:t>qaabdhismeedka</a:t>
            </a:r>
            <a:r>
              <a:rPr lang="es-ES" sz="2400" dirty="0"/>
              <a:t> </a:t>
            </a:r>
            <a:r>
              <a:rPr lang="es-ES" sz="2400" dirty="0" err="1"/>
              <a:t>bulshada</a:t>
            </a:r>
            <a:r>
              <a:rPr lang="es-ES" sz="2400" dirty="0"/>
              <a:t> </a:t>
            </a:r>
            <a:r>
              <a:rPr lang="es-ES" sz="2400" dirty="0" err="1"/>
              <a:t>Soomaalida,waxaa</a:t>
            </a:r>
            <a:r>
              <a:rPr lang="es-ES" sz="2400" dirty="0"/>
              <a:t> </a:t>
            </a:r>
            <a:r>
              <a:rPr lang="es-ES" sz="2400" dirty="0" err="1"/>
              <a:t>aan</a:t>
            </a:r>
            <a:r>
              <a:rPr lang="es-ES" sz="2400" dirty="0"/>
              <a:t> </a:t>
            </a:r>
            <a:r>
              <a:rPr lang="es-ES" sz="2400" dirty="0" err="1"/>
              <a:t>dhihi</a:t>
            </a:r>
            <a:r>
              <a:rPr lang="es-ES" sz="2400" dirty="0"/>
              <a:t> </a:t>
            </a:r>
            <a:r>
              <a:rPr lang="es-ES" sz="2400" dirty="0" err="1"/>
              <a:t>karna</a:t>
            </a:r>
            <a:r>
              <a:rPr lang="es-ES" sz="2400" dirty="0"/>
              <a:t> </a:t>
            </a:r>
            <a:r>
              <a:rPr lang="es-ES" sz="2400" dirty="0" err="1"/>
              <a:t>waxaa</a:t>
            </a:r>
            <a:r>
              <a:rPr lang="es-ES" sz="2400" dirty="0"/>
              <a:t> ay </a:t>
            </a:r>
            <a:r>
              <a:rPr lang="es-ES" sz="2400" dirty="0" err="1"/>
              <a:t>ka</a:t>
            </a:r>
            <a:r>
              <a:rPr lang="es-ES" sz="2400" dirty="0"/>
              <a:t> </a:t>
            </a:r>
            <a:r>
              <a:rPr lang="es-ES" sz="2400" dirty="0" err="1"/>
              <a:t>kooban</a:t>
            </a:r>
            <a:r>
              <a:rPr lang="es-ES" sz="2400" dirty="0"/>
              <a:t> </a:t>
            </a:r>
            <a:r>
              <a:rPr lang="es-ES" sz="2400" dirty="0" err="1"/>
              <a:t>tahay</a:t>
            </a:r>
            <a:r>
              <a:rPr lang="es-ES" sz="2400" dirty="0"/>
              <a:t> </a:t>
            </a:r>
            <a:r>
              <a:rPr lang="es-ES" sz="2400" dirty="0" err="1"/>
              <a:t>laba</a:t>
            </a:r>
            <a:r>
              <a:rPr lang="es-ES" sz="2400" dirty="0"/>
              <a:t> </a:t>
            </a:r>
            <a:r>
              <a:rPr lang="es-ES" sz="2400" dirty="0" err="1"/>
              <a:t>qaabdhismeed,oo</a:t>
            </a:r>
            <a:r>
              <a:rPr lang="es-ES" sz="2400" dirty="0"/>
              <a:t> </a:t>
            </a:r>
            <a:r>
              <a:rPr lang="es-ES" sz="2400" dirty="0" err="1"/>
              <a:t>kala</a:t>
            </a:r>
            <a:r>
              <a:rPr lang="es-ES" sz="2400" dirty="0"/>
              <a:t> ah: </a:t>
            </a:r>
          </a:p>
          <a:p>
            <a:pPr marL="457200" indent="-457200">
              <a:buAutoNum type="arabicPeriod"/>
            </a:pPr>
            <a:r>
              <a:rPr lang="en-US" sz="2800" b="1" dirty="0">
                <a:solidFill>
                  <a:srgbClr val="7030A0"/>
                </a:solidFill>
              </a:rPr>
              <a:t>QAABDHISMEEDKA QABIILKA </a:t>
            </a:r>
          </a:p>
          <a:p>
            <a:pPr marL="0" indent="0">
              <a:buNone/>
            </a:pPr>
            <a:r>
              <a:rPr lang="en-US" sz="2400" dirty="0" err="1"/>
              <a:t>Qaabkaani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qaab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ah </a:t>
            </a:r>
            <a:r>
              <a:rPr lang="en-US" sz="2400" dirty="0" err="1">
                <a:solidFill>
                  <a:schemeClr val="accent2"/>
                </a:solidFill>
              </a:rPr>
              <a:t>qaababkii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hore</a:t>
            </a:r>
            <a:r>
              <a:rPr lang="en-US" sz="2400" dirty="0"/>
              <a:t>,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bulshooyinka</a:t>
            </a:r>
            <a:r>
              <a:rPr lang="en-US" sz="2400" dirty="0"/>
              <a:t> </a:t>
            </a:r>
            <a:r>
              <a:rPr lang="en-US" sz="2400" dirty="0" err="1"/>
              <a:t>Aaddamigu</a:t>
            </a:r>
            <a:r>
              <a:rPr lang="en-US" sz="2400" dirty="0"/>
              <a:t>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wada</a:t>
            </a:r>
            <a:r>
              <a:rPr lang="en-US" sz="2400" dirty="0"/>
              <a:t> </a:t>
            </a:r>
            <a:r>
              <a:rPr lang="en-US" sz="2400" dirty="0" err="1"/>
              <a:t>mareen</a:t>
            </a:r>
            <a:r>
              <a:rPr lang="en-US" sz="2400" dirty="0"/>
              <a:t> </a:t>
            </a:r>
            <a:r>
              <a:rPr lang="en-US" sz="2400" dirty="0" err="1"/>
              <a:t>waana</a:t>
            </a:r>
            <a:r>
              <a:rPr lang="en-US" sz="2400" dirty="0"/>
              <a:t> </a:t>
            </a:r>
            <a:r>
              <a:rPr lang="en-US" sz="2400" dirty="0" err="1"/>
              <a:t>qaab</a:t>
            </a:r>
            <a:r>
              <a:rPr lang="en-US" sz="2400" dirty="0"/>
              <a:t> </a:t>
            </a:r>
            <a:r>
              <a:rPr lang="en-US" sz="2400" dirty="0" err="1"/>
              <a:t>aad</a:t>
            </a:r>
            <a:r>
              <a:rPr lang="en-US" sz="2400" dirty="0"/>
              <a:t> u </a:t>
            </a:r>
            <a:r>
              <a:rPr lang="en-US" sz="2400" dirty="0" err="1"/>
              <a:t>da’weyn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ka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jeeda</a:t>
            </a:r>
            <a:r>
              <a:rPr lang="en-US" sz="2400" dirty="0"/>
              <a:t> </a:t>
            </a:r>
            <a:r>
              <a:rPr lang="en-US" sz="2400" dirty="0" err="1"/>
              <a:t>nidaamkii</a:t>
            </a:r>
            <a:r>
              <a:rPr lang="en-US" sz="2400" dirty="0"/>
              <a:t> </a:t>
            </a:r>
            <a:r>
              <a:rPr lang="en-US" sz="2400" dirty="0" err="1"/>
              <a:t>hore</a:t>
            </a:r>
            <a:r>
              <a:rPr lang="en-US" sz="2400" dirty="0"/>
              <a:t>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waayihii</a:t>
            </a:r>
            <a:r>
              <a:rPr lang="en-US" sz="2400" dirty="0"/>
              <a:t> </a:t>
            </a:r>
            <a:r>
              <a:rPr lang="en-US" sz="2400" dirty="0" err="1"/>
              <a:t>raacatada</a:t>
            </a:r>
            <a:r>
              <a:rPr lang="en-US" sz="2400" dirty="0"/>
              <a:t>,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Aaddamigu</a:t>
            </a:r>
            <a:r>
              <a:rPr lang="en-US" sz="2400" dirty="0"/>
              <a:t>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wada</a:t>
            </a:r>
            <a:r>
              <a:rPr lang="en-US" sz="2400" dirty="0"/>
              <a:t> </a:t>
            </a:r>
            <a:r>
              <a:rPr lang="en-US" sz="2400" dirty="0" err="1"/>
              <a:t>maray</a:t>
            </a:r>
            <a:r>
              <a:rPr lang="en-US" sz="2400" dirty="0"/>
              <a:t>, </a:t>
            </a:r>
            <a:r>
              <a:rPr lang="en-US" sz="2400" dirty="0" err="1"/>
              <a:t>waana</a:t>
            </a:r>
            <a:r>
              <a:rPr lang="en-US" sz="2400" dirty="0"/>
              <a:t> </a:t>
            </a:r>
            <a:r>
              <a:rPr lang="en-US" sz="2400" dirty="0" err="1"/>
              <a:t>qaabka</a:t>
            </a:r>
            <a:r>
              <a:rPr lang="en-US" sz="2400" dirty="0"/>
              <a:t> </a:t>
            </a:r>
            <a:r>
              <a:rPr lang="en-US" sz="2400" dirty="0" err="1"/>
              <a:t>bulshada</a:t>
            </a:r>
            <a:r>
              <a:rPr lang="en-US" sz="2400" dirty="0"/>
              <a:t> </a:t>
            </a:r>
            <a:r>
              <a:rPr lang="en-US" sz="2400" dirty="0" err="1"/>
              <a:t>Soomaalida</a:t>
            </a:r>
            <a:r>
              <a:rPr lang="en-US" sz="2400" dirty="0"/>
              <a:t> </a:t>
            </a:r>
            <a:r>
              <a:rPr lang="en-US" sz="2400" dirty="0" err="1"/>
              <a:t>inteeda</a:t>
            </a:r>
            <a:r>
              <a:rPr lang="en-US" sz="2400" dirty="0"/>
              <a:t> badan ay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noolaan</a:t>
            </a:r>
            <a:r>
              <a:rPr lang="en-US" sz="2400" dirty="0"/>
              <a:t> </a:t>
            </a:r>
            <a:r>
              <a:rPr lang="en-US" sz="2400" dirty="0" err="1"/>
              <a:t>jireen</a:t>
            </a:r>
            <a:r>
              <a:rPr lang="en-US" sz="2400" dirty="0"/>
              <a:t> ka </a:t>
            </a:r>
            <a:r>
              <a:rPr lang="en-US" sz="2400" dirty="0" err="1"/>
              <a:t>hor</a:t>
            </a:r>
            <a:r>
              <a:rPr lang="en-US" sz="2400" dirty="0"/>
              <a:t> </a:t>
            </a:r>
            <a:r>
              <a:rPr lang="en-US" sz="2400" dirty="0" err="1"/>
              <a:t>dhalashadii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dowladdnimada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Soomaalida</a:t>
            </a:r>
            <a:r>
              <a:rPr lang="en-US" sz="2400" dirty="0">
                <a:solidFill>
                  <a:schemeClr val="accent2"/>
                </a:solidFill>
              </a:rPr>
              <a:t> 1960kii.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424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2BE2-E948-68E5-E212-A618324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405"/>
            <a:ext cx="8596668" cy="1127051"/>
          </a:xfrm>
        </p:spPr>
        <p:txBody>
          <a:bodyPr/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Bulshada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E3DA-8AF4-16B6-E80C-4097C440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313"/>
            <a:ext cx="8596668" cy="4933506"/>
          </a:xfrm>
        </p:spPr>
        <p:txBody>
          <a:bodyPr>
            <a:normAutofit/>
          </a:bodyPr>
          <a:lstStyle/>
          <a:p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marka</a:t>
            </a:r>
            <a:r>
              <a:rPr lang="en-US" sz="2400" dirty="0"/>
              <a:t> ay ka </a:t>
            </a:r>
            <a:r>
              <a:rPr lang="en-US" sz="2400" dirty="0" err="1"/>
              <a:t>hadleyso</a:t>
            </a:r>
            <a:r>
              <a:rPr lang="en-US" sz="2400" dirty="0"/>
              <a:t> </a:t>
            </a:r>
            <a:r>
              <a:rPr lang="en-US" sz="2400" dirty="0" err="1"/>
              <a:t>qabiilka</a:t>
            </a:r>
            <a:r>
              <a:rPr lang="en-US" sz="2400" dirty="0"/>
              <a:t> </a:t>
            </a:r>
            <a:r>
              <a:rPr lang="en-US" sz="2400" dirty="0" err="1"/>
              <a:t>waxtarkiisa,waxaa</a:t>
            </a:r>
            <a:r>
              <a:rPr lang="en-US" sz="2400" dirty="0"/>
              <a:t> ay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maahmaahdaa</a:t>
            </a:r>
            <a:r>
              <a:rPr lang="en-US" sz="2400" dirty="0"/>
              <a:t> </a:t>
            </a:r>
            <a:r>
              <a:rPr lang="en-US" sz="2400" b="1" dirty="0" err="1"/>
              <a:t>seddax</a:t>
            </a:r>
            <a:r>
              <a:rPr lang="en-US" sz="2400" dirty="0"/>
              <a:t> baa </a:t>
            </a:r>
            <a:r>
              <a:rPr lang="en-US" sz="2400" dirty="0" err="1"/>
              <a:t>qabiil</a:t>
            </a:r>
            <a:r>
              <a:rPr lang="en-US" sz="2400" dirty="0"/>
              <a:t> </a:t>
            </a:r>
            <a:r>
              <a:rPr lang="en-US" sz="2400" dirty="0" err="1"/>
              <a:t>lagu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: </a:t>
            </a:r>
            <a:r>
              <a:rPr lang="en-US" sz="2400" b="1" dirty="0"/>
              <a:t>Nin </a:t>
            </a:r>
            <a:r>
              <a:rPr lang="en-US" sz="2400" b="1" dirty="0" err="1"/>
              <a:t>qumman</a:t>
            </a:r>
            <a:r>
              <a:rPr lang="en-US" sz="2400" b="1" dirty="0"/>
              <a:t> </a:t>
            </a:r>
            <a:r>
              <a:rPr lang="en-US" sz="2400" b="1" dirty="0" err="1"/>
              <a:t>quweyntiisa</a:t>
            </a:r>
            <a:r>
              <a:rPr lang="en-US" sz="2400" b="1" dirty="0"/>
              <a:t>, </a:t>
            </a:r>
            <a:r>
              <a:rPr lang="en-US" sz="2400" b="1" dirty="0" err="1"/>
              <a:t>nin</a:t>
            </a:r>
            <a:r>
              <a:rPr lang="en-US" sz="2400" b="1" dirty="0"/>
              <a:t> </a:t>
            </a:r>
            <a:r>
              <a:rPr lang="en-US" sz="2400" b="1" dirty="0" err="1"/>
              <a:t>qalloocan</a:t>
            </a:r>
            <a:r>
              <a:rPr lang="en-US" sz="2400" b="1" dirty="0"/>
              <a:t> </a:t>
            </a:r>
            <a:r>
              <a:rPr lang="en-US" sz="2400" b="1" dirty="0" err="1"/>
              <a:t>qabashadiisa</a:t>
            </a:r>
            <a:r>
              <a:rPr lang="en-US" sz="2400" b="1" dirty="0"/>
              <a:t> </a:t>
            </a:r>
            <a:r>
              <a:rPr lang="en-US" sz="2400" b="1" dirty="0" err="1"/>
              <a:t>iyo</a:t>
            </a:r>
            <a:r>
              <a:rPr lang="en-US" sz="2400" b="1" dirty="0"/>
              <a:t> </a:t>
            </a:r>
            <a:r>
              <a:rPr lang="en-US" sz="2400" b="1" dirty="0" err="1"/>
              <a:t>nin</a:t>
            </a:r>
            <a:r>
              <a:rPr lang="en-US" sz="2400" b="1" dirty="0"/>
              <a:t> </a:t>
            </a:r>
            <a:r>
              <a:rPr lang="en-US" sz="2400" b="1" dirty="0" err="1"/>
              <a:t>qadsan</a:t>
            </a:r>
            <a:r>
              <a:rPr lang="en-US" sz="2400" b="1" dirty="0"/>
              <a:t> </a:t>
            </a:r>
            <a:r>
              <a:rPr lang="en-US" sz="2400" b="1" dirty="0" err="1"/>
              <a:t>quudintiisa</a:t>
            </a:r>
            <a:r>
              <a:rPr lang="en-US" sz="2400" b="1" dirty="0"/>
              <a:t>. </a:t>
            </a:r>
          </a:p>
          <a:p>
            <a:r>
              <a:rPr lang="en-US" sz="2400" dirty="0"/>
              <a:t>Sidoo kale, </a:t>
            </a:r>
            <a:r>
              <a:rPr lang="en-US" sz="2400" dirty="0" err="1"/>
              <a:t>Qaabdhimeedkaan</a:t>
            </a:r>
            <a:r>
              <a:rPr lang="en-US" sz="2400" dirty="0"/>
              <a:t> </a:t>
            </a:r>
            <a:r>
              <a:rPr lang="en-US" sz="2400" dirty="0" err="1"/>
              <a:t>qabiilka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dhisan</a:t>
            </a:r>
            <a:r>
              <a:rPr lang="en-US" sz="2400" dirty="0"/>
              <a:t>,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</a:t>
            </a:r>
            <a:r>
              <a:rPr lang="en-US" sz="2400" dirty="0" err="1"/>
              <a:t>dhibaatooyin</a:t>
            </a:r>
            <a:r>
              <a:rPr lang="en-US" sz="2400" dirty="0"/>
              <a:t> </a:t>
            </a:r>
            <a:r>
              <a:rPr lang="en-US" sz="2400" dirty="0" err="1"/>
              <a:t>fara</a:t>
            </a:r>
            <a:r>
              <a:rPr lang="en-US" sz="2400" dirty="0"/>
              <a:t> badan </a:t>
            </a:r>
            <a:r>
              <a:rPr lang="en-US" sz="2400" dirty="0" err="1"/>
              <a:t>sida</a:t>
            </a:r>
            <a:r>
              <a:rPr lang="en-US" sz="24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 err="1"/>
              <a:t>Isirsooc</a:t>
            </a:r>
            <a:r>
              <a:rPr lang="en-US" sz="2200" b="1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/>
              <a:t>Kala-</a:t>
            </a:r>
            <a:r>
              <a:rPr lang="en-US" sz="2200" b="1" dirty="0" err="1"/>
              <a:t>aarsi</a:t>
            </a:r>
            <a:endParaRPr lang="en-US" sz="22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 err="1"/>
              <a:t>Asal</a:t>
            </a:r>
            <a:r>
              <a:rPr lang="en-US" sz="2200" b="1" dirty="0"/>
              <a:t> </a:t>
            </a:r>
            <a:r>
              <a:rPr lang="en-US" sz="2200" b="1" dirty="0" err="1"/>
              <a:t>ku</a:t>
            </a:r>
            <a:r>
              <a:rPr lang="en-US" sz="2200" b="1" dirty="0"/>
              <a:t> </a:t>
            </a:r>
            <a:r>
              <a:rPr lang="en-US" sz="2200" b="1" dirty="0" err="1"/>
              <a:t>faan</a:t>
            </a:r>
            <a:r>
              <a:rPr lang="en-US" sz="2200" b="1" dirty="0"/>
              <a:t> (</a:t>
            </a:r>
            <a:r>
              <a:rPr lang="en-US" sz="2200" b="1" dirty="0" err="1"/>
              <a:t>islaweyni</a:t>
            </a:r>
            <a:r>
              <a:rPr lang="en-US" sz="2200" b="1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/>
              <a:t>Amar </a:t>
            </a:r>
            <a:r>
              <a:rPr lang="en-US" sz="2200" b="1" dirty="0" err="1"/>
              <a:t>ku</a:t>
            </a:r>
            <a:r>
              <a:rPr lang="en-US" sz="2200" b="1" dirty="0"/>
              <a:t> </a:t>
            </a:r>
            <a:r>
              <a:rPr lang="en-US" sz="2200" b="1" dirty="0" err="1"/>
              <a:t>taagleyn</a:t>
            </a:r>
            <a:endParaRPr lang="en-US" sz="22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b="1" dirty="0" err="1"/>
              <a:t>Sedbursi</a:t>
            </a:r>
            <a:r>
              <a:rPr lang="en-US" sz="2200" b="1" dirty="0"/>
              <a:t> IWM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5078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</TotalTime>
  <Words>1249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Arial Black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Ujeeddooyinka Cutubka</vt:lpstr>
      <vt:lpstr>Bulsho Iyo Waxa Ay Ka Kooban Tahay</vt:lpstr>
      <vt:lpstr>Bulsho Iyo Waxa Ay Ka Kooban Tahay</vt:lpstr>
      <vt:lpstr>Bulsho Iyo Waxa Ay Ka Kooban Tahay</vt:lpstr>
      <vt:lpstr>Qaabdhismeedka Bulshada Soomaalida</vt:lpstr>
      <vt:lpstr>Qaabdhismeedka Bulshada Soomaalida</vt:lpstr>
      <vt:lpstr>Qaabdhismeedka Bulshada Soomaalida</vt:lpstr>
      <vt:lpstr>Qaabdhismeedka Bulshada Soomaalida</vt:lpstr>
      <vt:lpstr>Qaabdhismeedka Bulshada Soomaalida</vt:lpstr>
      <vt:lpstr>Qaabdhismeedka Bulshada Soomaalida</vt:lpstr>
      <vt:lpstr>Qaabdhismeedka Bulshada Soomaalida</vt:lpstr>
      <vt:lpstr>Qaabdhismeedka Bulshada Soomaalida</vt:lpstr>
      <vt:lpstr>Qaabdhismeedka Bulshada Soomaalida</vt:lpstr>
      <vt:lpstr>Qaabdhismeedka Bulshada Soomaalida</vt:lpstr>
      <vt:lpstr>Bulshada Soomaalidu Waa Dowlalado Yaryar Oo Kala Madax Bannaan</vt:lpstr>
      <vt:lpstr>Bulshada Soomaalidu Waa Dowlalado Yaryar Oo Kala Madax Bannaan</vt:lpstr>
      <vt:lpstr>Hoggaandhaqameedka Qowmiyadda Soomaalida</vt:lpstr>
      <vt:lpstr>Hoggaandhaqameedka Qowmiyadda Soomaalida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Cutubka 1aad:</dc:title>
  <dc:creator>Ibrahim Omar Mohamed</dc:creator>
  <cp:lastModifiedBy>Khalid</cp:lastModifiedBy>
  <cp:revision>711</cp:revision>
  <dcterms:created xsi:type="dcterms:W3CDTF">2024-02-14T14:44:50Z</dcterms:created>
  <dcterms:modified xsi:type="dcterms:W3CDTF">2024-03-17T19:21:54Z</dcterms:modified>
</cp:coreProperties>
</file>