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50" y="2266340"/>
            <a:ext cx="9153150" cy="1527050"/>
          </a:xfrm>
        </p:spPr>
        <p:txBody>
          <a:bodyPr/>
          <a:lstStyle/>
          <a:p>
            <a:r>
              <a:rPr lang="en-US" dirty="0" smtClean="0"/>
              <a:t>              Kotlin Coroutines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93388"/>
            <a:ext cx="9144000" cy="1068937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                            Group member :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		                         Muaaz Zaka		L16-4252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1995"/>
          </a:xfrm>
        </p:spPr>
        <p:txBody>
          <a:bodyPr/>
          <a:lstStyle/>
          <a:p>
            <a:r>
              <a:rPr lang="en-US" dirty="0" smtClean="0"/>
              <a:t>Kotlin Coroutines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half" idx="4294967295"/>
          </p:nvPr>
        </p:nvSpPr>
        <p:spPr>
          <a:xfrm>
            <a:off x="-9150" y="2877160"/>
            <a:ext cx="9144000" cy="170399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Asynchronous Task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Light-Weight Thread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5011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Routines</a:t>
            </a:r>
            <a:endParaRPr lang="en-GB" sz="2000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663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   Cooperation                                   Functions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03065" y="1808225"/>
            <a:ext cx="458115" cy="458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30115" y="1808225"/>
            <a:ext cx="458115" cy="4581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1995"/>
          </a:xfrm>
        </p:spPr>
        <p:txBody>
          <a:bodyPr/>
          <a:lstStyle/>
          <a:p>
            <a:r>
              <a:rPr lang="en-US" dirty="0" smtClean="0"/>
              <a:t>Why Coroutines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0110"/>
            <a:ext cx="9144000" cy="3359506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Main/UI Thread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should not be Blocked.</a:t>
            </a:r>
          </a:p>
          <a:p>
            <a:r>
              <a:rPr lang="en-GB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Long running tasks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are tasks that take too long to block the main thread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For Example, Network Request, Database query, File Reading etc.</a:t>
            </a:r>
            <a:endParaRPr lang="en-GB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Main-safety 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allows you to ensure that any suspend function can be called from the main thread.</a:t>
            </a:r>
          </a:p>
          <a:p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1995"/>
          </a:xfrm>
        </p:spPr>
        <p:txBody>
          <a:bodyPr/>
          <a:lstStyle/>
          <a:p>
            <a:r>
              <a:rPr lang="en-US" dirty="0" smtClean="0"/>
              <a:t>Why Coroutines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682115"/>
            <a:ext cx="4577067" cy="479822"/>
          </a:xfrm>
        </p:spPr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" y="2113635"/>
            <a:ext cx="4419294" cy="2137871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that heavily uses callbacks can become hard to read and harder to reason 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exceptions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Handled by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572000" cy="479822"/>
          </a:xfrm>
        </p:spPr>
        <p:txBody>
          <a:bodyPr/>
          <a:lstStyle/>
          <a:p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19294" y="2113635"/>
            <a:ext cx="4724705" cy="2137871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Converts callback-based code to sequential code. Code written sequentially is typically easier to read.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Exceptions feature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Handled by User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Coroutines Implementation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Dependencies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Enable Coroutines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Suspension Functions</a:t>
            </a: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113635"/>
            <a:ext cx="8229600" cy="85725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83</Words>
  <Application>Microsoft Office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         Kotlin Coroutines</vt:lpstr>
      <vt:lpstr>Kotlin Coroutines</vt:lpstr>
      <vt:lpstr>Why Coroutines</vt:lpstr>
      <vt:lpstr>Why Coroutines</vt:lpstr>
      <vt:lpstr>Coroutines Implementation </vt:lpstr>
      <vt:lpstr>DEMO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hp</cp:lastModifiedBy>
  <cp:revision>169</cp:revision>
  <dcterms:created xsi:type="dcterms:W3CDTF">2013-08-21T19:17:07Z</dcterms:created>
  <dcterms:modified xsi:type="dcterms:W3CDTF">2019-11-25T03:42:14Z</dcterms:modified>
</cp:coreProperties>
</file>