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6747F-31C1-4D8D-B02F-26F30B6C495E}" v="67" dt="2025-09-14T15:01:34.146"/>
    <p1510:client id="{EF1C15D8-C0C9-424C-B7C1-61249BB14C8B}" v="67" dt="2025-09-14T14:16:27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 per Day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Study</c:v>
                </c:pt>
                <c:pt idx="1">
                  <c:v>Social Media</c:v>
                </c:pt>
                <c:pt idx="2">
                  <c:v>Other Activities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3-488D-B78B-860EE2BA3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cation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Impact of Social Media on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F0F8FF"/>
                </a:solidFill>
              </a:defRPr>
            </a:pPr>
            <a:r>
              <a:rPr dirty="0"/>
              <a:t>Prepared by: </a:t>
            </a:r>
            <a:r>
              <a:rPr lang="en-US" dirty="0"/>
              <a:t>Mohammad Muaaz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u="sng" dirty="0"/>
              <a:t>Positive Impacts</a:t>
            </a:r>
            <a:endParaRPr lang="en-US" b="1" i="1" u="sng">
              <a:ea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653868" cy="2523768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Access to information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Global connectivity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Educational resources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Skill development</a:t>
            </a:r>
            <a:endParaRPr dirty="0">
              <a:ea typeface="Calibri"/>
              <a:cs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5942610" y="1928191"/>
            <a:ext cx="2743200" cy="1828800"/>
          </a:xfrm>
          <a:prstGeom prst="ellipse">
            <a:avLst/>
          </a:prstGeom>
          <a:solidFill>
            <a:srgbClr val="87CE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Learning Online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u="sng" dirty="0"/>
              <a:t>Negative Impacts</a:t>
            </a:r>
            <a:endParaRPr lang="en-US" b="1" i="1" u="sng">
              <a:ea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972993" cy="2523768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/>
          </a:p>
          <a:p>
            <a:pPr>
              <a:defRPr sz="2000">
                <a:solidFill>
                  <a:srgbClr val="8B0000"/>
                </a:solidFill>
              </a:defRPr>
            </a:pPr>
            <a:r>
              <a:rPr dirty="0"/>
              <a:t>• Distraction from studies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8B000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8B0000"/>
                </a:solidFill>
              </a:defRPr>
            </a:pPr>
            <a:r>
              <a:rPr dirty="0"/>
              <a:t>• Cyberbullying</a:t>
            </a:r>
            <a:endParaRPr lang="en-US" dirty="0"/>
          </a:p>
          <a:p>
            <a:pPr>
              <a:defRPr sz="2000">
                <a:solidFill>
                  <a:srgbClr val="8B0000"/>
                </a:solidFill>
              </a:defRPr>
            </a:pP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8B0000"/>
                </a:solidFill>
              </a:defRPr>
            </a:pPr>
            <a:r>
              <a:rPr dirty="0"/>
              <a:t>• Sleep issues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8B0000"/>
                </a:solidFill>
              </a:defRPr>
            </a:pPr>
            <a:endParaRPr lang="en-US" dirty="0">
              <a:ea typeface="Calibri"/>
              <a:cs typeface="Calibri"/>
            </a:endParaRPr>
          </a:p>
          <a:p>
            <a:pPr>
              <a:defRPr sz="2000">
                <a:solidFill>
                  <a:srgbClr val="8B0000"/>
                </a:solidFill>
              </a:defRPr>
            </a:pPr>
            <a:r>
              <a:rPr dirty="0"/>
              <a:t>• Reduced physical activity</a:t>
            </a:r>
            <a:endParaRPr dirty="0">
              <a:ea typeface="Calibri"/>
              <a:cs typeface="Calibri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666730" y="1963592"/>
            <a:ext cx="2743200" cy="1828800"/>
          </a:xfrm>
          <a:prstGeom prst="cloudCallout">
            <a:avLst/>
          </a:prstGeom>
          <a:solidFill>
            <a:srgbClr val="FFA0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Too much screen 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i="1" u="sng" dirty="0"/>
              <a:t>Statistics: Social Media Usage</a:t>
            </a:r>
            <a:br>
              <a:rPr lang="en-US" b="1" i="1" u="sng" dirty="0"/>
            </a:br>
            <a:endParaRPr lang="en-US" b="1" i="1" u="sng">
              <a:ea typeface="Calibri"/>
              <a:cs typeface="Calibri"/>
            </a:endParaRP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50674"/>
              </p:ext>
            </p:extLst>
          </p:nvPr>
        </p:nvGraphicFramePr>
        <p:xfrm>
          <a:off x="457200" y="1717688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7408"/>
              </p:ext>
            </p:extLst>
          </p:nvPr>
        </p:nvGraphicFramePr>
        <p:xfrm>
          <a:off x="5174921" y="2209496"/>
          <a:ext cx="3657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Study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Social Media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i="1" u="sng" dirty="0">
                <a:latin typeface="Franklin Gothic"/>
              </a:rPr>
              <a:t>Conclusion</a:t>
            </a:r>
            <a:endParaRPr lang="en-US" u="sng" dirty="0">
              <a:latin typeface="Franklin Gothic"/>
              <a:ea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163959"/>
            <a:ext cx="4256293" cy="2523768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Social media is both a boon and bane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Balance is essential</a:t>
            </a:r>
            <a:endParaRPr lang="en-US"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Use it wisely for education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Visit: </a:t>
            </a:r>
            <a:r>
              <a:rPr dirty="0">
                <a:hlinkClick r:id="rId2"/>
              </a:rPr>
              <a:t>www.education.com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Impact of Social Media on Students</vt:lpstr>
      <vt:lpstr>Positive Impacts</vt:lpstr>
      <vt:lpstr>Negative Impacts</vt:lpstr>
      <vt:lpstr>Statistics: Social Media Usage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70</cp:revision>
  <dcterms:created xsi:type="dcterms:W3CDTF">2013-01-27T09:14:16Z</dcterms:created>
  <dcterms:modified xsi:type="dcterms:W3CDTF">2025-09-14T15:25:43Z</dcterms:modified>
  <cp:category/>
</cp:coreProperties>
</file>