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1C15D8-C0C9-424C-B7C1-61249BB14C8B}" v="67" dt="2025-09-14T14:16:27.0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1"/>
  <c:lang val="en-US"/>
  <c:roundedCorners val="1"/>
  <c:style val="2"/>
  <c:chart>
    <c:title>
      <c:overlay val="0"/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Hours per Day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Study</c:v>
                </c:pt>
                <c:pt idx="1">
                  <c:v>Social Media</c:v>
                </c:pt>
                <c:pt idx="2">
                  <c:v>Other Activities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933-488D-B78B-860EE2BA3A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FFFFFF"/>
                </a:solidFill>
              </a:defRPr>
            </a:pPr>
            <a:r>
              <a:t>Impact of Social Media on Students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defRPr sz="2000">
                <a:solidFill>
                  <a:srgbClr val="F0F8FF"/>
                </a:solidFill>
              </a:defRPr>
            </a:pPr>
            <a:r>
              <a:rPr dirty="0"/>
              <a:t>Prepared by: </a:t>
            </a:r>
            <a:r>
              <a:rPr lang="en-US" dirty="0"/>
              <a:t>Mohammad Muaaz</a:t>
            </a:r>
            <a:endParaRPr lang="en-US"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0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u="sng" dirty="0"/>
              <a:t>Positive Impacts</a:t>
            </a:r>
            <a:endParaRPr lang="en-US" b="1" i="1" u="sng">
              <a:ea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2653868" cy="2523768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endParaRPr/>
          </a:p>
          <a:p>
            <a:pPr>
              <a:defRPr sz="2000">
                <a:solidFill>
                  <a:srgbClr val="191970"/>
                </a:solidFill>
              </a:defRPr>
            </a:pPr>
            <a:r>
              <a:rPr dirty="0"/>
              <a:t>• Access to information</a:t>
            </a:r>
            <a:endParaRPr dirty="0">
              <a:ea typeface="Calibri"/>
              <a:cs typeface="Calibri"/>
            </a:endParaRPr>
          </a:p>
          <a:p>
            <a:pPr>
              <a:defRPr sz="2000">
                <a:solidFill>
                  <a:srgbClr val="191970"/>
                </a:solidFill>
              </a:defRPr>
            </a:pPr>
            <a:endParaRPr lang="en-US" dirty="0"/>
          </a:p>
          <a:p>
            <a:pPr>
              <a:defRPr sz="2000">
                <a:solidFill>
                  <a:srgbClr val="191970"/>
                </a:solidFill>
              </a:defRPr>
            </a:pPr>
            <a:r>
              <a:rPr dirty="0"/>
              <a:t>• Global connectivity</a:t>
            </a:r>
            <a:endParaRPr dirty="0">
              <a:ea typeface="Calibri"/>
              <a:cs typeface="Calibri"/>
            </a:endParaRPr>
          </a:p>
          <a:p>
            <a:pPr>
              <a:defRPr sz="2000">
                <a:solidFill>
                  <a:srgbClr val="191970"/>
                </a:solidFill>
              </a:defRPr>
            </a:pPr>
            <a:endParaRPr lang="en-US" dirty="0"/>
          </a:p>
          <a:p>
            <a:pPr>
              <a:defRPr sz="2000">
                <a:solidFill>
                  <a:srgbClr val="191970"/>
                </a:solidFill>
              </a:defRPr>
            </a:pPr>
            <a:r>
              <a:rPr dirty="0"/>
              <a:t>• Educational resources</a:t>
            </a:r>
            <a:endParaRPr dirty="0">
              <a:ea typeface="Calibri"/>
              <a:cs typeface="Calibri"/>
            </a:endParaRPr>
          </a:p>
          <a:p>
            <a:pPr>
              <a:defRPr sz="2000">
                <a:solidFill>
                  <a:srgbClr val="191970"/>
                </a:solidFill>
              </a:defRPr>
            </a:pPr>
            <a:endParaRPr lang="en-US" dirty="0"/>
          </a:p>
          <a:p>
            <a:pPr>
              <a:defRPr sz="2000">
                <a:solidFill>
                  <a:srgbClr val="191970"/>
                </a:solidFill>
              </a:defRPr>
            </a:pPr>
            <a:r>
              <a:rPr dirty="0"/>
              <a:t>• Skill development</a:t>
            </a:r>
            <a:endParaRPr dirty="0">
              <a:ea typeface="Calibri"/>
              <a:cs typeface="Calibri"/>
            </a:endParaRPr>
          </a:p>
        </p:txBody>
      </p:sp>
      <p:sp>
        <p:nvSpPr>
          <p:cNvPr id="4" name="Oval 3"/>
          <p:cNvSpPr/>
          <p:nvPr/>
        </p:nvSpPr>
        <p:spPr>
          <a:xfrm>
            <a:off x="5496339" y="1928191"/>
            <a:ext cx="2743200" cy="1828800"/>
          </a:xfrm>
          <a:prstGeom prst="ellipse">
            <a:avLst/>
          </a:prstGeom>
          <a:solidFill>
            <a:srgbClr val="87CE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Learning Online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4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u="sng" dirty="0"/>
              <a:t>Negative Impacts</a:t>
            </a:r>
            <a:endParaRPr lang="en-US" b="1" i="1" u="sng">
              <a:ea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2972993" cy="2523768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endParaRPr/>
          </a:p>
          <a:p>
            <a:pPr>
              <a:defRPr sz="2000">
                <a:solidFill>
                  <a:srgbClr val="8B0000"/>
                </a:solidFill>
              </a:defRPr>
            </a:pPr>
            <a:r>
              <a:rPr dirty="0"/>
              <a:t>• Distraction from studies</a:t>
            </a:r>
            <a:endParaRPr dirty="0">
              <a:ea typeface="Calibri"/>
              <a:cs typeface="Calibri"/>
            </a:endParaRPr>
          </a:p>
          <a:p>
            <a:pPr>
              <a:defRPr sz="2000">
                <a:solidFill>
                  <a:srgbClr val="8B0000"/>
                </a:solidFill>
              </a:defRPr>
            </a:pPr>
            <a:endParaRPr lang="en-US" dirty="0"/>
          </a:p>
          <a:p>
            <a:pPr>
              <a:defRPr sz="2000">
                <a:solidFill>
                  <a:srgbClr val="8B0000"/>
                </a:solidFill>
              </a:defRPr>
            </a:pPr>
            <a:r>
              <a:rPr dirty="0"/>
              <a:t>• Cyberbullying</a:t>
            </a:r>
            <a:endParaRPr lang="en-US" dirty="0"/>
          </a:p>
          <a:p>
            <a:pPr>
              <a:defRPr sz="2000">
                <a:solidFill>
                  <a:srgbClr val="8B0000"/>
                </a:solidFill>
              </a:defRPr>
            </a:pPr>
            <a:endParaRPr dirty="0">
              <a:ea typeface="Calibri"/>
              <a:cs typeface="Calibri"/>
            </a:endParaRPr>
          </a:p>
          <a:p>
            <a:pPr>
              <a:defRPr sz="2000">
                <a:solidFill>
                  <a:srgbClr val="8B0000"/>
                </a:solidFill>
              </a:defRPr>
            </a:pPr>
            <a:r>
              <a:rPr dirty="0"/>
              <a:t>• Sleep issues</a:t>
            </a:r>
            <a:endParaRPr dirty="0">
              <a:ea typeface="Calibri"/>
              <a:cs typeface="Calibri"/>
            </a:endParaRPr>
          </a:p>
          <a:p>
            <a:pPr>
              <a:defRPr sz="2000">
                <a:solidFill>
                  <a:srgbClr val="8B0000"/>
                </a:solidFill>
              </a:defRPr>
            </a:pPr>
            <a:endParaRPr lang="en-US" dirty="0">
              <a:ea typeface="Calibri"/>
              <a:cs typeface="Calibri"/>
            </a:endParaRPr>
          </a:p>
          <a:p>
            <a:pPr>
              <a:defRPr sz="2000">
                <a:solidFill>
                  <a:srgbClr val="8B0000"/>
                </a:solidFill>
              </a:defRPr>
            </a:pPr>
            <a:r>
              <a:rPr dirty="0"/>
              <a:t>• Reduced physical activity</a:t>
            </a:r>
            <a:endParaRPr dirty="0">
              <a:ea typeface="Calibri"/>
              <a:cs typeface="Calibri"/>
            </a:endParaRPr>
          </a:p>
        </p:txBody>
      </p:sp>
      <p:sp>
        <p:nvSpPr>
          <p:cNvPr id="4" name="Cloud Callout 3"/>
          <p:cNvSpPr/>
          <p:nvPr/>
        </p:nvSpPr>
        <p:spPr>
          <a:xfrm>
            <a:off x="5666730" y="1963592"/>
            <a:ext cx="2743200" cy="1828800"/>
          </a:xfrm>
          <a:prstGeom prst="cloudCallout">
            <a:avLst/>
          </a:prstGeom>
          <a:solidFill>
            <a:srgbClr val="FFA07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Too much screen time!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D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b="1" i="1" u="sng" dirty="0"/>
              <a:t>Statistics: Social Media Usage</a:t>
            </a:r>
            <a:br>
              <a:rPr lang="en-US" b="1" i="1" u="sng" dirty="0"/>
            </a:br>
            <a:endParaRPr lang="en-US" b="1" i="1" u="sng">
              <a:ea typeface="Calibri"/>
              <a:cs typeface="Calibri"/>
            </a:endParaRP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7950674"/>
              </p:ext>
            </p:extLst>
          </p:nvPr>
        </p:nvGraphicFramePr>
        <p:xfrm>
          <a:off x="457200" y="1717688"/>
          <a:ext cx="41148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237408"/>
              </p:ext>
            </p:extLst>
          </p:nvPr>
        </p:nvGraphicFramePr>
        <p:xfrm>
          <a:off x="5174921" y="2209496"/>
          <a:ext cx="36576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t>Student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Study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Social Media Hours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6E6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b="1" i="1" u="sng" dirty="0">
                <a:latin typeface="Franklin Gothic"/>
              </a:rPr>
              <a:t>Conclusion</a:t>
            </a:r>
            <a:endParaRPr lang="en-US" u="sng" dirty="0">
              <a:latin typeface="Franklin Gothic"/>
              <a:ea typeface="Calibri"/>
              <a:cs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57200" y="2163959"/>
            <a:ext cx="4256293" cy="2523768"/>
          </a:xfrm>
          <a:prstGeom prst="rect">
            <a:avLst/>
          </a:prstGeom>
          <a:noFill/>
        </p:spPr>
        <p:txBody>
          <a:bodyPr wrap="none" lIns="91440" tIns="45720" rIns="91440" bIns="45720" anchor="t">
            <a:spAutoFit/>
          </a:bodyPr>
          <a:lstStyle/>
          <a:p>
            <a:endParaRPr/>
          </a:p>
          <a:p>
            <a:pPr>
              <a:defRPr sz="2000">
                <a:solidFill>
                  <a:srgbClr val="191970"/>
                </a:solidFill>
              </a:defRPr>
            </a:pPr>
            <a:r>
              <a:rPr dirty="0"/>
              <a:t>• Social media is both a boon and bane</a:t>
            </a:r>
            <a:endParaRPr dirty="0">
              <a:ea typeface="Calibri"/>
              <a:cs typeface="Calibri"/>
            </a:endParaRPr>
          </a:p>
          <a:p>
            <a:pPr>
              <a:defRPr sz="2000">
                <a:solidFill>
                  <a:srgbClr val="191970"/>
                </a:solidFill>
              </a:defRPr>
            </a:pPr>
            <a:endParaRPr lang="en-US" dirty="0">
              <a:ea typeface="Calibri"/>
              <a:cs typeface="Calibri"/>
            </a:endParaRPr>
          </a:p>
          <a:p>
            <a:pPr>
              <a:defRPr sz="2000">
                <a:solidFill>
                  <a:srgbClr val="191970"/>
                </a:solidFill>
              </a:defRPr>
            </a:pPr>
            <a:r>
              <a:rPr dirty="0"/>
              <a:t>• Balance is essential</a:t>
            </a:r>
            <a:endParaRPr lang="en-US" dirty="0">
              <a:ea typeface="Calibri"/>
              <a:cs typeface="Calibri"/>
            </a:endParaRPr>
          </a:p>
          <a:p>
            <a:pPr>
              <a:defRPr sz="2000">
                <a:solidFill>
                  <a:srgbClr val="191970"/>
                </a:solidFill>
              </a:defRPr>
            </a:pPr>
            <a:endParaRPr dirty="0">
              <a:ea typeface="Calibri"/>
              <a:cs typeface="Calibri"/>
            </a:endParaRPr>
          </a:p>
          <a:p>
            <a:pPr>
              <a:defRPr sz="2000">
                <a:solidFill>
                  <a:srgbClr val="191970"/>
                </a:solidFill>
              </a:defRPr>
            </a:pPr>
            <a:r>
              <a:rPr dirty="0"/>
              <a:t>• Use it wisely for education</a:t>
            </a:r>
            <a:endParaRPr dirty="0">
              <a:ea typeface="Calibri"/>
              <a:cs typeface="Calibri"/>
            </a:endParaRPr>
          </a:p>
          <a:p>
            <a:pPr>
              <a:defRPr sz="2000">
                <a:solidFill>
                  <a:srgbClr val="191970"/>
                </a:solidFill>
              </a:defRPr>
            </a:pPr>
            <a:endParaRPr lang="en-US" dirty="0">
              <a:ea typeface="Calibri"/>
              <a:cs typeface="Calibri"/>
            </a:endParaRPr>
          </a:p>
          <a:p>
            <a:pPr>
              <a:defRPr sz="2000">
                <a:solidFill>
                  <a:srgbClr val="191970"/>
                </a:solidFill>
              </a:defRPr>
            </a:pPr>
            <a:r>
              <a:rPr dirty="0"/>
              <a:t>• Visit: www.education.com</a:t>
            </a:r>
            <a:endParaRPr dirty="0">
              <a:ea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On-screen Show (4:3)</PresentationFormat>
  <Paragraphs>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Impact of Social Media on Students</vt:lpstr>
      <vt:lpstr>Positive Impacts</vt:lpstr>
      <vt:lpstr>Negative Impacts</vt:lpstr>
      <vt:lpstr>Statistics: Social Media Usage 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20</cp:revision>
  <dcterms:created xsi:type="dcterms:W3CDTF">2013-01-27T09:14:16Z</dcterms:created>
  <dcterms:modified xsi:type="dcterms:W3CDTF">2025-09-14T14:41:47Z</dcterms:modified>
  <cp:category/>
</cp:coreProperties>
</file>