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 per Day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Study</c:v>
                </c:pt>
                <c:pt idx="1">
                  <c:v>Social Media</c:v>
                </c:pt>
                <c:pt idx="2">
                  <c:v>Other Activities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Impact of Social Media on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0F8FF"/>
                </a:solidFill>
              </a:defRPr>
            </a:pPr>
            <a:r>
              <a:t>Prepared by: Student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Positive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191970"/>
                </a:solidFill>
              </a:defRPr>
            </a:pPr>
            <a:r>
              <a:t>• Access to information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Global connectivity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Educational resources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Skill development</a:t>
            </a:r>
          </a:p>
        </p:txBody>
      </p:sp>
      <p:sp>
        <p:nvSpPr>
          <p:cNvPr id="4" name="Oval 3"/>
          <p:cNvSpPr/>
          <p:nvPr/>
        </p:nvSpPr>
        <p:spPr>
          <a:xfrm>
            <a:off x="5029200" y="1371600"/>
            <a:ext cx="2743200" cy="1828800"/>
          </a:xfrm>
          <a:prstGeom prst="ellipse">
            <a:avLst/>
          </a:prstGeom>
          <a:solidFill>
            <a:srgbClr val="87CE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Learning Online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Negative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8B0000"/>
                </a:solidFill>
              </a:defRPr>
            </a:pPr>
            <a:r>
              <a:t>• Distraction from studies</a:t>
            </a:r>
          </a:p>
          <a:p>
            <a:pPr>
              <a:defRPr sz="2000">
                <a:solidFill>
                  <a:srgbClr val="8B0000"/>
                </a:solidFill>
              </a:defRPr>
            </a:pPr>
            <a:r>
              <a:t>• Cyberbullying</a:t>
            </a:r>
          </a:p>
          <a:p>
            <a:pPr>
              <a:defRPr sz="2000">
                <a:solidFill>
                  <a:srgbClr val="8B0000"/>
                </a:solidFill>
              </a:defRPr>
            </a:pPr>
            <a:r>
              <a:t>• Sleep issues</a:t>
            </a:r>
          </a:p>
          <a:p>
            <a:pPr>
              <a:defRPr sz="2000">
                <a:solidFill>
                  <a:srgbClr val="8B0000"/>
                </a:solidFill>
              </a:defRPr>
            </a:pPr>
            <a:r>
              <a:t>• Reduced physical activity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5029200" y="1371600"/>
            <a:ext cx="2743200" cy="1828800"/>
          </a:xfrm>
          <a:prstGeom prst="cloudCallout">
            <a:avLst/>
          </a:prstGeom>
          <a:solidFill>
            <a:srgbClr val="FFA0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Too much screen time!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Statistics: Social Media Usage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41148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371600"/>
          <a:ext cx="3657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609600">
                <a:tc>
                  <a:txBody>
                    <a:bodyPr/>
                    <a:lstStyle/>
                    <a:p>
                      <a: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Media Hours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191970"/>
                </a:solidFill>
              </a:defRPr>
            </a:pPr>
            <a:r>
              <a:t>• Social media is both a boon and bane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Balance is essential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Use it wisely for education</a:t>
            </a:r>
          </a:p>
          <a:p>
            <a:pPr>
              <a:defRPr sz="2000">
                <a:solidFill>
                  <a:srgbClr val="191970"/>
                </a:solidFill>
              </a:defRPr>
            </a:pPr>
            <a:r>
              <a:t>• Visit: www.education.com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