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92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  <p:sldId id="295" r:id="rId28"/>
    <p:sldId id="281" r:id="rId29"/>
    <p:sldId id="297" r:id="rId30"/>
    <p:sldId id="298" r:id="rId31"/>
    <p:sldId id="299" r:id="rId32"/>
    <p:sldId id="300" r:id="rId33"/>
    <p:sldId id="30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7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0C5D8-C2C2-4DF2-9AAB-CD13CD5D4FD0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245DC-3D3D-47C6-A8B0-4813DB302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6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compiler: intro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9B4F06-26DE-4995-A938-42E777BC5BD1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252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2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645900"/>
            <a:ext cx="4559300" cy="1025843"/>
          </a:xfrm>
        </p:spPr>
        <p:txBody>
          <a:bodyPr anchor="ctr"/>
          <a:lstStyle/>
          <a:p>
            <a:pPr eaLnBrk="1" hangingPunct="1"/>
            <a:r>
              <a:rPr lang="en-US" sz="3291" dirty="0"/>
              <a:t>Web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2720" y="1785726"/>
            <a:ext cx="3191510" cy="9878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1994" dirty="0"/>
          </a:p>
          <a:p>
            <a:pPr eaLnBrk="1" hangingPunct="1">
              <a:lnSpc>
                <a:spcPct val="80000"/>
              </a:lnSpc>
            </a:pPr>
            <a:r>
              <a:rPr lang="en-US" sz="1994" dirty="0"/>
              <a:t>Kamran</a:t>
            </a:r>
          </a:p>
          <a:p>
            <a:pPr eaLnBrk="1" hangingPunct="1">
              <a:lnSpc>
                <a:spcPct val="80000"/>
              </a:lnSpc>
            </a:pPr>
            <a:r>
              <a:rPr lang="en-US" sz="2393" dirty="0">
                <a:solidFill>
                  <a:srgbClr val="FF0000"/>
                </a:solidFill>
              </a:rPr>
              <a:t>Lecture </a:t>
            </a:r>
            <a:r>
              <a:rPr lang="en-US" sz="2393" dirty="0" smtClean="0">
                <a:solidFill>
                  <a:srgbClr val="FF0000"/>
                </a:solidFill>
              </a:rPr>
              <a:t>11</a:t>
            </a:r>
            <a:endParaRPr lang="en-US" sz="2194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994" dirty="0"/>
          </a:p>
          <a:p>
            <a:pPr eaLnBrk="1" hangingPunct="1">
              <a:lnSpc>
                <a:spcPct val="80000"/>
              </a:lnSpc>
            </a:pPr>
            <a:endParaRPr lang="en-US" sz="1994" dirty="0"/>
          </a:p>
        </p:txBody>
      </p:sp>
      <p:sp>
        <p:nvSpPr>
          <p:cNvPr id="2" name="Rectangle 1"/>
          <p:cNvSpPr/>
          <p:nvPr/>
        </p:nvSpPr>
        <p:spPr>
          <a:xfrm>
            <a:off x="758825" y="1386573"/>
            <a:ext cx="476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CSS3-media-queries-and-responsive-design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12"/>
            <a:ext cx="6076950" cy="319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" y="-1"/>
            <a:ext cx="6034708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ject 1" descr="preencoded.png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6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"/>
            <a:ext cx="6076950" cy="34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"/>
            <a:ext cx="6076950" cy="341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7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595"/>
            <a:ext cx="5961050" cy="33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595"/>
            <a:ext cx="6002931" cy="33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595"/>
            <a:ext cx="6076950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594"/>
            <a:ext cx="5995951" cy="33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595"/>
            <a:ext cx="6016892" cy="32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" y="-1"/>
            <a:ext cx="6022874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Custom</PresentationFormat>
  <Paragraphs>12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Office Theme</vt:lpstr>
      <vt:lpstr>Web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subject/>
  <dc:creator/>
  <cp:keywords/>
  <dc:description>generated using python-pptx</dc:description>
  <cp:lastModifiedBy>mKamran</cp:lastModifiedBy>
  <cp:revision>6</cp:revision>
  <dcterms:created xsi:type="dcterms:W3CDTF">2013-01-27T09:14:16Z</dcterms:created>
  <dcterms:modified xsi:type="dcterms:W3CDTF">2023-03-28T05:25:13Z</dcterms:modified>
  <cp:category/>
</cp:coreProperties>
</file>