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yGk4xduefGUdoi6ouIyWStHrs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282abbfa79_0_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2282abbfa79_0_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2282abbfa79_0_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2282abbfa79_0_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g2282abbfa79_0_4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5" name="Google Shape;15;g2282abbfa79_0_4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g2282abbfa79_0_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2282abbfa79_0_6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2282abbfa79_0_6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2282abbfa79_0_6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g2282abbfa79_0_68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2282abbfa79_0_68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g2282abbfa79_0_6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82abbfa79_0_7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82abbfa79_0_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2282abbfa79_0_7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g2282abbfa79_0_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2282abbfa79_0_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g2282abbfa79_0_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2282abbfa79_0_1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2282abbfa79_0_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g2282abbfa79_0_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g2282abbfa79_0_12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g2282abbfa79_0_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282abbfa79_0_1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g2282abbfa79_0_1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2282abbfa79_0_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2282abbfa79_0_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g2282abbfa79_0_1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29" name="Google Shape;29;g2282abbfa79_0_18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g2282abbfa79_0_1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282abbfa79_0_2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g2282abbfa79_0_2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2282abbfa79_0_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2282abbfa79_0_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g2282abbfa79_0_2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37" name="Google Shape;37;g2282abbfa79_0_26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g2282abbfa79_0_26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g2282abbfa79_0_2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282abbfa79_0_3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g2282abbfa79_0_3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2282abbfa79_0_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g2282abbfa79_0_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g2282abbfa79_0_3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46" name="Google Shape;46;g2282abbfa79_0_3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282abbfa79_0_4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g2282abbfa79_0_4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2282abbfa79_0_4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g2282abbfa79_0_4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g2282abbfa79_0_42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53" name="Google Shape;53;g2282abbfa79_0_42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2282abbfa79_0_4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2282abbfa79_0_50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2282abbfa79_0_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g2282abbfa79_0_5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g2282abbfa79_0_50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g2282abbfa79_0_5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82abbfa79_0_5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g2282abbfa79_0_5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2282abbfa79_0_5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g2282abbfa79_0_5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g2282abbfa79_0_56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7" name="Google Shape;67;g2282abbfa79_0_56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g2282abbfa79_0_56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g2282abbfa79_0_5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82abbfa79_0_65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g2282abbfa79_0_6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282abbfa79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g2282abbfa79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2282abbfa79_0_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Dark Patterns</a:t>
            </a:r>
            <a:endParaRPr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Muaaz Shoaib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FA20-BCS-074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Introduction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Types of Dark Patterns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Examples of Dark Patterns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Why Dark Patterns are Harmful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How to Avoid Dark Patterns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Dark patterns are deceptive design techniques used to manipulate users into taking actions they may not want to take.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They are often used in digital interfaces, such as websites and mobile apps, to trick users into giving up personal information or buying products they do not want or need.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Dark Patterns</a:t>
            </a: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b="1"/>
              <a:t>Forced action: </a:t>
            </a:r>
            <a:r>
              <a:rPr lang="en-US"/>
              <a:t>making it difficult or impossible for users to avoid taking an action, such as signing up for a service or agreeing to terms and conditions.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b="1"/>
              <a:t>Misdirection: </a:t>
            </a:r>
            <a:r>
              <a:rPr lang="en-US"/>
              <a:t>using design elements to distract or mislead users from an action’s true purpose or consequences.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b="1"/>
              <a:t>Bait and switch: </a:t>
            </a:r>
            <a:r>
              <a:rPr lang="en-US"/>
              <a:t>advertising one thing but delivering another, such as offering a free trial that turns into a paid subscription without clear notification.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b="1"/>
              <a:t>Roach motel: </a:t>
            </a:r>
            <a:r>
              <a:rPr lang="en-US"/>
              <a:t>making it easy to get into a service or subscription, but difficult or impossible to cancel or leave.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 b="1"/>
              <a:t>Urgency: </a:t>
            </a:r>
            <a:r>
              <a:rPr lang="en-US"/>
              <a:t>creating a false sense of urgency to prompt users to take an action quickly, such as a limited-time offer that is not actually limited.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Examples of Dark Patterns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Pop-ups that require users to enter personal information to access the content.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Hidden or misleading checkboxes that sign users up for unwanted services or subscriptions.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Disguising ads as content or making them difficult to close.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Misleading language or design that makes it difficult to opt out of data collection or sharing.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Design elements that create a sense of urgency, such as countdown timers or flashing banners.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Dark Patterns are Harmful</a:t>
            </a:r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They undermine user trust and confidence in digital interfaces.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They violate user autonomy and can lead to unwanted purchases or information sharing.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They can have negative consequences for vulnerable populations, such as children or elderly users who may not understand the implications of their actions.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They can lead to legal or regulatory consequences for companies that use them.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Avoid Dark Patterns</a:t>
            </a:r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As a user, be aware of design elements that may be trying to manipulate you into taking an action you don't want to take.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Look for clear and transparent language around data collection and sharing, and be cautious of companies that do not provide this information.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Report any dark patterns you come across to the relevant authorities or consumer advocacy groups.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As a designer, prioritize user experience and transparency over short-term gains.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Test your designs with real users to ensure they are effective and ethical.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Dark patterns are a harmful and unethical practice that undermine user trust and autonomy.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It is the responsibility of both users and designers to be aware of their existence and work towards creating transparent and ethical digital interfaces.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41" name="Google Shape;14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If you have any questions, please ask.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Microsoft Office PowerPoint</Application>
  <PresentationFormat>Widescreen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Lato</vt:lpstr>
      <vt:lpstr>Arial</vt:lpstr>
      <vt:lpstr>Raleway</vt:lpstr>
      <vt:lpstr>Calibri</vt:lpstr>
      <vt:lpstr>Streamline</vt:lpstr>
      <vt:lpstr>Dark Patterns</vt:lpstr>
      <vt:lpstr>Agenda</vt:lpstr>
      <vt:lpstr>Introduction</vt:lpstr>
      <vt:lpstr>Types of Dark Patterns</vt:lpstr>
      <vt:lpstr>Examples of Dark Patterns</vt:lpstr>
      <vt:lpstr>Why Dark Patterns are Harmful</vt:lpstr>
      <vt:lpstr>How to Avoid Dark Patterns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Patterns</dc:title>
  <dc:creator>MUHAMMAD MUAAZ SHOAIB</dc:creator>
  <cp:lastModifiedBy>MUHAMMAD MUAAZ SHOAIB</cp:lastModifiedBy>
  <cp:revision>1</cp:revision>
  <dcterms:created xsi:type="dcterms:W3CDTF">2023-03-28T15:29:37Z</dcterms:created>
  <dcterms:modified xsi:type="dcterms:W3CDTF">2023-03-28T15:43:23Z</dcterms:modified>
</cp:coreProperties>
</file>