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782488" cy="494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599899" cy="483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301519" cy="467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661115" cy="4873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308387" cy="5237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753582" cy="492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8702211" cy="489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640566" cy="4862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373438" cy="4711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5900" y="0"/>
            <a:ext cx="8502079" cy="478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897420" cy="5006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7941924" cy="4468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mKamran</cp:lastModifiedBy>
  <cp:revision>2</cp:revision>
  <dcterms:created xsi:type="dcterms:W3CDTF">2023-03-29T04:21:10Z</dcterms:created>
  <dcterms:modified xsi:type="dcterms:W3CDTF">2023-03-29T04:45:20Z</dcterms:modified>
</cp:coreProperties>
</file>