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heen Banu" initials="SB" lastIdx="1" clrIdx="0">
    <p:extLst>
      <p:ext uri="{19B8F6BF-5375-455C-9EA6-DF929625EA0E}">
        <p15:presenceInfo xmlns:p15="http://schemas.microsoft.com/office/powerpoint/2012/main" userId="2464af7948f8af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commentAuthors" Target="commentAuthor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023" y="3429000"/>
            <a:ext cx="9663953" cy="1475014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66E9EB-2B07-AA0A-B98B-19CC3C8ADCFD}"/>
              </a:ext>
            </a:extLst>
          </p:cNvPr>
          <p:cNvSpPr txBox="1">
            <a:spLocks/>
          </p:cNvSpPr>
          <p:nvPr/>
        </p:nvSpPr>
        <p:spPr>
          <a:xfrm>
            <a:off x="1021238" y="3943545"/>
            <a:ext cx="9345168" cy="841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chemeClr val="bg1"/>
                </a:solidFill>
              </a:rPr>
              <a:t>MUADH ABDUL RAUF -2021303533 ALAGAPPA COLLEGE OF TECHNOLOGY ANNA UNIVERSITY CHENNAI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  <a:p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18</TotalTime>
  <Words>1429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Shaheen Banu</cp:lastModifiedBy>
  <cp:revision>826</cp:revision>
  <dcterms:created xsi:type="dcterms:W3CDTF">2024-04-01T16:53:49Z</dcterms:created>
  <dcterms:modified xsi:type="dcterms:W3CDTF">2024-05-01T04:04:04Z</dcterms:modified>
</cp:coreProperties>
</file>