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000"/>
  </p:normalViewPr>
  <p:slideViewPr>
    <p:cSldViewPr snapToGrid="0" snapToObjects="1">
      <p:cViewPr>
        <p:scale>
          <a:sx n="97" d="100"/>
          <a:sy n="97" d="100"/>
        </p:scale>
        <p:origin x="84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B3435-420A-CF4B-9F3C-80216E605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B35D6-7F3A-9945-B84F-D1C4C7A60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B29B7-A5D6-464F-9F9D-5D30871F7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0E32-A0D5-AC4C-8695-1EB02239B1E9}" type="datetimeFigureOut">
              <a:rPr lang="en-RU" smtClean="0"/>
              <a:t>22.05.2023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110B7-EFBF-D544-B00F-CDEAC66E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CEFCB-CD70-714B-A1CC-E34005A1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1D49-ED12-6A4C-84AC-F413EEA3A1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555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A61A-9460-5640-B765-C3E3AE78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0B67C-F28A-374E-9E93-539F141EE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F27F0-5FEA-884B-841B-9D6759EE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0E32-A0D5-AC4C-8695-1EB02239B1E9}" type="datetimeFigureOut">
              <a:rPr lang="en-RU" smtClean="0"/>
              <a:t>22.05.2023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91809-5135-9547-AE7D-C5EAB917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2101D-221B-1D45-8EDE-F3D4111A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1D49-ED12-6A4C-84AC-F413EEA3A1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8703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004B84-0206-C040-9013-0ED2C2D0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78DD1-8E3E-D048-BF09-6BBD9A68A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1AEAD-5547-FD43-B1F0-C7E14A7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0E32-A0D5-AC4C-8695-1EB02239B1E9}" type="datetimeFigureOut">
              <a:rPr lang="en-RU" smtClean="0"/>
              <a:t>22.05.2023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5DC47-FF54-A945-832B-436447CD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6489F-D920-5646-B9D3-DB4F775E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1D49-ED12-6A4C-84AC-F413EEA3A1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2664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43AC-B226-1245-AD44-84B65B1A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B5151-8EC4-674C-ACCE-D0BD3C844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3BA65-CBDB-BD47-8C14-98116DC6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0E32-A0D5-AC4C-8695-1EB02239B1E9}" type="datetimeFigureOut">
              <a:rPr lang="en-RU" smtClean="0"/>
              <a:t>22.05.2023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E67F5-F831-E64A-8506-5AEA571A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FA1B7-AB9C-BB46-B4A0-45EC97E3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1D49-ED12-6A4C-84AC-F413EEA3A1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0245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C496-776C-3B47-BC37-813F22EA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4AD94-84A3-7F4B-8415-7CCB1F2D6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62FA6-B10F-4142-ADC7-43B29610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0E32-A0D5-AC4C-8695-1EB02239B1E9}" type="datetimeFigureOut">
              <a:rPr lang="en-RU" smtClean="0"/>
              <a:t>22.05.2023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C5435-4404-7743-96E2-5A4787D3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A3668-D997-354C-9717-3290E966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1D49-ED12-6A4C-84AC-F413EEA3A1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5029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0415-670C-B648-BA5B-C8B146D6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FF22A-40D8-2A41-A454-F77B6E2E0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965B6-52F3-324C-BFDF-8190EFC02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8F6C9-F3DC-344E-9B8F-3D9065EE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0E32-A0D5-AC4C-8695-1EB02239B1E9}" type="datetimeFigureOut">
              <a:rPr lang="en-RU" smtClean="0"/>
              <a:t>22.05.2023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24162-5884-0D4C-868A-A8EFEFF0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D12F2-9E95-9348-A9A3-A1CA3DA6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1D49-ED12-6A4C-84AC-F413EEA3A1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5730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02351-770B-CD48-B82B-DE8881524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7AEA9-FBC7-DF4E-B8AC-4EBF419E8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ABFE7-959E-7F42-ADAC-391F9AB55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57188-F294-0A4D-B167-C1707C7A2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FA81EB-D5A9-6E41-B84D-0C23D88FC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DFB0D0-31B4-C841-9E4F-19B486DD3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0E32-A0D5-AC4C-8695-1EB02239B1E9}" type="datetimeFigureOut">
              <a:rPr lang="en-RU" smtClean="0"/>
              <a:t>22.05.2023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7EACEE-0060-A540-928A-F78452753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02D740-F4B1-B94C-8900-D5124D02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1D49-ED12-6A4C-84AC-F413EEA3A1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0316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1AF5-C5A5-3A4F-89F8-36183054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17D341-49B0-4940-8AFE-B5A9D0F3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0E32-A0D5-AC4C-8695-1EB02239B1E9}" type="datetimeFigureOut">
              <a:rPr lang="en-RU" smtClean="0"/>
              <a:t>22.05.2023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7ECEA-8BA0-2348-A989-A3B9DC68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DDD6B-DC90-4B40-AD28-5F3A2D91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1D49-ED12-6A4C-84AC-F413EEA3A1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9287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1E75A2-CC9E-334D-B9CF-7807C7C35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0E32-A0D5-AC4C-8695-1EB02239B1E9}" type="datetimeFigureOut">
              <a:rPr lang="en-RU" smtClean="0"/>
              <a:t>22.05.2023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81000-DD8A-7743-90AB-A152466F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4A851-12E2-CD42-89BD-2BDB09ED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1D49-ED12-6A4C-84AC-F413EEA3A1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8611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8139-791A-2F4A-B905-46CCCA372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123EE-7005-D240-805F-AA36C395E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C31CD-D96D-B84B-A806-08F5A5A7B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0D49F-7883-0746-86B2-3E0FF244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0E32-A0D5-AC4C-8695-1EB02239B1E9}" type="datetimeFigureOut">
              <a:rPr lang="en-RU" smtClean="0"/>
              <a:t>22.05.2023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B72B-DB94-6C4C-88BC-CFCBB973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2B3C2-F7E8-0345-BACF-538E30C0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1D49-ED12-6A4C-84AC-F413EEA3A1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074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29E0A-1974-C64D-B22F-5A85EF91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0A82D-80D0-4444-9503-6D1248AD5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D42B7-F8E3-D34D-A830-4C9DEEDCD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A19F0-CFC8-4744-95A5-04076E1CD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0E32-A0D5-AC4C-8695-1EB02239B1E9}" type="datetimeFigureOut">
              <a:rPr lang="en-RU" smtClean="0"/>
              <a:t>22.05.2023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CCA40-4EDF-074D-8309-95991BB1F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471D3-05B2-E64B-83FA-5C1E6D47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1D49-ED12-6A4C-84AC-F413EEA3A1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8782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3C4F15-0F6F-CB4B-B357-F86E02177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F07BD-290D-0648-B65D-2723236AC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B7EFD-439B-124C-BB41-E76198E52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60E32-A0D5-AC4C-8695-1EB02239B1E9}" type="datetimeFigureOut">
              <a:rPr lang="en-RU" smtClean="0"/>
              <a:t>22.05.2023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D2EE4-E2EE-F345-B22F-CD99CBFBE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85501-6DDD-694A-A04F-7735F1C8A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11D49-ED12-6A4C-84AC-F413EEA3A1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999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E82DDD-FAC5-8C40-929A-FEE863A007CA}"/>
              </a:ext>
            </a:extLst>
          </p:cNvPr>
          <p:cNvSpPr/>
          <p:nvPr/>
        </p:nvSpPr>
        <p:spPr>
          <a:xfrm>
            <a:off x="243044" y="344740"/>
            <a:ext cx="5720435" cy="838478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Задаём начальную длину трещин и входные параметры задачи</a:t>
            </a:r>
            <a:endParaRPr lang="en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994102-4AB8-F14C-98CE-AB62F18D059E}"/>
              </a:ext>
            </a:extLst>
          </p:cNvPr>
          <p:cNvSpPr/>
          <p:nvPr/>
        </p:nvSpPr>
        <p:spPr>
          <a:xfrm>
            <a:off x="243044" y="1443647"/>
            <a:ext cx="5720435" cy="956711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Рассчитываем расходы на трещинах и забойное давление в текущий момент времени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(решатель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уравнений Кирхгофа) </a:t>
            </a:r>
            <a:endParaRPr lang="en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DE3146D-B278-6548-972B-0042F7B9DD59}"/>
                  </a:ext>
                </a:extLst>
              </p:cNvPr>
              <p:cNvSpPr/>
              <p:nvPr/>
            </p:nvSpPr>
            <p:spPr>
              <a:xfrm>
                <a:off x="243044" y="2698405"/>
                <a:ext cx="5720443" cy="1492319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Рассчитываем приращение полудлин трещин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RU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𝜋𝜅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𝜋𝜅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𝑑𝑄</m:t>
                          </m:r>
                        </m:e>
                      </m:d>
                    </m:oMath>
                  </m:oMathPara>
                </a14:m>
                <a:endParaRPr lang="en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DE3146D-B278-6548-972B-0042F7B9D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44" y="2698405"/>
                <a:ext cx="5720443" cy="14923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9EE412-0623-0641-8E8F-6D3F1607DDE6}"/>
              </a:ext>
            </a:extLst>
          </p:cNvPr>
          <p:cNvCxnSpPr>
            <a:cxnSpLocks/>
          </p:cNvCxnSpPr>
          <p:nvPr/>
        </p:nvCxnSpPr>
        <p:spPr>
          <a:xfrm>
            <a:off x="2951520" y="1183218"/>
            <a:ext cx="0" cy="26042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F7B1FE-E9A1-CE4A-92B4-D9FDD74873C2}"/>
              </a:ext>
            </a:extLst>
          </p:cNvPr>
          <p:cNvCxnSpPr>
            <a:cxnSpLocks/>
          </p:cNvCxnSpPr>
          <p:nvPr/>
        </p:nvCxnSpPr>
        <p:spPr>
          <a:xfrm>
            <a:off x="2951520" y="2400358"/>
            <a:ext cx="0" cy="29335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E7D24B2-5A5E-9243-849E-F000A2F0FEA8}"/>
              </a:ext>
            </a:extLst>
          </p:cNvPr>
          <p:cNvSpPr/>
          <p:nvPr/>
        </p:nvSpPr>
        <p:spPr>
          <a:xfrm>
            <a:off x="243044" y="4484079"/>
            <a:ext cx="5720431" cy="1790637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Обновляем значения полудлин трещин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Изменяем значения входных параметров (например, расхода на забое)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Прибавляем ко времени один шаг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 не достигнем требуемого времени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576334-85F8-7A49-B104-32EB5B3A2F5D}"/>
              </a:ext>
            </a:extLst>
          </p:cNvPr>
          <p:cNvCxnSpPr>
            <a:cxnSpLocks/>
          </p:cNvCxnSpPr>
          <p:nvPr/>
        </p:nvCxnSpPr>
        <p:spPr>
          <a:xfrm>
            <a:off x="2951519" y="4190724"/>
            <a:ext cx="0" cy="29335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5ED7A1-4106-084B-B3D0-58A3115C002F}"/>
              </a:ext>
            </a:extLst>
          </p:cNvPr>
          <p:cNvCxnSpPr>
            <a:cxnSpLocks/>
          </p:cNvCxnSpPr>
          <p:nvPr/>
        </p:nvCxnSpPr>
        <p:spPr>
          <a:xfrm>
            <a:off x="6551079" y="1922002"/>
            <a:ext cx="0" cy="34546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80D10E8-5978-4D4D-91E1-1AD0290745BF}"/>
              </a:ext>
            </a:extLst>
          </p:cNvPr>
          <p:cNvCxnSpPr>
            <a:cxnSpLocks/>
          </p:cNvCxnSpPr>
          <p:nvPr/>
        </p:nvCxnSpPr>
        <p:spPr>
          <a:xfrm>
            <a:off x="5963475" y="5376671"/>
            <a:ext cx="5876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B4E1FC-DAE0-5A4A-BAAD-4577CC5748B2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5963479" y="1922003"/>
            <a:ext cx="587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289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56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Муравцев Александр Алексеевич</dc:creator>
  <cp:lastModifiedBy>Муравцев Александр Алексеевич</cp:lastModifiedBy>
  <cp:revision>1</cp:revision>
  <dcterms:created xsi:type="dcterms:W3CDTF">2023-05-22T10:19:19Z</dcterms:created>
  <dcterms:modified xsi:type="dcterms:W3CDTF">2023-05-22T11:20:56Z</dcterms:modified>
</cp:coreProperties>
</file>