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 id="2147483674" r:id="rId3"/>
  </p:sldMasterIdLst>
  <p:notesMasterIdLst>
    <p:notesMasterId r:id="rId12"/>
  </p:notesMasterIdLst>
  <p:sldIdLst>
    <p:sldId id="323" r:id="rId4"/>
    <p:sldId id="266" r:id="rId5"/>
    <p:sldId id="324" r:id="rId6"/>
    <p:sldId id="258" r:id="rId7"/>
    <p:sldId id="259" r:id="rId8"/>
    <p:sldId id="260" r:id="rId9"/>
    <p:sldId id="261"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5050"/>
    <a:srgbClr val="000000"/>
    <a:srgbClr val="ACE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9"/>
    <p:restoredTop sz="95121" autoAdjust="0"/>
  </p:normalViewPr>
  <p:slideViewPr>
    <p:cSldViewPr snapToGrid="0">
      <p:cViewPr>
        <p:scale>
          <a:sx n="188" d="100"/>
          <a:sy n="188" d="100"/>
        </p:scale>
        <p:origin x="1032" y="2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dddcd4f777_1_11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g2dddcd4f777_1_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dddcd4f777_1_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g2dddcd4f777_1_1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dddcd4f777_1_1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dddcd4f777_1_1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2dddcd4f777_1_1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2dddcd4f777_1_1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dddcd4f777_1_1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g2dddcd4f777_1_1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5" name="Google Shape;205;g2dddcd4f777_1_14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dddcd4f777_1_17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g2dddcd4f777_1_1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ekopWit">
  <p:cSld name="SectiekopWit">
    <p:spTree>
      <p:nvGrpSpPr>
        <p:cNvPr id="1" name="Shape 72"/>
        <p:cNvGrpSpPr/>
        <p:nvPr/>
      </p:nvGrpSpPr>
      <p:grpSpPr>
        <a:xfrm>
          <a:off x="0" y="0"/>
          <a:ext cx="0" cy="0"/>
          <a:chOff x="0" y="0"/>
          <a:chExt cx="0" cy="0"/>
        </a:xfrm>
      </p:grpSpPr>
      <p:sp>
        <p:nvSpPr>
          <p:cNvPr id="73" name="Google Shape;73;p16"/>
          <p:cNvSpPr txBox="1">
            <a:spLocks noGrp="1"/>
          </p:cNvSpPr>
          <p:nvPr>
            <p:ph type="dt" idx="10"/>
          </p:nvPr>
        </p:nvSpPr>
        <p:spPr>
          <a:xfrm>
            <a:off x="1080000" y="4657500"/>
            <a:ext cx="540000" cy="486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16"/>
          <p:cNvSpPr txBox="1">
            <a:spLocks noGrp="1"/>
          </p:cNvSpPr>
          <p:nvPr>
            <p:ph type="sldNum" idx="12"/>
          </p:nvPr>
        </p:nvSpPr>
        <p:spPr>
          <a:xfrm>
            <a:off x="432000" y="4657500"/>
            <a:ext cx="486000" cy="486000"/>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pic>
        <p:nvPicPr>
          <p:cNvPr id="75" name="Google Shape;75;p16"/>
          <p:cNvPicPr preferRelativeResize="0"/>
          <p:nvPr/>
        </p:nvPicPr>
        <p:blipFill rotWithShape="1">
          <a:blip r:embed="rId2">
            <a:alphaModFix/>
          </a:blip>
          <a:srcRect/>
          <a:stretch/>
        </p:blipFill>
        <p:spPr>
          <a:xfrm>
            <a:off x="5657843" y="506345"/>
            <a:ext cx="3486157" cy="4130810"/>
          </a:xfrm>
          <a:prstGeom prst="rect">
            <a:avLst/>
          </a:prstGeom>
          <a:noFill/>
          <a:ln>
            <a:noFill/>
          </a:ln>
        </p:spPr>
      </p:pic>
      <p:sp>
        <p:nvSpPr>
          <p:cNvPr id="76" name="Google Shape;76;p16"/>
          <p:cNvSpPr txBox="1">
            <a:spLocks noGrp="1"/>
          </p:cNvSpPr>
          <p:nvPr>
            <p:ph type="title"/>
          </p:nvPr>
        </p:nvSpPr>
        <p:spPr>
          <a:xfrm>
            <a:off x="432002" y="1350000"/>
            <a:ext cx="6250499" cy="1790100"/>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chemeClr val="dk2"/>
              </a:buClr>
              <a:buSzPts val="3000"/>
              <a:buFont typeface="Arial"/>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7" name="Google Shape;77;p16"/>
          <p:cNvSpPr txBox="1">
            <a:spLocks noGrp="1"/>
          </p:cNvSpPr>
          <p:nvPr>
            <p:ph type="body" idx="1"/>
          </p:nvPr>
        </p:nvSpPr>
        <p:spPr>
          <a:xfrm>
            <a:off x="432002" y="3269700"/>
            <a:ext cx="6250499" cy="1125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800"/>
              </a:spcBef>
              <a:spcAft>
                <a:spcPts val="0"/>
              </a:spcAft>
              <a:buClr>
                <a:srgbClr val="2F4D5D"/>
              </a:buClr>
              <a:buSzPts val="1800"/>
              <a:buNone/>
              <a:defRPr sz="1800">
                <a:solidFill>
                  <a:srgbClr val="2F4D5D"/>
                </a:solidFill>
              </a:defRPr>
            </a:lvl1pPr>
            <a:lvl2pPr marL="914400" lvl="1" indent="-228600" algn="l">
              <a:lnSpc>
                <a:spcPct val="100000"/>
              </a:lnSpc>
              <a:spcBef>
                <a:spcPts val="400"/>
              </a:spcBef>
              <a:spcAft>
                <a:spcPts val="0"/>
              </a:spcAft>
              <a:buClr>
                <a:srgbClr val="8C949A"/>
              </a:buClr>
              <a:buSzPts val="1500"/>
              <a:buNone/>
              <a:defRPr sz="1500">
                <a:solidFill>
                  <a:srgbClr val="8C949A"/>
                </a:solidFill>
              </a:defRPr>
            </a:lvl2pPr>
            <a:lvl3pPr marL="1371600" lvl="2" indent="-228600" algn="l">
              <a:lnSpc>
                <a:spcPct val="100000"/>
              </a:lnSpc>
              <a:spcBef>
                <a:spcPts val="400"/>
              </a:spcBef>
              <a:spcAft>
                <a:spcPts val="0"/>
              </a:spcAft>
              <a:buClr>
                <a:srgbClr val="8C949A"/>
              </a:buClr>
              <a:buSzPts val="1400"/>
              <a:buNone/>
              <a:defRPr sz="1400">
                <a:solidFill>
                  <a:srgbClr val="8C949A"/>
                </a:solidFill>
              </a:defRPr>
            </a:lvl3pPr>
            <a:lvl4pPr marL="1828800" lvl="3" indent="-228600" algn="l">
              <a:lnSpc>
                <a:spcPct val="100000"/>
              </a:lnSpc>
              <a:spcBef>
                <a:spcPts val="400"/>
              </a:spcBef>
              <a:spcAft>
                <a:spcPts val="0"/>
              </a:spcAft>
              <a:buClr>
                <a:srgbClr val="8C949A"/>
              </a:buClr>
              <a:buSzPts val="1200"/>
              <a:buNone/>
              <a:defRPr sz="1200">
                <a:solidFill>
                  <a:srgbClr val="8C949A"/>
                </a:solidFill>
              </a:defRPr>
            </a:lvl4pPr>
            <a:lvl5pPr marL="2286000" lvl="4" indent="-228600" algn="l">
              <a:lnSpc>
                <a:spcPct val="100000"/>
              </a:lnSpc>
              <a:spcBef>
                <a:spcPts val="400"/>
              </a:spcBef>
              <a:spcAft>
                <a:spcPts val="0"/>
              </a:spcAft>
              <a:buClr>
                <a:srgbClr val="8C949A"/>
              </a:buClr>
              <a:buSzPts val="1200"/>
              <a:buNone/>
              <a:defRPr sz="1200">
                <a:solidFill>
                  <a:srgbClr val="8C949A"/>
                </a:solidFill>
              </a:defRPr>
            </a:lvl5pPr>
            <a:lvl6pPr marL="2743200" lvl="5" indent="-228600" algn="l">
              <a:lnSpc>
                <a:spcPct val="90000"/>
              </a:lnSpc>
              <a:spcBef>
                <a:spcPts val="400"/>
              </a:spcBef>
              <a:spcAft>
                <a:spcPts val="0"/>
              </a:spcAft>
              <a:buClr>
                <a:srgbClr val="8C949A"/>
              </a:buClr>
              <a:buSzPts val="1200"/>
              <a:buNone/>
              <a:defRPr sz="1200">
                <a:solidFill>
                  <a:srgbClr val="8C949A"/>
                </a:solidFill>
              </a:defRPr>
            </a:lvl6pPr>
            <a:lvl7pPr marL="3200400" lvl="6" indent="-228600" algn="l">
              <a:lnSpc>
                <a:spcPct val="90000"/>
              </a:lnSpc>
              <a:spcBef>
                <a:spcPts val="400"/>
              </a:spcBef>
              <a:spcAft>
                <a:spcPts val="0"/>
              </a:spcAft>
              <a:buClr>
                <a:srgbClr val="8C949A"/>
              </a:buClr>
              <a:buSzPts val="1200"/>
              <a:buNone/>
              <a:defRPr sz="1200">
                <a:solidFill>
                  <a:srgbClr val="8C949A"/>
                </a:solidFill>
              </a:defRPr>
            </a:lvl7pPr>
            <a:lvl8pPr marL="3657600" lvl="7" indent="-228600" algn="l">
              <a:lnSpc>
                <a:spcPct val="90000"/>
              </a:lnSpc>
              <a:spcBef>
                <a:spcPts val="400"/>
              </a:spcBef>
              <a:spcAft>
                <a:spcPts val="0"/>
              </a:spcAft>
              <a:buClr>
                <a:srgbClr val="8C949A"/>
              </a:buClr>
              <a:buSzPts val="1200"/>
              <a:buNone/>
              <a:defRPr sz="1200">
                <a:solidFill>
                  <a:srgbClr val="8C949A"/>
                </a:solidFill>
              </a:defRPr>
            </a:lvl8pPr>
            <a:lvl9pPr marL="4114800" lvl="8" indent="-228600" algn="l">
              <a:lnSpc>
                <a:spcPct val="90000"/>
              </a:lnSpc>
              <a:spcBef>
                <a:spcPts val="400"/>
              </a:spcBef>
              <a:spcAft>
                <a:spcPts val="0"/>
              </a:spcAft>
              <a:buClr>
                <a:srgbClr val="8C949A"/>
              </a:buClr>
              <a:buSzPts val="1200"/>
              <a:buNone/>
              <a:defRPr sz="1200">
                <a:solidFill>
                  <a:srgbClr val="8C949A"/>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eldia">
    <p:spTree>
      <p:nvGrpSpPr>
        <p:cNvPr id="1" name=""/>
        <p:cNvGrpSpPr/>
        <p:nvPr/>
      </p:nvGrpSpPr>
      <p:grpSpPr>
        <a:xfrm>
          <a:off x="0" y="0"/>
          <a:ext cx="0" cy="0"/>
          <a:chOff x="0" y="0"/>
          <a:chExt cx="0" cy="0"/>
        </a:xfrm>
      </p:grpSpPr>
      <p:sp>
        <p:nvSpPr>
          <p:cNvPr id="7" name="Rechthoek 6"/>
          <p:cNvSpPr/>
          <p:nvPr userDrawn="1"/>
        </p:nvSpPr>
        <p:spPr>
          <a:xfrm>
            <a:off x="0" y="0"/>
            <a:ext cx="91449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sz="1050"/>
          </a:p>
        </p:txBody>
      </p:sp>
      <p:sp>
        <p:nvSpPr>
          <p:cNvPr id="10" name="Rechthoek 9"/>
          <p:cNvSpPr/>
          <p:nvPr userDrawn="1"/>
        </p:nvSpPr>
        <p:spPr>
          <a:xfrm>
            <a:off x="0" y="486000"/>
            <a:ext cx="9144900" cy="4657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sz="1050"/>
          </a:p>
        </p:txBody>
      </p:sp>
      <p:sp>
        <p:nvSpPr>
          <p:cNvPr id="8" name="Rechthoek 7"/>
          <p:cNvSpPr/>
          <p:nvPr userDrawn="1"/>
        </p:nvSpPr>
        <p:spPr>
          <a:xfrm>
            <a:off x="0" y="485999"/>
            <a:ext cx="9144900" cy="3342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sz="1050"/>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001" y="270000"/>
            <a:ext cx="1513601" cy="540000"/>
          </a:xfrm>
          <a:prstGeom prst="rect">
            <a:avLst/>
          </a:prstGeom>
        </p:spPr>
      </p:pic>
      <p:sp>
        <p:nvSpPr>
          <p:cNvPr id="2" name="Titel 1"/>
          <p:cNvSpPr>
            <a:spLocks noGrp="1"/>
          </p:cNvSpPr>
          <p:nvPr>
            <p:ph type="ctrTitle"/>
          </p:nvPr>
        </p:nvSpPr>
        <p:spPr>
          <a:xfrm>
            <a:off x="431999" y="810000"/>
            <a:ext cx="4572393" cy="3018599"/>
          </a:xfrm>
        </p:spPr>
        <p:txBody>
          <a:bodyPr anchor="ctr" anchorCtr="0">
            <a:normAutofit/>
          </a:bodyPr>
          <a:lstStyle>
            <a:lvl1pPr algn="l">
              <a:defRPr sz="3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431999" y="4044601"/>
            <a:ext cx="4572393" cy="547641"/>
          </a:xfrm>
        </p:spPr>
        <p:txBody>
          <a:bodyPr lIns="0" tIns="0" rIns="0" bIns="0"/>
          <a:lstStyle>
            <a:lvl1pPr marL="0" indent="0" algn="l">
              <a:buNone/>
              <a:defRPr sz="1800"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5436394" y="1240632"/>
            <a:ext cx="3276505" cy="3351610"/>
          </a:xfrm>
        </p:spPr>
        <p:txBody>
          <a:bodyPr/>
          <a:lstStyle/>
          <a:p>
            <a:r>
              <a:rPr lang="en-US"/>
              <a:t>Click icon to add picture</a:t>
            </a:r>
            <a:endParaRPr lang="nl-NL"/>
          </a:p>
        </p:txBody>
      </p:sp>
    </p:spTree>
    <p:extLst>
      <p:ext uri="{BB962C8B-B14F-4D97-AF65-F5344CB8AC3E}">
        <p14:creationId xmlns:p14="http://schemas.microsoft.com/office/powerpoint/2010/main" val="2639508918"/>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el en object">
  <p:cSld name="Titel en object">
    <p:spTree>
      <p:nvGrpSpPr>
        <p:cNvPr id="1" name="Shape 86"/>
        <p:cNvGrpSpPr/>
        <p:nvPr/>
      </p:nvGrpSpPr>
      <p:grpSpPr>
        <a:xfrm>
          <a:off x="0" y="0"/>
          <a:ext cx="0" cy="0"/>
          <a:chOff x="0" y="0"/>
          <a:chExt cx="0" cy="0"/>
        </a:xfrm>
      </p:grpSpPr>
      <p:sp>
        <p:nvSpPr>
          <p:cNvPr id="87" name="Google Shape;87;p18"/>
          <p:cNvSpPr txBox="1">
            <a:spLocks noGrp="1"/>
          </p:cNvSpPr>
          <p:nvPr>
            <p:ph type="body" idx="1"/>
          </p:nvPr>
        </p:nvSpPr>
        <p:spPr>
          <a:xfrm>
            <a:off x="432000" y="1242000"/>
            <a:ext cx="8280900" cy="3348000"/>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800"/>
              </a:spcBef>
              <a:spcAft>
                <a:spcPts val="0"/>
              </a:spcAft>
              <a:buClr>
                <a:schemeClr val="dk1"/>
              </a:buClr>
              <a:buSzPts val="1400"/>
              <a:buChar char="•"/>
              <a:defRPr/>
            </a:lvl1pPr>
            <a:lvl2pPr marL="914400" lvl="1" indent="-317500" algn="l">
              <a:lnSpc>
                <a:spcPct val="100000"/>
              </a:lnSpc>
              <a:spcBef>
                <a:spcPts val="400"/>
              </a:spcBef>
              <a:spcAft>
                <a:spcPts val="0"/>
              </a:spcAft>
              <a:buClr>
                <a:schemeClr val="dk1"/>
              </a:buClr>
              <a:buSzPts val="1400"/>
              <a:buChar char="•"/>
              <a:defRPr/>
            </a:lvl2pPr>
            <a:lvl3pPr marL="1371600" lvl="2" indent="-317500" algn="l">
              <a:lnSpc>
                <a:spcPct val="100000"/>
              </a:lnSpc>
              <a:spcBef>
                <a:spcPts val="400"/>
              </a:spcBef>
              <a:spcAft>
                <a:spcPts val="0"/>
              </a:spcAft>
              <a:buClr>
                <a:schemeClr val="dk1"/>
              </a:buClr>
              <a:buSzPts val="1400"/>
              <a:buChar char="•"/>
              <a:defRPr/>
            </a:lvl3pPr>
            <a:lvl4pPr marL="1828800" lvl="3" indent="-317500" algn="l">
              <a:lnSpc>
                <a:spcPct val="100000"/>
              </a:lnSpc>
              <a:spcBef>
                <a:spcPts val="400"/>
              </a:spcBef>
              <a:spcAft>
                <a:spcPts val="0"/>
              </a:spcAft>
              <a:buClr>
                <a:schemeClr val="dk1"/>
              </a:buClr>
              <a:buSzPts val="1400"/>
              <a:buChar char="•"/>
              <a:defRPr/>
            </a:lvl4pPr>
            <a:lvl5pPr marL="2286000" lvl="4" indent="-317500" algn="l">
              <a:lnSpc>
                <a:spcPct val="10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8" name="Google Shape;88;p18"/>
          <p:cNvSpPr txBox="1">
            <a:spLocks noGrp="1"/>
          </p:cNvSpPr>
          <p:nvPr>
            <p:ph type="dt" idx="10"/>
          </p:nvPr>
        </p:nvSpPr>
        <p:spPr>
          <a:xfrm>
            <a:off x="1080000" y="4657500"/>
            <a:ext cx="540000" cy="486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432000" y="4657500"/>
            <a:ext cx="486000" cy="486000"/>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
        <p:nvSpPr>
          <p:cNvPr id="90" name="Google Shape;90;p18"/>
          <p:cNvSpPr txBox="1">
            <a:spLocks noGrp="1"/>
          </p:cNvSpPr>
          <p:nvPr>
            <p:ph type="title"/>
          </p:nvPr>
        </p:nvSpPr>
        <p:spPr>
          <a:xfrm>
            <a:off x="432000" y="155277"/>
            <a:ext cx="8280900" cy="8640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432000" y="155277"/>
            <a:ext cx="8280900" cy="8640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3" name="Google Shape;93;p19"/>
          <p:cNvSpPr txBox="1">
            <a:spLocks noGrp="1"/>
          </p:cNvSpPr>
          <p:nvPr>
            <p:ph type="body" idx="1"/>
          </p:nvPr>
        </p:nvSpPr>
        <p:spPr>
          <a:xfrm>
            <a:off x="432000" y="1242000"/>
            <a:ext cx="8280900" cy="3348000"/>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800"/>
              </a:spcBef>
              <a:spcAft>
                <a:spcPts val="0"/>
              </a:spcAft>
              <a:buClr>
                <a:schemeClr val="dk1"/>
              </a:buClr>
              <a:buSzPts val="1400"/>
              <a:buChar char="•"/>
              <a:defRPr/>
            </a:lvl1pPr>
            <a:lvl2pPr marL="914400" lvl="1" indent="-317500" algn="l">
              <a:lnSpc>
                <a:spcPct val="100000"/>
              </a:lnSpc>
              <a:spcBef>
                <a:spcPts val="400"/>
              </a:spcBef>
              <a:spcAft>
                <a:spcPts val="0"/>
              </a:spcAft>
              <a:buClr>
                <a:schemeClr val="dk1"/>
              </a:buClr>
              <a:buSzPts val="1400"/>
              <a:buChar char="•"/>
              <a:defRPr/>
            </a:lvl2pPr>
            <a:lvl3pPr marL="1371600" lvl="2" indent="-317500" algn="l">
              <a:lnSpc>
                <a:spcPct val="100000"/>
              </a:lnSpc>
              <a:spcBef>
                <a:spcPts val="400"/>
              </a:spcBef>
              <a:spcAft>
                <a:spcPts val="0"/>
              </a:spcAft>
              <a:buClr>
                <a:schemeClr val="dk1"/>
              </a:buClr>
              <a:buSzPts val="1400"/>
              <a:buChar char="•"/>
              <a:defRPr/>
            </a:lvl3pPr>
            <a:lvl4pPr marL="1828800" lvl="3" indent="-317500" algn="l">
              <a:lnSpc>
                <a:spcPct val="100000"/>
              </a:lnSpc>
              <a:spcBef>
                <a:spcPts val="400"/>
              </a:spcBef>
              <a:spcAft>
                <a:spcPts val="0"/>
              </a:spcAft>
              <a:buClr>
                <a:schemeClr val="dk1"/>
              </a:buClr>
              <a:buSzPts val="1400"/>
              <a:buChar char="•"/>
              <a:defRPr/>
            </a:lvl4pPr>
            <a:lvl5pPr marL="2286000" lvl="4" indent="-317500" algn="l">
              <a:lnSpc>
                <a:spcPct val="10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4" name="Google Shape;94;p19"/>
          <p:cNvSpPr txBox="1">
            <a:spLocks noGrp="1"/>
          </p:cNvSpPr>
          <p:nvPr>
            <p:ph type="dt" idx="10"/>
          </p:nvPr>
        </p:nvSpPr>
        <p:spPr>
          <a:xfrm>
            <a:off x="1080000" y="4657500"/>
            <a:ext cx="540000" cy="486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5" name="Google Shape;95;p19"/>
          <p:cNvSpPr txBox="1">
            <a:spLocks noGrp="1"/>
          </p:cNvSpPr>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96" name="Google Shape;96;p19"/>
          <p:cNvSpPr txBox="1">
            <a:spLocks noGrp="1"/>
          </p:cNvSpPr>
          <p:nvPr>
            <p:ph type="sldNum" idx="12"/>
          </p:nvPr>
        </p:nvSpPr>
        <p:spPr>
          <a:xfrm>
            <a:off x="432000" y="4657500"/>
            <a:ext cx="486000" cy="486000"/>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eldia">
  <p:cSld name="Titeldia">
    <p:spTree>
      <p:nvGrpSpPr>
        <p:cNvPr id="1" name="Shape 97"/>
        <p:cNvGrpSpPr/>
        <p:nvPr/>
      </p:nvGrpSpPr>
      <p:grpSpPr>
        <a:xfrm>
          <a:off x="0" y="0"/>
          <a:ext cx="0" cy="0"/>
          <a:chOff x="0" y="0"/>
          <a:chExt cx="0" cy="0"/>
        </a:xfrm>
      </p:grpSpPr>
      <p:sp>
        <p:nvSpPr>
          <p:cNvPr id="98" name="Google Shape;98;p20"/>
          <p:cNvSpPr/>
          <p:nvPr/>
        </p:nvSpPr>
        <p:spPr>
          <a:xfrm>
            <a:off x="0" y="0"/>
            <a:ext cx="91449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99" name="Google Shape;99;p20"/>
          <p:cNvSpPr/>
          <p:nvPr/>
        </p:nvSpPr>
        <p:spPr>
          <a:xfrm>
            <a:off x="0" y="486000"/>
            <a:ext cx="9144900" cy="46575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00" name="Google Shape;100;p20"/>
          <p:cNvSpPr/>
          <p:nvPr/>
        </p:nvSpPr>
        <p:spPr>
          <a:xfrm>
            <a:off x="0" y="485999"/>
            <a:ext cx="9144900" cy="3342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pic>
        <p:nvPicPr>
          <p:cNvPr id="101" name="Google Shape;101;p20"/>
          <p:cNvPicPr preferRelativeResize="0"/>
          <p:nvPr/>
        </p:nvPicPr>
        <p:blipFill rotWithShape="1">
          <a:blip r:embed="rId2">
            <a:alphaModFix/>
          </a:blip>
          <a:srcRect/>
          <a:stretch/>
        </p:blipFill>
        <p:spPr>
          <a:xfrm>
            <a:off x="270000" y="270000"/>
            <a:ext cx="1513601" cy="540000"/>
          </a:xfrm>
          <a:prstGeom prst="rect">
            <a:avLst/>
          </a:prstGeom>
          <a:noFill/>
          <a:ln>
            <a:noFill/>
          </a:ln>
        </p:spPr>
      </p:pic>
      <p:sp>
        <p:nvSpPr>
          <p:cNvPr id="102" name="Google Shape;102;p20"/>
          <p:cNvSpPr txBox="1">
            <a:spLocks noGrp="1"/>
          </p:cNvSpPr>
          <p:nvPr>
            <p:ph type="ctrTitle"/>
          </p:nvPr>
        </p:nvSpPr>
        <p:spPr>
          <a:xfrm>
            <a:off x="431999" y="810000"/>
            <a:ext cx="4572393" cy="3018599"/>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3" name="Google Shape;103;p20"/>
          <p:cNvSpPr txBox="1">
            <a:spLocks noGrp="1"/>
          </p:cNvSpPr>
          <p:nvPr>
            <p:ph type="subTitle" idx="1"/>
          </p:nvPr>
        </p:nvSpPr>
        <p:spPr>
          <a:xfrm>
            <a:off x="431999" y="4044601"/>
            <a:ext cx="4572393" cy="547641"/>
          </a:xfrm>
          <a:prstGeom prst="rect">
            <a:avLst/>
          </a:prstGeom>
          <a:noFill/>
          <a:ln>
            <a:noFill/>
          </a:ln>
        </p:spPr>
        <p:txBody>
          <a:bodyPr spcFirstLastPara="1" wrap="square" lIns="0" tIns="0" rIns="0" bIns="0" anchor="t" anchorCtr="0">
            <a:normAutofit/>
          </a:bodyPr>
          <a:lstStyle>
            <a:lvl1pPr lvl="0" algn="l">
              <a:lnSpc>
                <a:spcPct val="100000"/>
              </a:lnSpc>
              <a:spcBef>
                <a:spcPts val="800"/>
              </a:spcBef>
              <a:spcAft>
                <a:spcPts val="0"/>
              </a:spcAft>
              <a:buClr>
                <a:schemeClr val="dk1"/>
              </a:buClr>
              <a:buSzPts val="1800"/>
              <a:buNone/>
              <a:defRPr sz="1800">
                <a:solidFill>
                  <a:schemeClr val="dk1"/>
                </a:solidFill>
              </a:defRPr>
            </a:lvl1pPr>
            <a:lvl2pPr lvl="1" algn="ctr">
              <a:lnSpc>
                <a:spcPct val="100000"/>
              </a:lnSpc>
              <a:spcBef>
                <a:spcPts val="400"/>
              </a:spcBef>
              <a:spcAft>
                <a:spcPts val="0"/>
              </a:spcAft>
              <a:buClr>
                <a:schemeClr val="dk1"/>
              </a:buClr>
              <a:buSzPts val="1500"/>
              <a:buNone/>
              <a:defRPr sz="1500"/>
            </a:lvl2pPr>
            <a:lvl3pPr lvl="2" algn="ctr">
              <a:lnSpc>
                <a:spcPct val="100000"/>
              </a:lnSpc>
              <a:spcBef>
                <a:spcPts val="400"/>
              </a:spcBef>
              <a:spcAft>
                <a:spcPts val="0"/>
              </a:spcAft>
              <a:buClr>
                <a:schemeClr val="dk1"/>
              </a:buClr>
              <a:buSzPts val="1400"/>
              <a:buNone/>
              <a:defRPr sz="1400"/>
            </a:lvl3pPr>
            <a:lvl4pPr lvl="3" algn="ctr">
              <a:lnSpc>
                <a:spcPct val="100000"/>
              </a:lnSpc>
              <a:spcBef>
                <a:spcPts val="400"/>
              </a:spcBef>
              <a:spcAft>
                <a:spcPts val="0"/>
              </a:spcAft>
              <a:buClr>
                <a:schemeClr val="dk1"/>
              </a:buClr>
              <a:buSzPts val="1200"/>
              <a:buNone/>
              <a:defRPr sz="1200"/>
            </a:lvl4pPr>
            <a:lvl5pPr lvl="4" algn="ctr">
              <a:lnSpc>
                <a:spcPct val="10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04" name="Google Shape;104;p20"/>
          <p:cNvSpPr>
            <a:spLocks noGrp="1"/>
          </p:cNvSpPr>
          <p:nvPr>
            <p:ph type="pic" idx="2"/>
          </p:nvPr>
        </p:nvSpPr>
        <p:spPr>
          <a:xfrm>
            <a:off x="5436394" y="1240631"/>
            <a:ext cx="3276505" cy="3351610"/>
          </a:xfrm>
          <a:prstGeom prst="rect">
            <a:avLst/>
          </a:prstGeom>
          <a:noFill/>
          <a:ln>
            <a:noFill/>
          </a:ln>
        </p:spPr>
      </p:sp>
    </p:spTree>
  </p:cSld>
  <p:clrMapOvr>
    <a:masterClrMapping/>
  </p:clrMapOvr>
  <p:extLst>
    <p:ext uri="{DCECCB84-F9BA-43D5-87BE-67443E8EF086}">
      <p15:sldGuideLst xmlns:p15="http://schemas.microsoft.com/office/powerpoint/2012/main">
        <p15:guide id="1" orient="horz" pos="769">
          <p15:clr>
            <a:srgbClr val="FBAE40"/>
          </p15:clr>
        </p15:guide>
        <p15:guide id="2" pos="3152">
          <p15:clr>
            <a:srgbClr val="FBAE40"/>
          </p15:clr>
        </p15:guide>
        <p15:guide id="3" orient="horz" pos="298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ekop">
  <p:cSld name="Sectiekop">
    <p:spTree>
      <p:nvGrpSpPr>
        <p:cNvPr id="1" name="Shape 105"/>
        <p:cNvGrpSpPr/>
        <p:nvPr/>
      </p:nvGrpSpPr>
      <p:grpSpPr>
        <a:xfrm>
          <a:off x="0" y="0"/>
          <a:ext cx="0" cy="0"/>
          <a:chOff x="0" y="0"/>
          <a:chExt cx="0" cy="0"/>
        </a:xfrm>
      </p:grpSpPr>
      <p:sp>
        <p:nvSpPr>
          <p:cNvPr id="106" name="Google Shape;106;p21"/>
          <p:cNvSpPr/>
          <p:nvPr/>
        </p:nvSpPr>
        <p:spPr>
          <a:xfrm>
            <a:off x="0" y="0"/>
            <a:ext cx="9144900" cy="465567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07" name="Google Shape;107;p21"/>
          <p:cNvSpPr txBox="1">
            <a:spLocks noGrp="1"/>
          </p:cNvSpPr>
          <p:nvPr>
            <p:ph type="title"/>
          </p:nvPr>
        </p:nvSpPr>
        <p:spPr>
          <a:xfrm>
            <a:off x="431999" y="1350000"/>
            <a:ext cx="4572393" cy="1790100"/>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chemeClr val="dk2"/>
              </a:buClr>
              <a:buSzPts val="3000"/>
              <a:buFont typeface="Arial"/>
              <a:buNone/>
              <a:defRPr sz="30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1"/>
          <p:cNvSpPr txBox="1">
            <a:spLocks noGrp="1"/>
          </p:cNvSpPr>
          <p:nvPr>
            <p:ph type="body" idx="1"/>
          </p:nvPr>
        </p:nvSpPr>
        <p:spPr>
          <a:xfrm>
            <a:off x="431999" y="3269700"/>
            <a:ext cx="4572198" cy="1125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800"/>
              </a:spcBef>
              <a:spcAft>
                <a:spcPts val="0"/>
              </a:spcAft>
              <a:buClr>
                <a:schemeClr val="dk1"/>
              </a:buClr>
              <a:buSzPts val="1800"/>
              <a:buNone/>
              <a:defRPr sz="1800">
                <a:solidFill>
                  <a:schemeClr val="dk1"/>
                </a:solidFill>
              </a:defRPr>
            </a:lvl1pPr>
            <a:lvl2pPr marL="914400" lvl="1" indent="-228600" algn="l">
              <a:lnSpc>
                <a:spcPct val="100000"/>
              </a:lnSpc>
              <a:spcBef>
                <a:spcPts val="400"/>
              </a:spcBef>
              <a:spcAft>
                <a:spcPts val="0"/>
              </a:spcAft>
              <a:buClr>
                <a:srgbClr val="8C949A"/>
              </a:buClr>
              <a:buSzPts val="1500"/>
              <a:buNone/>
              <a:defRPr sz="1500">
                <a:solidFill>
                  <a:srgbClr val="8C949A"/>
                </a:solidFill>
              </a:defRPr>
            </a:lvl2pPr>
            <a:lvl3pPr marL="1371600" lvl="2" indent="-228600" algn="l">
              <a:lnSpc>
                <a:spcPct val="100000"/>
              </a:lnSpc>
              <a:spcBef>
                <a:spcPts val="400"/>
              </a:spcBef>
              <a:spcAft>
                <a:spcPts val="0"/>
              </a:spcAft>
              <a:buClr>
                <a:srgbClr val="8C949A"/>
              </a:buClr>
              <a:buSzPts val="1400"/>
              <a:buNone/>
              <a:defRPr sz="1400">
                <a:solidFill>
                  <a:srgbClr val="8C949A"/>
                </a:solidFill>
              </a:defRPr>
            </a:lvl3pPr>
            <a:lvl4pPr marL="1828800" lvl="3" indent="-228600" algn="l">
              <a:lnSpc>
                <a:spcPct val="100000"/>
              </a:lnSpc>
              <a:spcBef>
                <a:spcPts val="400"/>
              </a:spcBef>
              <a:spcAft>
                <a:spcPts val="0"/>
              </a:spcAft>
              <a:buClr>
                <a:srgbClr val="8C949A"/>
              </a:buClr>
              <a:buSzPts val="1200"/>
              <a:buNone/>
              <a:defRPr sz="1200">
                <a:solidFill>
                  <a:srgbClr val="8C949A"/>
                </a:solidFill>
              </a:defRPr>
            </a:lvl4pPr>
            <a:lvl5pPr marL="2286000" lvl="4" indent="-228600" algn="l">
              <a:lnSpc>
                <a:spcPct val="100000"/>
              </a:lnSpc>
              <a:spcBef>
                <a:spcPts val="400"/>
              </a:spcBef>
              <a:spcAft>
                <a:spcPts val="0"/>
              </a:spcAft>
              <a:buClr>
                <a:srgbClr val="8C949A"/>
              </a:buClr>
              <a:buSzPts val="1200"/>
              <a:buNone/>
              <a:defRPr sz="1200">
                <a:solidFill>
                  <a:srgbClr val="8C949A"/>
                </a:solidFill>
              </a:defRPr>
            </a:lvl5pPr>
            <a:lvl6pPr marL="2743200" lvl="5" indent="-228600" algn="l">
              <a:lnSpc>
                <a:spcPct val="90000"/>
              </a:lnSpc>
              <a:spcBef>
                <a:spcPts val="400"/>
              </a:spcBef>
              <a:spcAft>
                <a:spcPts val="0"/>
              </a:spcAft>
              <a:buClr>
                <a:srgbClr val="8C949A"/>
              </a:buClr>
              <a:buSzPts val="1200"/>
              <a:buNone/>
              <a:defRPr sz="1200">
                <a:solidFill>
                  <a:srgbClr val="8C949A"/>
                </a:solidFill>
              </a:defRPr>
            </a:lvl6pPr>
            <a:lvl7pPr marL="3200400" lvl="6" indent="-228600" algn="l">
              <a:lnSpc>
                <a:spcPct val="90000"/>
              </a:lnSpc>
              <a:spcBef>
                <a:spcPts val="400"/>
              </a:spcBef>
              <a:spcAft>
                <a:spcPts val="0"/>
              </a:spcAft>
              <a:buClr>
                <a:srgbClr val="8C949A"/>
              </a:buClr>
              <a:buSzPts val="1200"/>
              <a:buNone/>
              <a:defRPr sz="1200">
                <a:solidFill>
                  <a:srgbClr val="8C949A"/>
                </a:solidFill>
              </a:defRPr>
            </a:lvl7pPr>
            <a:lvl8pPr marL="3657600" lvl="7" indent="-228600" algn="l">
              <a:lnSpc>
                <a:spcPct val="90000"/>
              </a:lnSpc>
              <a:spcBef>
                <a:spcPts val="400"/>
              </a:spcBef>
              <a:spcAft>
                <a:spcPts val="0"/>
              </a:spcAft>
              <a:buClr>
                <a:srgbClr val="8C949A"/>
              </a:buClr>
              <a:buSzPts val="1200"/>
              <a:buNone/>
              <a:defRPr sz="1200">
                <a:solidFill>
                  <a:srgbClr val="8C949A"/>
                </a:solidFill>
              </a:defRPr>
            </a:lvl8pPr>
            <a:lvl9pPr marL="4114800" lvl="8" indent="-228600" algn="l">
              <a:lnSpc>
                <a:spcPct val="90000"/>
              </a:lnSpc>
              <a:spcBef>
                <a:spcPts val="400"/>
              </a:spcBef>
              <a:spcAft>
                <a:spcPts val="0"/>
              </a:spcAft>
              <a:buClr>
                <a:srgbClr val="8C949A"/>
              </a:buClr>
              <a:buSzPts val="1200"/>
              <a:buNone/>
              <a:defRPr sz="1200">
                <a:solidFill>
                  <a:srgbClr val="8C949A"/>
                </a:solidFill>
              </a:defRPr>
            </a:lvl9pPr>
          </a:lstStyle>
          <a:p>
            <a:endParaRPr/>
          </a:p>
        </p:txBody>
      </p:sp>
      <p:sp>
        <p:nvSpPr>
          <p:cNvPr id="109" name="Google Shape;109;p21"/>
          <p:cNvSpPr txBox="1">
            <a:spLocks noGrp="1"/>
          </p:cNvSpPr>
          <p:nvPr>
            <p:ph type="dt" idx="10"/>
          </p:nvPr>
        </p:nvSpPr>
        <p:spPr>
          <a:xfrm>
            <a:off x="1080000" y="4657500"/>
            <a:ext cx="540000" cy="486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0" name="Google Shape;110;p21"/>
          <p:cNvSpPr txBox="1">
            <a:spLocks noGrp="1"/>
          </p:cNvSpPr>
          <p:nvPr>
            <p:ph type="sldNum" idx="12"/>
          </p:nvPr>
        </p:nvSpPr>
        <p:spPr>
          <a:xfrm>
            <a:off x="432000" y="4657500"/>
            <a:ext cx="486000" cy="486000"/>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
        <p:nvSpPr>
          <p:cNvPr id="111" name="Google Shape;111;p21"/>
          <p:cNvSpPr>
            <a:spLocks noGrp="1"/>
          </p:cNvSpPr>
          <p:nvPr>
            <p:ph type="pic" idx="2"/>
          </p:nvPr>
        </p:nvSpPr>
        <p:spPr>
          <a:xfrm>
            <a:off x="5436394" y="438151"/>
            <a:ext cx="3276505" cy="1782000"/>
          </a:xfrm>
          <a:prstGeom prst="rect">
            <a:avLst/>
          </a:prstGeom>
          <a:noFill/>
          <a:ln>
            <a:noFill/>
          </a:ln>
        </p:spPr>
      </p:sp>
      <p:sp>
        <p:nvSpPr>
          <p:cNvPr id="112" name="Google Shape;112;p21"/>
          <p:cNvSpPr>
            <a:spLocks noGrp="1"/>
          </p:cNvSpPr>
          <p:nvPr>
            <p:ph type="pic" idx="3"/>
          </p:nvPr>
        </p:nvSpPr>
        <p:spPr>
          <a:xfrm>
            <a:off x="5436196" y="2436385"/>
            <a:ext cx="3276505" cy="17820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2657">
          <p15:clr>
            <a:srgbClr val="FBAE40"/>
          </p15:clr>
        </p15:guide>
        <p15:guide id="2" pos="315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ekopWit">
  <p:cSld name="SectiekopWit">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431999" y="1350000"/>
            <a:ext cx="4572198" cy="1790100"/>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chemeClr val="dk2"/>
              </a:buClr>
              <a:buSzPts val="3000"/>
              <a:buFont typeface="Arial"/>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2"/>
          <p:cNvSpPr txBox="1">
            <a:spLocks noGrp="1"/>
          </p:cNvSpPr>
          <p:nvPr>
            <p:ph type="body" idx="1"/>
          </p:nvPr>
        </p:nvSpPr>
        <p:spPr>
          <a:xfrm>
            <a:off x="431999" y="3269700"/>
            <a:ext cx="4572198" cy="1125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800"/>
              </a:spcBef>
              <a:spcAft>
                <a:spcPts val="0"/>
              </a:spcAft>
              <a:buClr>
                <a:schemeClr val="dk1"/>
              </a:buClr>
              <a:buSzPts val="1800"/>
              <a:buNone/>
              <a:defRPr sz="1800">
                <a:solidFill>
                  <a:schemeClr val="dk1"/>
                </a:solidFill>
              </a:defRPr>
            </a:lvl1pPr>
            <a:lvl2pPr marL="914400" lvl="1" indent="-228600" algn="l">
              <a:lnSpc>
                <a:spcPct val="100000"/>
              </a:lnSpc>
              <a:spcBef>
                <a:spcPts val="400"/>
              </a:spcBef>
              <a:spcAft>
                <a:spcPts val="0"/>
              </a:spcAft>
              <a:buClr>
                <a:srgbClr val="8C949A"/>
              </a:buClr>
              <a:buSzPts val="1500"/>
              <a:buNone/>
              <a:defRPr sz="1500">
                <a:solidFill>
                  <a:srgbClr val="8C949A"/>
                </a:solidFill>
              </a:defRPr>
            </a:lvl2pPr>
            <a:lvl3pPr marL="1371600" lvl="2" indent="-228600" algn="l">
              <a:lnSpc>
                <a:spcPct val="100000"/>
              </a:lnSpc>
              <a:spcBef>
                <a:spcPts val="400"/>
              </a:spcBef>
              <a:spcAft>
                <a:spcPts val="0"/>
              </a:spcAft>
              <a:buClr>
                <a:srgbClr val="8C949A"/>
              </a:buClr>
              <a:buSzPts val="1400"/>
              <a:buNone/>
              <a:defRPr sz="1400">
                <a:solidFill>
                  <a:srgbClr val="8C949A"/>
                </a:solidFill>
              </a:defRPr>
            </a:lvl3pPr>
            <a:lvl4pPr marL="1828800" lvl="3" indent="-228600" algn="l">
              <a:lnSpc>
                <a:spcPct val="100000"/>
              </a:lnSpc>
              <a:spcBef>
                <a:spcPts val="400"/>
              </a:spcBef>
              <a:spcAft>
                <a:spcPts val="0"/>
              </a:spcAft>
              <a:buClr>
                <a:srgbClr val="8C949A"/>
              </a:buClr>
              <a:buSzPts val="1200"/>
              <a:buNone/>
              <a:defRPr sz="1200">
                <a:solidFill>
                  <a:srgbClr val="8C949A"/>
                </a:solidFill>
              </a:defRPr>
            </a:lvl4pPr>
            <a:lvl5pPr marL="2286000" lvl="4" indent="-228600" algn="l">
              <a:lnSpc>
                <a:spcPct val="100000"/>
              </a:lnSpc>
              <a:spcBef>
                <a:spcPts val="400"/>
              </a:spcBef>
              <a:spcAft>
                <a:spcPts val="0"/>
              </a:spcAft>
              <a:buClr>
                <a:srgbClr val="8C949A"/>
              </a:buClr>
              <a:buSzPts val="1200"/>
              <a:buNone/>
              <a:defRPr sz="1200">
                <a:solidFill>
                  <a:srgbClr val="8C949A"/>
                </a:solidFill>
              </a:defRPr>
            </a:lvl5pPr>
            <a:lvl6pPr marL="2743200" lvl="5" indent="-228600" algn="l">
              <a:lnSpc>
                <a:spcPct val="90000"/>
              </a:lnSpc>
              <a:spcBef>
                <a:spcPts val="400"/>
              </a:spcBef>
              <a:spcAft>
                <a:spcPts val="0"/>
              </a:spcAft>
              <a:buClr>
                <a:srgbClr val="8C949A"/>
              </a:buClr>
              <a:buSzPts val="1200"/>
              <a:buNone/>
              <a:defRPr sz="1200">
                <a:solidFill>
                  <a:srgbClr val="8C949A"/>
                </a:solidFill>
              </a:defRPr>
            </a:lvl6pPr>
            <a:lvl7pPr marL="3200400" lvl="6" indent="-228600" algn="l">
              <a:lnSpc>
                <a:spcPct val="90000"/>
              </a:lnSpc>
              <a:spcBef>
                <a:spcPts val="400"/>
              </a:spcBef>
              <a:spcAft>
                <a:spcPts val="0"/>
              </a:spcAft>
              <a:buClr>
                <a:srgbClr val="8C949A"/>
              </a:buClr>
              <a:buSzPts val="1200"/>
              <a:buNone/>
              <a:defRPr sz="1200">
                <a:solidFill>
                  <a:srgbClr val="8C949A"/>
                </a:solidFill>
              </a:defRPr>
            </a:lvl7pPr>
            <a:lvl8pPr marL="3657600" lvl="7" indent="-228600" algn="l">
              <a:lnSpc>
                <a:spcPct val="90000"/>
              </a:lnSpc>
              <a:spcBef>
                <a:spcPts val="400"/>
              </a:spcBef>
              <a:spcAft>
                <a:spcPts val="0"/>
              </a:spcAft>
              <a:buClr>
                <a:srgbClr val="8C949A"/>
              </a:buClr>
              <a:buSzPts val="1200"/>
              <a:buNone/>
              <a:defRPr sz="1200">
                <a:solidFill>
                  <a:srgbClr val="8C949A"/>
                </a:solidFill>
              </a:defRPr>
            </a:lvl8pPr>
            <a:lvl9pPr marL="4114800" lvl="8" indent="-228600" algn="l">
              <a:lnSpc>
                <a:spcPct val="90000"/>
              </a:lnSpc>
              <a:spcBef>
                <a:spcPts val="400"/>
              </a:spcBef>
              <a:spcAft>
                <a:spcPts val="0"/>
              </a:spcAft>
              <a:buClr>
                <a:srgbClr val="8C949A"/>
              </a:buClr>
              <a:buSzPts val="1200"/>
              <a:buNone/>
              <a:defRPr sz="1200">
                <a:solidFill>
                  <a:srgbClr val="8C949A"/>
                </a:solidFill>
              </a:defRPr>
            </a:lvl9pPr>
          </a:lstStyle>
          <a:p>
            <a:endParaRPr/>
          </a:p>
        </p:txBody>
      </p:sp>
      <p:sp>
        <p:nvSpPr>
          <p:cNvPr id="116" name="Google Shape;116;p22"/>
          <p:cNvSpPr txBox="1">
            <a:spLocks noGrp="1"/>
          </p:cNvSpPr>
          <p:nvPr>
            <p:ph type="dt" idx="10"/>
          </p:nvPr>
        </p:nvSpPr>
        <p:spPr>
          <a:xfrm>
            <a:off x="1080000" y="4657500"/>
            <a:ext cx="540000" cy="486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2"/>
          <p:cNvSpPr txBox="1">
            <a:spLocks noGrp="1"/>
          </p:cNvSpPr>
          <p:nvPr>
            <p:ph type="sldNum" idx="12"/>
          </p:nvPr>
        </p:nvSpPr>
        <p:spPr>
          <a:xfrm>
            <a:off x="432000" y="4657500"/>
            <a:ext cx="486000" cy="486000"/>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
        <p:nvSpPr>
          <p:cNvPr id="118" name="Google Shape;118;p22"/>
          <p:cNvSpPr>
            <a:spLocks noGrp="1"/>
          </p:cNvSpPr>
          <p:nvPr>
            <p:ph type="pic" idx="2"/>
          </p:nvPr>
        </p:nvSpPr>
        <p:spPr>
          <a:xfrm>
            <a:off x="5436394" y="438151"/>
            <a:ext cx="3276505" cy="3780234"/>
          </a:xfrm>
          <a:prstGeom prst="rect">
            <a:avLst/>
          </a:prstGeom>
          <a:noFill/>
          <a:ln>
            <a:noFill/>
          </a:ln>
        </p:spPr>
      </p:sp>
    </p:spTree>
  </p:cSld>
  <p:clrMapOvr>
    <a:masterClrMapping/>
  </p:clrMapOvr>
  <p:extLst>
    <p:ext uri="{DCECCB84-F9BA-43D5-87BE-67443E8EF086}">
      <p15:sldGuideLst xmlns:p15="http://schemas.microsoft.com/office/powerpoint/2012/main">
        <p15:guide id="1" orient="horz" pos="2657">
          <p15:clr>
            <a:srgbClr val="FBAE40"/>
          </p15:clr>
        </p15:guide>
        <p15:guide id="2" pos="3152">
          <p15:clr>
            <a:srgbClr val="FBAE40"/>
          </p15:clr>
        </p15:guide>
        <p15:guide id="3" orient="horz" pos="27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ee objecten">
  <p:cSld name="Twee objecten">
    <p:spTree>
      <p:nvGrpSpPr>
        <p:cNvPr id="1" name="Shape 119"/>
        <p:cNvGrpSpPr/>
        <p:nvPr/>
      </p:nvGrpSpPr>
      <p:grpSpPr>
        <a:xfrm>
          <a:off x="0" y="0"/>
          <a:ext cx="0" cy="0"/>
          <a:chOff x="0" y="0"/>
          <a:chExt cx="0" cy="0"/>
        </a:xfrm>
      </p:grpSpPr>
      <p:sp>
        <p:nvSpPr>
          <p:cNvPr id="120" name="Google Shape;120;p23"/>
          <p:cNvSpPr txBox="1">
            <a:spLocks noGrp="1"/>
          </p:cNvSpPr>
          <p:nvPr>
            <p:ph type="dt" idx="10"/>
          </p:nvPr>
        </p:nvSpPr>
        <p:spPr>
          <a:xfrm>
            <a:off x="1080000" y="4657500"/>
            <a:ext cx="540000" cy="486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1" name="Google Shape;121;p23"/>
          <p:cNvSpPr txBox="1">
            <a:spLocks noGrp="1"/>
          </p:cNvSpPr>
          <p:nvPr>
            <p:ph type="sldNum" idx="12"/>
          </p:nvPr>
        </p:nvSpPr>
        <p:spPr>
          <a:xfrm>
            <a:off x="432000" y="4657500"/>
            <a:ext cx="486000" cy="486000"/>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
        <p:nvSpPr>
          <p:cNvPr id="122" name="Google Shape;122;p23"/>
          <p:cNvSpPr txBox="1">
            <a:spLocks noGrp="1"/>
          </p:cNvSpPr>
          <p:nvPr>
            <p:ph type="body" idx="1"/>
          </p:nvPr>
        </p:nvSpPr>
        <p:spPr>
          <a:xfrm>
            <a:off x="432000" y="1242000"/>
            <a:ext cx="4050000" cy="3348000"/>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800"/>
              </a:spcBef>
              <a:spcAft>
                <a:spcPts val="0"/>
              </a:spcAft>
              <a:buClr>
                <a:schemeClr val="dk1"/>
              </a:buClr>
              <a:buSzPts val="1400"/>
              <a:buChar char="•"/>
              <a:defRPr/>
            </a:lvl1pPr>
            <a:lvl2pPr marL="914400" lvl="1" indent="-317500" algn="l">
              <a:lnSpc>
                <a:spcPct val="100000"/>
              </a:lnSpc>
              <a:spcBef>
                <a:spcPts val="400"/>
              </a:spcBef>
              <a:spcAft>
                <a:spcPts val="0"/>
              </a:spcAft>
              <a:buClr>
                <a:schemeClr val="dk1"/>
              </a:buClr>
              <a:buSzPts val="1400"/>
              <a:buChar char="•"/>
              <a:defRPr/>
            </a:lvl2pPr>
            <a:lvl3pPr marL="1371600" lvl="2" indent="-317500" algn="l">
              <a:lnSpc>
                <a:spcPct val="100000"/>
              </a:lnSpc>
              <a:spcBef>
                <a:spcPts val="400"/>
              </a:spcBef>
              <a:spcAft>
                <a:spcPts val="0"/>
              </a:spcAft>
              <a:buClr>
                <a:schemeClr val="dk1"/>
              </a:buClr>
              <a:buSzPts val="1400"/>
              <a:buChar char="•"/>
              <a:defRPr/>
            </a:lvl3pPr>
            <a:lvl4pPr marL="1828800" lvl="3" indent="-317500" algn="l">
              <a:lnSpc>
                <a:spcPct val="100000"/>
              </a:lnSpc>
              <a:spcBef>
                <a:spcPts val="400"/>
              </a:spcBef>
              <a:spcAft>
                <a:spcPts val="0"/>
              </a:spcAft>
              <a:buClr>
                <a:schemeClr val="dk1"/>
              </a:buClr>
              <a:buSzPts val="1400"/>
              <a:buChar char="•"/>
              <a:defRPr/>
            </a:lvl4pPr>
            <a:lvl5pPr marL="2286000" lvl="4" indent="-317500" algn="l">
              <a:lnSpc>
                <a:spcPct val="10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3" name="Google Shape;123;p23"/>
          <p:cNvSpPr txBox="1">
            <a:spLocks noGrp="1"/>
          </p:cNvSpPr>
          <p:nvPr>
            <p:ph type="body" idx="2"/>
          </p:nvPr>
        </p:nvSpPr>
        <p:spPr>
          <a:xfrm>
            <a:off x="4662900" y="1242000"/>
            <a:ext cx="4050000" cy="3348000"/>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800"/>
              </a:spcBef>
              <a:spcAft>
                <a:spcPts val="0"/>
              </a:spcAft>
              <a:buClr>
                <a:schemeClr val="dk1"/>
              </a:buClr>
              <a:buSzPts val="1400"/>
              <a:buChar char="•"/>
              <a:defRPr/>
            </a:lvl1pPr>
            <a:lvl2pPr marL="914400" lvl="1" indent="-317500" algn="l">
              <a:lnSpc>
                <a:spcPct val="100000"/>
              </a:lnSpc>
              <a:spcBef>
                <a:spcPts val="400"/>
              </a:spcBef>
              <a:spcAft>
                <a:spcPts val="0"/>
              </a:spcAft>
              <a:buClr>
                <a:schemeClr val="dk1"/>
              </a:buClr>
              <a:buSzPts val="1400"/>
              <a:buChar char="•"/>
              <a:defRPr/>
            </a:lvl2pPr>
            <a:lvl3pPr marL="1371600" lvl="2" indent="-317500" algn="l">
              <a:lnSpc>
                <a:spcPct val="100000"/>
              </a:lnSpc>
              <a:spcBef>
                <a:spcPts val="400"/>
              </a:spcBef>
              <a:spcAft>
                <a:spcPts val="0"/>
              </a:spcAft>
              <a:buClr>
                <a:schemeClr val="dk1"/>
              </a:buClr>
              <a:buSzPts val="1400"/>
              <a:buChar char="•"/>
              <a:defRPr/>
            </a:lvl3pPr>
            <a:lvl4pPr marL="1828800" lvl="3" indent="-317500" algn="l">
              <a:lnSpc>
                <a:spcPct val="100000"/>
              </a:lnSpc>
              <a:spcBef>
                <a:spcPts val="400"/>
              </a:spcBef>
              <a:spcAft>
                <a:spcPts val="0"/>
              </a:spcAft>
              <a:buClr>
                <a:schemeClr val="dk1"/>
              </a:buClr>
              <a:buSzPts val="1400"/>
              <a:buChar char="•"/>
              <a:defRPr/>
            </a:lvl4pPr>
            <a:lvl5pPr marL="2286000" lvl="4" indent="-317500" algn="l">
              <a:lnSpc>
                <a:spcPct val="10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4" name="Google Shape;124;p23"/>
          <p:cNvSpPr txBox="1">
            <a:spLocks noGrp="1"/>
          </p:cNvSpPr>
          <p:nvPr>
            <p:ph type="title"/>
          </p:nvPr>
        </p:nvSpPr>
        <p:spPr>
          <a:xfrm>
            <a:off x="432000" y="155277"/>
            <a:ext cx="8280900" cy="8640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gelijking">
  <p:cSld name="Vergelijking">
    <p:spTree>
      <p:nvGrpSpPr>
        <p:cNvPr id="1" name="Shape 125"/>
        <p:cNvGrpSpPr/>
        <p:nvPr/>
      </p:nvGrpSpPr>
      <p:grpSpPr>
        <a:xfrm>
          <a:off x="0" y="0"/>
          <a:ext cx="0" cy="0"/>
          <a:chOff x="0" y="0"/>
          <a:chExt cx="0" cy="0"/>
        </a:xfrm>
      </p:grpSpPr>
      <p:sp>
        <p:nvSpPr>
          <p:cNvPr id="126" name="Google Shape;126;p24"/>
          <p:cNvSpPr txBox="1">
            <a:spLocks noGrp="1"/>
          </p:cNvSpPr>
          <p:nvPr>
            <p:ph type="body" idx="1"/>
          </p:nvPr>
        </p:nvSpPr>
        <p:spPr>
          <a:xfrm>
            <a:off x="432000" y="1242000"/>
            <a:ext cx="4066181" cy="405000"/>
          </a:xfrm>
          <a:prstGeom prst="rect">
            <a:avLst/>
          </a:prstGeom>
          <a:noFill/>
          <a:ln>
            <a:noFill/>
          </a:ln>
        </p:spPr>
        <p:txBody>
          <a:bodyPr spcFirstLastPara="1" wrap="square" lIns="68575" tIns="34275" rIns="68575" bIns="34275" anchor="b" anchorCtr="0">
            <a:normAutofit/>
          </a:bodyPr>
          <a:lstStyle>
            <a:lvl1pPr marL="457200" lvl="0" indent="-228600" algn="l">
              <a:lnSpc>
                <a:spcPct val="100000"/>
              </a:lnSpc>
              <a:spcBef>
                <a:spcPts val="800"/>
              </a:spcBef>
              <a:spcAft>
                <a:spcPts val="0"/>
              </a:spcAft>
              <a:buClr>
                <a:schemeClr val="dk1"/>
              </a:buClr>
              <a:buSzPts val="1800"/>
              <a:buNone/>
              <a:defRPr sz="1800" b="1"/>
            </a:lvl1pPr>
            <a:lvl2pPr marL="914400" lvl="1" indent="-228600" algn="l">
              <a:lnSpc>
                <a:spcPct val="100000"/>
              </a:lnSpc>
              <a:spcBef>
                <a:spcPts val="400"/>
              </a:spcBef>
              <a:spcAft>
                <a:spcPts val="0"/>
              </a:spcAft>
              <a:buClr>
                <a:schemeClr val="dk1"/>
              </a:buClr>
              <a:buSzPts val="1500"/>
              <a:buNone/>
              <a:defRPr sz="1500" b="1"/>
            </a:lvl2pPr>
            <a:lvl3pPr marL="1371600" lvl="2" indent="-228600" algn="l">
              <a:lnSpc>
                <a:spcPct val="100000"/>
              </a:lnSpc>
              <a:spcBef>
                <a:spcPts val="400"/>
              </a:spcBef>
              <a:spcAft>
                <a:spcPts val="0"/>
              </a:spcAft>
              <a:buClr>
                <a:schemeClr val="dk1"/>
              </a:buClr>
              <a:buSzPts val="1400"/>
              <a:buNone/>
              <a:defRPr sz="1400" b="1"/>
            </a:lvl3pPr>
            <a:lvl4pPr marL="1828800" lvl="3" indent="-228600" algn="l">
              <a:lnSpc>
                <a:spcPct val="100000"/>
              </a:lnSpc>
              <a:spcBef>
                <a:spcPts val="400"/>
              </a:spcBef>
              <a:spcAft>
                <a:spcPts val="0"/>
              </a:spcAft>
              <a:buClr>
                <a:schemeClr val="dk1"/>
              </a:buClr>
              <a:buSzPts val="1200"/>
              <a:buNone/>
              <a:defRPr sz="1200" b="1"/>
            </a:lvl4pPr>
            <a:lvl5pPr marL="2286000" lvl="4" indent="-228600" algn="l">
              <a:lnSpc>
                <a:spcPct val="10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27" name="Google Shape;127;p24"/>
          <p:cNvSpPr txBox="1">
            <a:spLocks noGrp="1"/>
          </p:cNvSpPr>
          <p:nvPr>
            <p:ph type="body" idx="2"/>
          </p:nvPr>
        </p:nvSpPr>
        <p:spPr>
          <a:xfrm>
            <a:off x="432000" y="1707203"/>
            <a:ext cx="4066181" cy="2878243"/>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800"/>
              </a:spcBef>
              <a:spcAft>
                <a:spcPts val="0"/>
              </a:spcAft>
              <a:buClr>
                <a:schemeClr val="dk1"/>
              </a:buClr>
              <a:buSzPts val="1400"/>
              <a:buChar char="•"/>
              <a:defRPr/>
            </a:lvl1pPr>
            <a:lvl2pPr marL="914400" lvl="1" indent="-317500" algn="l">
              <a:lnSpc>
                <a:spcPct val="100000"/>
              </a:lnSpc>
              <a:spcBef>
                <a:spcPts val="400"/>
              </a:spcBef>
              <a:spcAft>
                <a:spcPts val="0"/>
              </a:spcAft>
              <a:buClr>
                <a:schemeClr val="dk1"/>
              </a:buClr>
              <a:buSzPts val="1400"/>
              <a:buChar char="•"/>
              <a:defRPr/>
            </a:lvl2pPr>
            <a:lvl3pPr marL="1371600" lvl="2" indent="-317500" algn="l">
              <a:lnSpc>
                <a:spcPct val="100000"/>
              </a:lnSpc>
              <a:spcBef>
                <a:spcPts val="400"/>
              </a:spcBef>
              <a:spcAft>
                <a:spcPts val="0"/>
              </a:spcAft>
              <a:buClr>
                <a:schemeClr val="dk1"/>
              </a:buClr>
              <a:buSzPts val="1400"/>
              <a:buChar char="•"/>
              <a:defRPr/>
            </a:lvl3pPr>
            <a:lvl4pPr marL="1828800" lvl="3" indent="-317500" algn="l">
              <a:lnSpc>
                <a:spcPct val="100000"/>
              </a:lnSpc>
              <a:spcBef>
                <a:spcPts val="400"/>
              </a:spcBef>
              <a:spcAft>
                <a:spcPts val="0"/>
              </a:spcAft>
              <a:buClr>
                <a:schemeClr val="dk1"/>
              </a:buClr>
              <a:buSzPts val="1400"/>
              <a:buChar char="•"/>
              <a:defRPr/>
            </a:lvl4pPr>
            <a:lvl5pPr marL="2286000" lvl="4" indent="-317500" algn="l">
              <a:lnSpc>
                <a:spcPct val="10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8" name="Google Shape;128;p24"/>
          <p:cNvSpPr txBox="1">
            <a:spLocks noGrp="1"/>
          </p:cNvSpPr>
          <p:nvPr>
            <p:ph type="body" idx="3"/>
          </p:nvPr>
        </p:nvSpPr>
        <p:spPr>
          <a:xfrm>
            <a:off x="4629150" y="1242000"/>
            <a:ext cx="4083750" cy="405000"/>
          </a:xfrm>
          <a:prstGeom prst="rect">
            <a:avLst/>
          </a:prstGeom>
          <a:noFill/>
          <a:ln>
            <a:noFill/>
          </a:ln>
        </p:spPr>
        <p:txBody>
          <a:bodyPr spcFirstLastPara="1" wrap="square" lIns="68575" tIns="34275" rIns="68575" bIns="34275" anchor="b" anchorCtr="0">
            <a:normAutofit/>
          </a:bodyPr>
          <a:lstStyle>
            <a:lvl1pPr marL="457200" lvl="0" indent="-228600" algn="l">
              <a:lnSpc>
                <a:spcPct val="100000"/>
              </a:lnSpc>
              <a:spcBef>
                <a:spcPts val="800"/>
              </a:spcBef>
              <a:spcAft>
                <a:spcPts val="0"/>
              </a:spcAft>
              <a:buClr>
                <a:schemeClr val="dk1"/>
              </a:buClr>
              <a:buSzPts val="1800"/>
              <a:buNone/>
              <a:defRPr sz="1800" b="1"/>
            </a:lvl1pPr>
            <a:lvl2pPr marL="914400" lvl="1" indent="-228600" algn="l">
              <a:lnSpc>
                <a:spcPct val="100000"/>
              </a:lnSpc>
              <a:spcBef>
                <a:spcPts val="400"/>
              </a:spcBef>
              <a:spcAft>
                <a:spcPts val="0"/>
              </a:spcAft>
              <a:buClr>
                <a:schemeClr val="dk1"/>
              </a:buClr>
              <a:buSzPts val="1500"/>
              <a:buNone/>
              <a:defRPr sz="1500" b="1"/>
            </a:lvl2pPr>
            <a:lvl3pPr marL="1371600" lvl="2" indent="-228600" algn="l">
              <a:lnSpc>
                <a:spcPct val="100000"/>
              </a:lnSpc>
              <a:spcBef>
                <a:spcPts val="400"/>
              </a:spcBef>
              <a:spcAft>
                <a:spcPts val="0"/>
              </a:spcAft>
              <a:buClr>
                <a:schemeClr val="dk1"/>
              </a:buClr>
              <a:buSzPts val="1400"/>
              <a:buNone/>
              <a:defRPr sz="1400" b="1"/>
            </a:lvl3pPr>
            <a:lvl4pPr marL="1828800" lvl="3" indent="-228600" algn="l">
              <a:lnSpc>
                <a:spcPct val="100000"/>
              </a:lnSpc>
              <a:spcBef>
                <a:spcPts val="400"/>
              </a:spcBef>
              <a:spcAft>
                <a:spcPts val="0"/>
              </a:spcAft>
              <a:buClr>
                <a:schemeClr val="dk1"/>
              </a:buClr>
              <a:buSzPts val="1200"/>
              <a:buNone/>
              <a:defRPr sz="1200" b="1"/>
            </a:lvl4pPr>
            <a:lvl5pPr marL="2286000" lvl="4" indent="-228600" algn="l">
              <a:lnSpc>
                <a:spcPct val="10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29" name="Google Shape;129;p24"/>
          <p:cNvSpPr txBox="1">
            <a:spLocks noGrp="1"/>
          </p:cNvSpPr>
          <p:nvPr>
            <p:ph type="body" idx="4"/>
          </p:nvPr>
        </p:nvSpPr>
        <p:spPr>
          <a:xfrm>
            <a:off x="4629150" y="1707203"/>
            <a:ext cx="4083750" cy="2878243"/>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800"/>
              </a:spcBef>
              <a:spcAft>
                <a:spcPts val="0"/>
              </a:spcAft>
              <a:buClr>
                <a:schemeClr val="dk1"/>
              </a:buClr>
              <a:buSzPts val="1400"/>
              <a:buChar char="•"/>
              <a:defRPr/>
            </a:lvl1pPr>
            <a:lvl2pPr marL="914400" lvl="1" indent="-317500" algn="l">
              <a:lnSpc>
                <a:spcPct val="100000"/>
              </a:lnSpc>
              <a:spcBef>
                <a:spcPts val="400"/>
              </a:spcBef>
              <a:spcAft>
                <a:spcPts val="0"/>
              </a:spcAft>
              <a:buClr>
                <a:schemeClr val="dk1"/>
              </a:buClr>
              <a:buSzPts val="1400"/>
              <a:buChar char="•"/>
              <a:defRPr/>
            </a:lvl2pPr>
            <a:lvl3pPr marL="1371600" lvl="2" indent="-317500" algn="l">
              <a:lnSpc>
                <a:spcPct val="100000"/>
              </a:lnSpc>
              <a:spcBef>
                <a:spcPts val="400"/>
              </a:spcBef>
              <a:spcAft>
                <a:spcPts val="0"/>
              </a:spcAft>
              <a:buClr>
                <a:schemeClr val="dk1"/>
              </a:buClr>
              <a:buSzPts val="1400"/>
              <a:buChar char="•"/>
              <a:defRPr/>
            </a:lvl3pPr>
            <a:lvl4pPr marL="1828800" lvl="3" indent="-317500" algn="l">
              <a:lnSpc>
                <a:spcPct val="100000"/>
              </a:lnSpc>
              <a:spcBef>
                <a:spcPts val="400"/>
              </a:spcBef>
              <a:spcAft>
                <a:spcPts val="0"/>
              </a:spcAft>
              <a:buClr>
                <a:schemeClr val="dk1"/>
              </a:buClr>
              <a:buSzPts val="1400"/>
              <a:buChar char="•"/>
              <a:defRPr/>
            </a:lvl4pPr>
            <a:lvl5pPr marL="2286000" lvl="4" indent="-317500" algn="l">
              <a:lnSpc>
                <a:spcPct val="10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0" name="Google Shape;130;p24"/>
          <p:cNvSpPr txBox="1">
            <a:spLocks noGrp="1"/>
          </p:cNvSpPr>
          <p:nvPr>
            <p:ph type="dt" idx="10"/>
          </p:nvPr>
        </p:nvSpPr>
        <p:spPr>
          <a:xfrm>
            <a:off x="1080000" y="4657500"/>
            <a:ext cx="540000" cy="486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1" name="Google Shape;131;p24"/>
          <p:cNvSpPr txBox="1">
            <a:spLocks noGrp="1"/>
          </p:cNvSpPr>
          <p:nvPr>
            <p:ph type="sldNum" idx="12"/>
          </p:nvPr>
        </p:nvSpPr>
        <p:spPr>
          <a:xfrm>
            <a:off x="432000" y="4657500"/>
            <a:ext cx="486000" cy="486000"/>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
        <p:nvSpPr>
          <p:cNvPr id="132" name="Google Shape;132;p24"/>
          <p:cNvSpPr txBox="1">
            <a:spLocks noGrp="1"/>
          </p:cNvSpPr>
          <p:nvPr>
            <p:ph type="title"/>
          </p:nvPr>
        </p:nvSpPr>
        <p:spPr>
          <a:xfrm>
            <a:off x="432000" y="155277"/>
            <a:ext cx="8280900" cy="8640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Alleen titel">
  <p:cSld name="Alleen titel">
    <p:spTree>
      <p:nvGrpSpPr>
        <p:cNvPr id="1" name="Shape 133"/>
        <p:cNvGrpSpPr/>
        <p:nvPr/>
      </p:nvGrpSpPr>
      <p:grpSpPr>
        <a:xfrm>
          <a:off x="0" y="0"/>
          <a:ext cx="0" cy="0"/>
          <a:chOff x="0" y="0"/>
          <a:chExt cx="0" cy="0"/>
        </a:xfrm>
      </p:grpSpPr>
      <p:sp>
        <p:nvSpPr>
          <p:cNvPr id="134" name="Google Shape;134;p25"/>
          <p:cNvSpPr txBox="1">
            <a:spLocks noGrp="1"/>
          </p:cNvSpPr>
          <p:nvPr>
            <p:ph type="dt" idx="10"/>
          </p:nvPr>
        </p:nvSpPr>
        <p:spPr>
          <a:xfrm>
            <a:off x="1080000" y="4657500"/>
            <a:ext cx="540000" cy="486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5" name="Google Shape;135;p25"/>
          <p:cNvSpPr txBox="1">
            <a:spLocks noGrp="1"/>
          </p:cNvSpPr>
          <p:nvPr>
            <p:ph type="sldNum" idx="12"/>
          </p:nvPr>
        </p:nvSpPr>
        <p:spPr>
          <a:xfrm>
            <a:off x="432000" y="4657500"/>
            <a:ext cx="486000" cy="486000"/>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
        <p:nvSpPr>
          <p:cNvPr id="136" name="Google Shape;136;p25"/>
          <p:cNvSpPr txBox="1">
            <a:spLocks noGrp="1"/>
          </p:cNvSpPr>
          <p:nvPr>
            <p:ph type="title"/>
          </p:nvPr>
        </p:nvSpPr>
        <p:spPr>
          <a:xfrm>
            <a:off x="432000" y="155277"/>
            <a:ext cx="8280900" cy="8640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Leeg" type="blank">
  <p:cSld name="BLANK">
    <p:spTree>
      <p:nvGrpSpPr>
        <p:cNvPr id="1" name="Shape 137"/>
        <p:cNvGrpSpPr/>
        <p:nvPr/>
      </p:nvGrpSpPr>
      <p:grpSpPr>
        <a:xfrm>
          <a:off x="0" y="0"/>
          <a:ext cx="0" cy="0"/>
          <a:chOff x="0" y="0"/>
          <a:chExt cx="0" cy="0"/>
        </a:xfrm>
      </p:grpSpPr>
      <p:sp>
        <p:nvSpPr>
          <p:cNvPr id="138" name="Google Shape;138;p26"/>
          <p:cNvSpPr txBox="1">
            <a:spLocks noGrp="1"/>
          </p:cNvSpPr>
          <p:nvPr>
            <p:ph type="dt" idx="10"/>
          </p:nvPr>
        </p:nvSpPr>
        <p:spPr>
          <a:xfrm>
            <a:off x="1080000" y="4657500"/>
            <a:ext cx="540000" cy="486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9" name="Google Shape;139;p26"/>
          <p:cNvSpPr txBox="1">
            <a:spLocks noGrp="1"/>
          </p:cNvSpPr>
          <p:nvPr>
            <p:ph type="sldNum" idx="12"/>
          </p:nvPr>
        </p:nvSpPr>
        <p:spPr>
          <a:xfrm>
            <a:off x="432000" y="4657500"/>
            <a:ext cx="486000" cy="486000"/>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ekopSlot">
  <p:cSld name="SectiekopSlot">
    <p:spTree>
      <p:nvGrpSpPr>
        <p:cNvPr id="1" name="Shape 140"/>
        <p:cNvGrpSpPr/>
        <p:nvPr/>
      </p:nvGrpSpPr>
      <p:grpSpPr>
        <a:xfrm>
          <a:off x="0" y="0"/>
          <a:ext cx="0" cy="0"/>
          <a:chOff x="0" y="0"/>
          <a:chExt cx="0" cy="0"/>
        </a:xfrm>
      </p:grpSpPr>
      <p:sp>
        <p:nvSpPr>
          <p:cNvPr id="141" name="Google Shape;141;p27"/>
          <p:cNvSpPr/>
          <p:nvPr/>
        </p:nvSpPr>
        <p:spPr>
          <a:xfrm>
            <a:off x="0" y="0"/>
            <a:ext cx="9144900" cy="4657498"/>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42" name="Google Shape;142;p27"/>
          <p:cNvSpPr txBox="1">
            <a:spLocks noGrp="1"/>
          </p:cNvSpPr>
          <p:nvPr>
            <p:ph type="title"/>
          </p:nvPr>
        </p:nvSpPr>
        <p:spPr>
          <a:xfrm>
            <a:off x="434340" y="383241"/>
            <a:ext cx="8279845" cy="3888318"/>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3" name="Google Shape;143;p27"/>
          <p:cNvSpPr txBox="1">
            <a:spLocks noGrp="1"/>
          </p:cNvSpPr>
          <p:nvPr>
            <p:ph type="dt" idx="10"/>
          </p:nvPr>
        </p:nvSpPr>
        <p:spPr>
          <a:xfrm>
            <a:off x="1080000" y="4657500"/>
            <a:ext cx="540000" cy="486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4" name="Google Shape;144;p27"/>
          <p:cNvSpPr txBox="1">
            <a:spLocks noGrp="1"/>
          </p:cNvSpPr>
          <p:nvPr>
            <p:ph type="sldNum" idx="12"/>
          </p:nvPr>
        </p:nvSpPr>
        <p:spPr>
          <a:xfrm>
            <a:off x="432000" y="4657500"/>
            <a:ext cx="486000" cy="486000"/>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3.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0" y="4657500"/>
            <a:ext cx="9144000" cy="4860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52" name="Google Shape;52;p13"/>
          <p:cNvPicPr preferRelativeResize="0"/>
          <p:nvPr/>
        </p:nvPicPr>
        <p:blipFill rotWithShape="1">
          <a:blip r:embed="rId4">
            <a:alphaModFix/>
          </a:blip>
          <a:srcRect/>
          <a:stretch/>
        </p:blipFill>
        <p:spPr>
          <a:xfrm>
            <a:off x="8280900" y="4765499"/>
            <a:ext cx="756229" cy="270000"/>
          </a:xfrm>
          <a:prstGeom prst="rect">
            <a:avLst/>
          </a:prstGeom>
          <a:noFill/>
          <a:ln>
            <a:noFill/>
          </a:ln>
        </p:spPr>
      </p:pic>
      <p:sp>
        <p:nvSpPr>
          <p:cNvPr id="53" name="Google Shape;53;p13"/>
          <p:cNvSpPr txBox="1">
            <a:spLocks noGrp="1"/>
          </p:cNvSpPr>
          <p:nvPr>
            <p:ph type="title"/>
          </p:nvPr>
        </p:nvSpPr>
        <p:spPr>
          <a:xfrm>
            <a:off x="432000" y="162000"/>
            <a:ext cx="8280900" cy="864000"/>
          </a:xfrm>
          <a:prstGeom prst="rect">
            <a:avLst/>
          </a:prstGeom>
          <a:noFill/>
          <a:ln>
            <a:noFill/>
          </a:ln>
        </p:spPr>
        <p:txBody>
          <a:bodyPr spcFirstLastPara="1" wrap="square" lIns="0" tIns="0" rIns="0" bIns="0" anchor="ctr" anchorCtr="0">
            <a:normAutofit/>
          </a:bodyPr>
          <a:lstStyle>
            <a:lvl1pPr marR="0" lvl="0"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4" name="Google Shape;54;p13"/>
          <p:cNvSpPr txBox="1">
            <a:spLocks noGrp="1"/>
          </p:cNvSpPr>
          <p:nvPr>
            <p:ph type="body" idx="1"/>
          </p:nvPr>
        </p:nvSpPr>
        <p:spPr>
          <a:xfrm>
            <a:off x="432000" y="1242000"/>
            <a:ext cx="8280900" cy="3348000"/>
          </a:xfrm>
          <a:prstGeom prst="rect">
            <a:avLst/>
          </a:prstGeom>
          <a:noFill/>
          <a:ln>
            <a:noFill/>
          </a:ln>
        </p:spPr>
        <p:txBody>
          <a:bodyPr spcFirstLastPara="1" wrap="square" lIns="68575" tIns="34275" rIns="68575" bIns="34275" anchor="t" anchorCtr="0">
            <a:normAutofit/>
          </a:bodyPr>
          <a:lstStyle>
            <a:lvl1pPr marL="457200" marR="0" lvl="0" indent="-342900" algn="l" rtl="0">
              <a:lnSpc>
                <a:spcPct val="100000"/>
              </a:lnSpc>
              <a:spcBef>
                <a:spcPts val="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10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0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dt" idx="10"/>
          </p:nvPr>
        </p:nvSpPr>
        <p:spPr>
          <a:xfrm>
            <a:off x="1080000" y="4657500"/>
            <a:ext cx="540000" cy="4860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100"/>
              <a:buNone/>
              <a:defRPr sz="800" b="0" i="0" u="none" strike="noStrike" cap="none">
                <a:solidFill>
                  <a:schemeClr val="lt1"/>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6" name="Google Shape;56;p13"/>
          <p:cNvSpPr txBox="1">
            <a:spLocks noGrp="1"/>
          </p:cNvSpPr>
          <p:nvPr>
            <p:ph type="sldNum" idx="12"/>
          </p:nvPr>
        </p:nvSpPr>
        <p:spPr>
          <a:xfrm>
            <a:off x="432000" y="4657500"/>
            <a:ext cx="486000" cy="486000"/>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800" b="0" i="0" u="none" strike="noStrike" cap="none">
                <a:solidFill>
                  <a:schemeClr val="lt1"/>
                </a:solidFill>
                <a:latin typeface="Arial"/>
                <a:ea typeface="Arial"/>
                <a:cs typeface="Arial"/>
                <a:sym typeface="Arial"/>
              </a:defRPr>
            </a:lvl1pPr>
            <a:lvl2pPr marL="0" marR="0" lvl="1" indent="0" algn="l" rtl="0">
              <a:spcBef>
                <a:spcPts val="0"/>
              </a:spcBef>
              <a:buNone/>
              <a:defRPr sz="800" b="0" i="0" u="none" strike="noStrike" cap="none">
                <a:solidFill>
                  <a:schemeClr val="lt1"/>
                </a:solidFill>
                <a:latin typeface="Arial"/>
                <a:ea typeface="Arial"/>
                <a:cs typeface="Arial"/>
                <a:sym typeface="Arial"/>
              </a:defRPr>
            </a:lvl2pPr>
            <a:lvl3pPr marL="0" marR="0" lvl="2" indent="0" algn="l" rtl="0">
              <a:spcBef>
                <a:spcPts val="0"/>
              </a:spcBef>
              <a:buNone/>
              <a:defRPr sz="800" b="0" i="0" u="none" strike="noStrike" cap="none">
                <a:solidFill>
                  <a:schemeClr val="lt1"/>
                </a:solidFill>
                <a:latin typeface="Arial"/>
                <a:ea typeface="Arial"/>
                <a:cs typeface="Arial"/>
                <a:sym typeface="Arial"/>
              </a:defRPr>
            </a:lvl3pPr>
            <a:lvl4pPr marL="0" marR="0" lvl="3" indent="0" algn="l" rtl="0">
              <a:spcBef>
                <a:spcPts val="0"/>
              </a:spcBef>
              <a:buNone/>
              <a:defRPr sz="800" b="0" i="0" u="none" strike="noStrike" cap="none">
                <a:solidFill>
                  <a:schemeClr val="lt1"/>
                </a:solidFill>
                <a:latin typeface="Arial"/>
                <a:ea typeface="Arial"/>
                <a:cs typeface="Arial"/>
                <a:sym typeface="Arial"/>
              </a:defRPr>
            </a:lvl4pPr>
            <a:lvl5pPr marL="0" marR="0" lvl="4" indent="0" algn="l" rtl="0">
              <a:spcBef>
                <a:spcPts val="0"/>
              </a:spcBef>
              <a:buNone/>
              <a:defRPr sz="800" b="0" i="0" u="none" strike="noStrike" cap="none">
                <a:solidFill>
                  <a:schemeClr val="lt1"/>
                </a:solidFill>
                <a:latin typeface="Arial"/>
                <a:ea typeface="Arial"/>
                <a:cs typeface="Arial"/>
                <a:sym typeface="Arial"/>
              </a:defRPr>
            </a:lvl5pPr>
            <a:lvl6pPr marL="0" marR="0" lvl="5" indent="0" algn="l" rtl="0">
              <a:spcBef>
                <a:spcPts val="0"/>
              </a:spcBef>
              <a:buNone/>
              <a:defRPr sz="800" b="0" i="0" u="none" strike="noStrike" cap="none">
                <a:solidFill>
                  <a:schemeClr val="lt1"/>
                </a:solidFill>
                <a:latin typeface="Arial"/>
                <a:ea typeface="Arial"/>
                <a:cs typeface="Arial"/>
                <a:sym typeface="Arial"/>
              </a:defRPr>
            </a:lvl6pPr>
            <a:lvl7pPr marL="0" marR="0" lvl="6" indent="0" algn="l" rtl="0">
              <a:spcBef>
                <a:spcPts val="0"/>
              </a:spcBef>
              <a:buNone/>
              <a:defRPr sz="800" b="0" i="0" u="none" strike="noStrike" cap="none">
                <a:solidFill>
                  <a:schemeClr val="lt1"/>
                </a:solidFill>
                <a:latin typeface="Arial"/>
                <a:ea typeface="Arial"/>
                <a:cs typeface="Arial"/>
                <a:sym typeface="Arial"/>
              </a:defRPr>
            </a:lvl7pPr>
            <a:lvl8pPr marL="0" marR="0" lvl="7" indent="0" algn="l" rtl="0">
              <a:spcBef>
                <a:spcPts val="0"/>
              </a:spcBef>
              <a:buNone/>
              <a:defRPr sz="800" b="0" i="0" u="none" strike="noStrike" cap="none">
                <a:solidFill>
                  <a:schemeClr val="lt1"/>
                </a:solidFill>
                <a:latin typeface="Arial"/>
                <a:ea typeface="Arial"/>
                <a:cs typeface="Arial"/>
                <a:sym typeface="Arial"/>
              </a:defRPr>
            </a:lvl8pPr>
            <a:lvl9pPr marL="0" marR="0" lvl="8" indent="0" algn="l" rtl="0">
              <a:spcBef>
                <a:spcPts val="0"/>
              </a:spcBef>
              <a:buNone/>
              <a:defRPr sz="8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
        <p:nvSpPr>
          <p:cNvPr id="57" name="Google Shape;57;p13"/>
          <p:cNvSpPr txBox="1"/>
          <p:nvPr/>
        </p:nvSpPr>
        <p:spPr>
          <a:xfrm>
            <a:off x="3916800" y="4644000"/>
            <a:ext cx="4364100" cy="499500"/>
          </a:xfrm>
          <a:prstGeom prst="rect">
            <a:avLst/>
          </a:prstGeom>
          <a:noFill/>
          <a:ln>
            <a:noFill/>
          </a:ln>
        </p:spPr>
        <p:txBody>
          <a:bodyPr spcFirstLastPara="1" wrap="square" lIns="0" tIns="0" rIns="135000" bIns="0" anchor="ctr" anchorCtr="0">
            <a:noAutofit/>
          </a:bodyPr>
          <a:lstStyle/>
          <a:p>
            <a:pPr marL="0" marR="0" lvl="0" indent="0" algn="r" rtl="0">
              <a:spcBef>
                <a:spcPts val="0"/>
              </a:spcBef>
              <a:spcAft>
                <a:spcPts val="0"/>
              </a:spcAft>
              <a:buNone/>
            </a:pPr>
            <a:r>
              <a:rPr lang="en" sz="1100" b="1" i="0" u="none" strike="noStrike" cap="none">
                <a:solidFill>
                  <a:schemeClr val="lt1"/>
                </a:solidFill>
                <a:latin typeface="Arial"/>
                <a:ea typeface="Arial"/>
                <a:cs typeface="Arial"/>
                <a:sym typeface="Arial"/>
              </a:rPr>
              <a:t>Geel Campus</a:t>
            </a:r>
            <a:endParaRPr sz="1100"/>
          </a:p>
          <a:p>
            <a:pPr marL="0" marR="0" lvl="0" indent="0" algn="r" rtl="0">
              <a:spcBef>
                <a:spcPts val="0"/>
              </a:spcBef>
              <a:spcAft>
                <a:spcPts val="0"/>
              </a:spcAft>
              <a:buNone/>
            </a:pPr>
            <a:r>
              <a:rPr lang="en" sz="700" b="0" i="0" u="none" strike="noStrike" cap="none">
                <a:solidFill>
                  <a:schemeClr val="lt1"/>
                </a:solidFill>
                <a:latin typeface="Arial"/>
                <a:ea typeface="Arial"/>
                <a:cs typeface="Arial"/>
                <a:sym typeface="Arial"/>
              </a:rPr>
              <a:t>Faculty of Engineering Technology</a:t>
            </a:r>
            <a:endParaRPr sz="1100"/>
          </a:p>
        </p:txBody>
      </p:sp>
    </p:spTree>
  </p:cSld>
  <p:clrMap bg1="lt1" tx1="dk1" bg2="dk2" tx2="lt2" accent1="accent1" accent2="accent2" accent3="accent3" accent4="accent4" accent5="accent5" accent6="accent6" hlink="hlink" folHlink="folHlink"/>
  <p:sldLayoutIdLst>
    <p:sldLayoutId id="2147483661" r:id="rId1"/>
    <p:sldLayoutId id="2147483676"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8"/>
        <p:cNvGrpSpPr/>
        <p:nvPr/>
      </p:nvGrpSpPr>
      <p:grpSpPr>
        <a:xfrm>
          <a:off x="0" y="0"/>
          <a:ext cx="0" cy="0"/>
          <a:chOff x="0" y="0"/>
          <a:chExt cx="0" cy="0"/>
        </a:xfrm>
      </p:grpSpPr>
      <p:sp>
        <p:nvSpPr>
          <p:cNvPr id="79" name="Google Shape;79;p17"/>
          <p:cNvSpPr/>
          <p:nvPr/>
        </p:nvSpPr>
        <p:spPr>
          <a:xfrm>
            <a:off x="0" y="4657500"/>
            <a:ext cx="9144000" cy="4860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80" name="Google Shape;80;p17"/>
          <p:cNvPicPr preferRelativeResize="0"/>
          <p:nvPr/>
        </p:nvPicPr>
        <p:blipFill rotWithShape="1">
          <a:blip r:embed="rId12">
            <a:alphaModFix/>
          </a:blip>
          <a:srcRect/>
          <a:stretch/>
        </p:blipFill>
        <p:spPr>
          <a:xfrm>
            <a:off x="8280900" y="4765499"/>
            <a:ext cx="756229" cy="270000"/>
          </a:xfrm>
          <a:prstGeom prst="rect">
            <a:avLst/>
          </a:prstGeom>
          <a:noFill/>
          <a:ln>
            <a:noFill/>
          </a:ln>
        </p:spPr>
      </p:pic>
      <p:sp>
        <p:nvSpPr>
          <p:cNvPr id="81" name="Google Shape;81;p17"/>
          <p:cNvSpPr txBox="1">
            <a:spLocks noGrp="1"/>
          </p:cNvSpPr>
          <p:nvPr>
            <p:ph type="title"/>
          </p:nvPr>
        </p:nvSpPr>
        <p:spPr>
          <a:xfrm>
            <a:off x="432000" y="155277"/>
            <a:ext cx="8280900" cy="864000"/>
          </a:xfrm>
          <a:prstGeom prst="rect">
            <a:avLst/>
          </a:prstGeom>
          <a:noFill/>
          <a:ln>
            <a:noFill/>
          </a:ln>
        </p:spPr>
        <p:txBody>
          <a:bodyPr spcFirstLastPara="1" wrap="square" lIns="0" tIns="0" rIns="0" bIns="0" anchor="ctr" anchorCtr="0">
            <a:normAutofit/>
          </a:bodyPr>
          <a:lstStyle>
            <a:lvl1pPr marR="0" lvl="0"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82" name="Google Shape;82;p17"/>
          <p:cNvSpPr txBox="1">
            <a:spLocks noGrp="1"/>
          </p:cNvSpPr>
          <p:nvPr>
            <p:ph type="body" idx="1"/>
          </p:nvPr>
        </p:nvSpPr>
        <p:spPr>
          <a:xfrm>
            <a:off x="432000" y="1242000"/>
            <a:ext cx="8280900" cy="3348000"/>
          </a:xfrm>
          <a:prstGeom prst="rect">
            <a:avLst/>
          </a:prstGeom>
          <a:noFill/>
          <a:ln>
            <a:noFill/>
          </a:ln>
        </p:spPr>
        <p:txBody>
          <a:bodyPr spcFirstLastPara="1" wrap="square" lIns="68575" tIns="34275" rIns="68575" bIns="34275" anchor="t" anchorCtr="0">
            <a:normAutofit/>
          </a:bodyPr>
          <a:lstStyle>
            <a:lvl1pPr marL="457200" marR="0" lvl="0" indent="-342900" algn="l" rtl="0">
              <a:lnSpc>
                <a:spcPct val="100000"/>
              </a:lnSpc>
              <a:spcBef>
                <a:spcPts val="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10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0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83" name="Google Shape;83;p17"/>
          <p:cNvSpPr txBox="1">
            <a:spLocks noGrp="1"/>
          </p:cNvSpPr>
          <p:nvPr>
            <p:ph type="dt" idx="10"/>
          </p:nvPr>
        </p:nvSpPr>
        <p:spPr>
          <a:xfrm>
            <a:off x="1080000" y="4657500"/>
            <a:ext cx="540000" cy="4860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100"/>
              <a:buNone/>
              <a:defRPr sz="800" b="0" i="0" u="none" strike="noStrike" cap="none">
                <a:solidFill>
                  <a:schemeClr val="lt1"/>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84" name="Google Shape;84;p17"/>
          <p:cNvSpPr txBox="1">
            <a:spLocks noGrp="1"/>
          </p:cNvSpPr>
          <p:nvPr>
            <p:ph type="sldNum" idx="12"/>
          </p:nvPr>
        </p:nvSpPr>
        <p:spPr>
          <a:xfrm>
            <a:off x="432000" y="4657500"/>
            <a:ext cx="486000" cy="486000"/>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800" b="0" i="0" u="none" strike="noStrike" cap="none">
                <a:solidFill>
                  <a:schemeClr val="lt1"/>
                </a:solidFill>
                <a:latin typeface="Arial"/>
                <a:ea typeface="Arial"/>
                <a:cs typeface="Arial"/>
                <a:sym typeface="Arial"/>
              </a:defRPr>
            </a:lvl1pPr>
            <a:lvl2pPr marL="0" marR="0" lvl="1" indent="0" algn="l" rtl="0">
              <a:spcBef>
                <a:spcPts val="0"/>
              </a:spcBef>
              <a:buNone/>
              <a:defRPr sz="800" b="0" i="0" u="none" strike="noStrike" cap="none">
                <a:solidFill>
                  <a:schemeClr val="lt1"/>
                </a:solidFill>
                <a:latin typeface="Arial"/>
                <a:ea typeface="Arial"/>
                <a:cs typeface="Arial"/>
                <a:sym typeface="Arial"/>
              </a:defRPr>
            </a:lvl2pPr>
            <a:lvl3pPr marL="0" marR="0" lvl="2" indent="0" algn="l" rtl="0">
              <a:spcBef>
                <a:spcPts val="0"/>
              </a:spcBef>
              <a:buNone/>
              <a:defRPr sz="800" b="0" i="0" u="none" strike="noStrike" cap="none">
                <a:solidFill>
                  <a:schemeClr val="lt1"/>
                </a:solidFill>
                <a:latin typeface="Arial"/>
                <a:ea typeface="Arial"/>
                <a:cs typeface="Arial"/>
                <a:sym typeface="Arial"/>
              </a:defRPr>
            </a:lvl3pPr>
            <a:lvl4pPr marL="0" marR="0" lvl="3" indent="0" algn="l" rtl="0">
              <a:spcBef>
                <a:spcPts val="0"/>
              </a:spcBef>
              <a:buNone/>
              <a:defRPr sz="800" b="0" i="0" u="none" strike="noStrike" cap="none">
                <a:solidFill>
                  <a:schemeClr val="lt1"/>
                </a:solidFill>
                <a:latin typeface="Arial"/>
                <a:ea typeface="Arial"/>
                <a:cs typeface="Arial"/>
                <a:sym typeface="Arial"/>
              </a:defRPr>
            </a:lvl4pPr>
            <a:lvl5pPr marL="0" marR="0" lvl="4" indent="0" algn="l" rtl="0">
              <a:spcBef>
                <a:spcPts val="0"/>
              </a:spcBef>
              <a:buNone/>
              <a:defRPr sz="800" b="0" i="0" u="none" strike="noStrike" cap="none">
                <a:solidFill>
                  <a:schemeClr val="lt1"/>
                </a:solidFill>
                <a:latin typeface="Arial"/>
                <a:ea typeface="Arial"/>
                <a:cs typeface="Arial"/>
                <a:sym typeface="Arial"/>
              </a:defRPr>
            </a:lvl5pPr>
            <a:lvl6pPr marL="0" marR="0" lvl="5" indent="0" algn="l" rtl="0">
              <a:spcBef>
                <a:spcPts val="0"/>
              </a:spcBef>
              <a:buNone/>
              <a:defRPr sz="800" b="0" i="0" u="none" strike="noStrike" cap="none">
                <a:solidFill>
                  <a:schemeClr val="lt1"/>
                </a:solidFill>
                <a:latin typeface="Arial"/>
                <a:ea typeface="Arial"/>
                <a:cs typeface="Arial"/>
                <a:sym typeface="Arial"/>
              </a:defRPr>
            </a:lvl6pPr>
            <a:lvl7pPr marL="0" marR="0" lvl="6" indent="0" algn="l" rtl="0">
              <a:spcBef>
                <a:spcPts val="0"/>
              </a:spcBef>
              <a:buNone/>
              <a:defRPr sz="800" b="0" i="0" u="none" strike="noStrike" cap="none">
                <a:solidFill>
                  <a:schemeClr val="lt1"/>
                </a:solidFill>
                <a:latin typeface="Arial"/>
                <a:ea typeface="Arial"/>
                <a:cs typeface="Arial"/>
                <a:sym typeface="Arial"/>
              </a:defRPr>
            </a:lvl7pPr>
            <a:lvl8pPr marL="0" marR="0" lvl="7" indent="0" algn="l" rtl="0">
              <a:spcBef>
                <a:spcPts val="0"/>
              </a:spcBef>
              <a:buNone/>
              <a:defRPr sz="800" b="0" i="0" u="none" strike="noStrike" cap="none">
                <a:solidFill>
                  <a:schemeClr val="lt1"/>
                </a:solidFill>
                <a:latin typeface="Arial"/>
                <a:ea typeface="Arial"/>
                <a:cs typeface="Arial"/>
                <a:sym typeface="Arial"/>
              </a:defRPr>
            </a:lvl8pPr>
            <a:lvl9pPr marL="0" marR="0" lvl="8" indent="0" algn="l" rtl="0">
              <a:spcBef>
                <a:spcPts val="0"/>
              </a:spcBef>
              <a:buNone/>
              <a:defRPr sz="8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
        <p:nvSpPr>
          <p:cNvPr id="85" name="Google Shape;85;p17"/>
          <p:cNvSpPr txBox="1"/>
          <p:nvPr/>
        </p:nvSpPr>
        <p:spPr>
          <a:xfrm>
            <a:off x="3916800" y="4644000"/>
            <a:ext cx="4364100" cy="499500"/>
          </a:xfrm>
          <a:prstGeom prst="rect">
            <a:avLst/>
          </a:prstGeom>
          <a:noFill/>
          <a:ln>
            <a:noFill/>
          </a:ln>
        </p:spPr>
        <p:txBody>
          <a:bodyPr spcFirstLastPara="1" wrap="square" lIns="0" tIns="0" rIns="135000" bIns="0" anchor="ctr" anchorCtr="0">
            <a:noAutofit/>
          </a:bodyPr>
          <a:lstStyle/>
          <a:p>
            <a:pPr marL="0" marR="0" lvl="0" indent="0" algn="r" rtl="0">
              <a:spcBef>
                <a:spcPts val="0"/>
              </a:spcBef>
              <a:spcAft>
                <a:spcPts val="0"/>
              </a:spcAft>
              <a:buNone/>
            </a:pPr>
            <a:r>
              <a:rPr lang="en" sz="1100" b="1" i="0" u="none" strike="noStrike" cap="none">
                <a:solidFill>
                  <a:schemeClr val="lt1"/>
                </a:solidFill>
                <a:latin typeface="Arial"/>
                <a:ea typeface="Arial"/>
                <a:cs typeface="Arial"/>
                <a:sym typeface="Arial"/>
              </a:rPr>
              <a:t>Geel Campus</a:t>
            </a:r>
            <a:endParaRPr sz="1100"/>
          </a:p>
          <a:p>
            <a:pPr marL="0" marR="0" lvl="0" indent="0" algn="r" rtl="0">
              <a:spcBef>
                <a:spcPts val="0"/>
              </a:spcBef>
              <a:spcAft>
                <a:spcPts val="0"/>
              </a:spcAft>
              <a:buNone/>
            </a:pPr>
            <a:r>
              <a:rPr lang="en" sz="700" b="0" i="0" u="none" strike="noStrike" cap="none">
                <a:solidFill>
                  <a:schemeClr val="lt1"/>
                </a:solidFill>
                <a:latin typeface="Arial"/>
                <a:ea typeface="Arial"/>
                <a:cs typeface="Arial"/>
                <a:sym typeface="Arial"/>
              </a:rPr>
              <a:t>Faculty of Engineering Technology</a:t>
            </a:r>
            <a:endParaRPr sz="7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81">
          <p15:clr>
            <a:srgbClr val="F26B43"/>
          </p15:clr>
        </p15:guide>
        <p15:guide id="2" pos="5489">
          <p15:clr>
            <a:srgbClr val="F26B43"/>
          </p15:clr>
        </p15:guide>
        <p15:guide id="3" orient="horz" pos="2893">
          <p15:clr>
            <a:srgbClr val="F26B43"/>
          </p15:clr>
        </p15:guide>
        <p15:guide id="4" pos="27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muali98/TCP-firewall" TargetMode="External"/><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8CB6A2-7F3C-E22C-51C3-E396AB5F0413}"/>
              </a:ext>
            </a:extLst>
          </p:cNvPr>
          <p:cNvPicPr>
            <a:picLocks noChangeAspect="1"/>
          </p:cNvPicPr>
          <p:nvPr/>
        </p:nvPicPr>
        <p:blipFill>
          <a:blip r:embed="rId2"/>
          <a:stretch>
            <a:fillRect/>
          </a:stretch>
        </p:blipFill>
        <p:spPr>
          <a:xfrm>
            <a:off x="0" y="0"/>
            <a:ext cx="9242322" cy="5198806"/>
          </a:xfrm>
          <a:prstGeom prst="rect">
            <a:avLst/>
          </a:prstGeom>
        </p:spPr>
      </p:pic>
      <p:sp>
        <p:nvSpPr>
          <p:cNvPr id="7" name="TextBox 6">
            <a:extLst>
              <a:ext uri="{FF2B5EF4-FFF2-40B4-BE49-F238E27FC236}">
                <a16:creationId xmlns:a16="http://schemas.microsoft.com/office/drawing/2014/main" id="{D0824121-C004-D421-C52F-96C24C5FA3ED}"/>
              </a:ext>
            </a:extLst>
          </p:cNvPr>
          <p:cNvSpPr txBox="1"/>
          <p:nvPr/>
        </p:nvSpPr>
        <p:spPr>
          <a:xfrm>
            <a:off x="2007624" y="107897"/>
            <a:ext cx="5128751" cy="523220"/>
          </a:xfrm>
          <a:prstGeom prst="rect">
            <a:avLst/>
          </a:prstGeom>
          <a:noFill/>
        </p:spPr>
        <p:txBody>
          <a:bodyPr wrap="square">
            <a:spAutoFit/>
          </a:bodyPr>
          <a:lstStyle/>
          <a:p>
            <a:r>
              <a:rPr lang="en-US" b="1" dirty="0">
                <a:solidFill>
                  <a:srgbClr val="C00000"/>
                </a:solidFill>
              </a:rPr>
              <a:t>GitHub repository</a:t>
            </a:r>
            <a:r>
              <a:rPr lang="en-US" dirty="0">
                <a:solidFill>
                  <a:srgbClr val="C00000"/>
                </a:solidFill>
              </a:rPr>
              <a:t>: </a:t>
            </a:r>
            <a:r>
              <a:rPr lang="en-US" dirty="0">
                <a:solidFill>
                  <a:srgbClr val="C00000"/>
                </a:solidFill>
                <a:hlinkClick r:id="rId3"/>
              </a:rPr>
              <a:t>https://github.com/muali98/TCP-firewall</a:t>
            </a:r>
            <a:endParaRPr lang="en-US" dirty="0">
              <a:solidFill>
                <a:srgbClr val="C00000"/>
              </a:solidFill>
            </a:endParaRPr>
          </a:p>
          <a:p>
            <a:endParaRPr lang="en-US" dirty="0">
              <a:solidFill>
                <a:srgbClr val="C00000"/>
              </a:solidFill>
            </a:endParaRPr>
          </a:p>
        </p:txBody>
      </p:sp>
    </p:spTree>
    <p:extLst>
      <p:ext uri="{BB962C8B-B14F-4D97-AF65-F5344CB8AC3E}">
        <p14:creationId xmlns:p14="http://schemas.microsoft.com/office/powerpoint/2010/main" val="576315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9D0C5-150B-2845-72A2-2FE2885D24D9}"/>
              </a:ext>
            </a:extLst>
          </p:cNvPr>
          <p:cNvSpPr>
            <a:spLocks noGrp="1"/>
          </p:cNvSpPr>
          <p:nvPr>
            <p:ph type="title"/>
          </p:nvPr>
        </p:nvSpPr>
        <p:spPr>
          <a:xfrm>
            <a:off x="560694" y="155277"/>
            <a:ext cx="8280900" cy="864000"/>
          </a:xfrm>
        </p:spPr>
        <p:txBody>
          <a:bodyPr/>
          <a:lstStyle/>
          <a:p>
            <a:r>
              <a:rPr lang="en-US" dirty="0"/>
              <a:t>Description</a:t>
            </a:r>
          </a:p>
        </p:txBody>
      </p:sp>
      <p:sp>
        <p:nvSpPr>
          <p:cNvPr id="11" name="TextBox 10">
            <a:extLst>
              <a:ext uri="{FF2B5EF4-FFF2-40B4-BE49-F238E27FC236}">
                <a16:creationId xmlns:a16="http://schemas.microsoft.com/office/drawing/2014/main" id="{7E4ED38E-8C44-3C4C-0DF5-C6E70CDB50D7}"/>
              </a:ext>
            </a:extLst>
          </p:cNvPr>
          <p:cNvSpPr txBox="1"/>
          <p:nvPr/>
        </p:nvSpPr>
        <p:spPr>
          <a:xfrm>
            <a:off x="462017" y="1640784"/>
            <a:ext cx="7902855" cy="2523768"/>
          </a:xfrm>
          <a:prstGeom prst="rect">
            <a:avLst/>
          </a:prstGeom>
          <a:noFill/>
        </p:spPr>
        <p:txBody>
          <a:bodyPr wrap="square" rtlCol="0">
            <a:spAutoFit/>
          </a:bodyPr>
          <a:lstStyle/>
          <a:p>
            <a:pPr algn="just"/>
            <a:r>
              <a:rPr lang="en-US" dirty="0"/>
              <a:t>The firewall works by setting up a TCP server on the Zynq Processor, which receives packets and sends the payload to the </a:t>
            </a:r>
            <a:r>
              <a:rPr lang="en-US" dirty="0" err="1"/>
              <a:t>MicroBlaze</a:t>
            </a:r>
            <a:r>
              <a:rPr lang="en-US" dirty="0"/>
              <a:t>. The </a:t>
            </a:r>
            <a:r>
              <a:rPr lang="en-US" dirty="0" err="1"/>
              <a:t>MicroBlaze</a:t>
            </a:r>
            <a:r>
              <a:rPr lang="en-US" dirty="0"/>
              <a:t> then analyzes the payload for malicious content and reports back to the Zynq, which then informs the user of the results. The firewall filters incoming data by allowing numbers and alphabets to pass through while blocking symbols.</a:t>
            </a:r>
          </a:p>
          <a:p>
            <a:pPr algn="just"/>
            <a:br>
              <a:rPr lang="en-US" sz="900" dirty="0"/>
            </a:br>
            <a:endParaRPr lang="en-US" sz="900" dirty="0"/>
          </a:p>
          <a:p>
            <a:pPr algn="just"/>
            <a:r>
              <a:rPr lang="en-US" dirty="0"/>
              <a:t>The payload is transferred between the two processors using a mailbox and the length of the payload is communicated using BRAM (both payload and length can be transferred either using mailbox or BRAM but for testing purposes, both mailbox and BRAM were used). The server on Zynq Processor also stores TCP payloads in DDR memory, to keep the history of all the received packets, ensuring no overwrites.</a:t>
            </a:r>
          </a:p>
          <a:p>
            <a:endParaRPr lang="en-US" dirty="0"/>
          </a:p>
        </p:txBody>
      </p:sp>
      <p:sp>
        <p:nvSpPr>
          <p:cNvPr id="13" name="Title 1">
            <a:extLst>
              <a:ext uri="{FF2B5EF4-FFF2-40B4-BE49-F238E27FC236}">
                <a16:creationId xmlns:a16="http://schemas.microsoft.com/office/drawing/2014/main" id="{5B1706F3-5CE1-B539-157C-B14EB8B51DF6}"/>
              </a:ext>
            </a:extLst>
          </p:cNvPr>
          <p:cNvSpPr txBox="1">
            <a:spLocks/>
          </p:cNvSpPr>
          <p:nvPr/>
        </p:nvSpPr>
        <p:spPr>
          <a:xfrm>
            <a:off x="560694" y="1033133"/>
            <a:ext cx="8280900" cy="376066"/>
          </a:xfrm>
          <a:prstGeom prst="rect">
            <a:avLst/>
          </a:prstGeom>
          <a:noFill/>
          <a:ln>
            <a:noFill/>
          </a:ln>
        </p:spPr>
        <p:txBody>
          <a:bodyPr spcFirstLastPara="1" wrap="square" lIns="0" tIns="0" rIns="0" bIns="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400"/>
              <a:buFont typeface="Arial"/>
              <a:buNone/>
              <a:defRPr sz="3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r>
              <a:rPr lang="en-US" sz="1100" dirty="0"/>
              <a:t>FPGA-based TCP Firewall on Zynq and </a:t>
            </a:r>
            <a:r>
              <a:rPr lang="en-US" sz="1100" dirty="0" err="1"/>
              <a:t>MicroBlaze</a:t>
            </a:r>
            <a:r>
              <a:rPr lang="en-US" sz="1100" dirty="0"/>
              <a:t> with Mailbox, BRAM, and DDR Storage</a:t>
            </a:r>
          </a:p>
        </p:txBody>
      </p:sp>
    </p:spTree>
    <p:extLst>
      <p:ext uri="{BB962C8B-B14F-4D97-AF65-F5344CB8AC3E}">
        <p14:creationId xmlns:p14="http://schemas.microsoft.com/office/powerpoint/2010/main" val="3439695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9D0C5-150B-2845-72A2-2FE2885D24D9}"/>
              </a:ext>
            </a:extLst>
          </p:cNvPr>
          <p:cNvSpPr>
            <a:spLocks noGrp="1"/>
          </p:cNvSpPr>
          <p:nvPr>
            <p:ph type="title"/>
          </p:nvPr>
        </p:nvSpPr>
        <p:spPr/>
        <p:txBody>
          <a:bodyPr/>
          <a:lstStyle/>
          <a:p>
            <a:r>
              <a:rPr lang="en-US" dirty="0"/>
              <a:t>Firewall</a:t>
            </a:r>
          </a:p>
        </p:txBody>
      </p:sp>
      <p:sp>
        <p:nvSpPr>
          <p:cNvPr id="6" name="Rectangle 5">
            <a:extLst>
              <a:ext uri="{FF2B5EF4-FFF2-40B4-BE49-F238E27FC236}">
                <a16:creationId xmlns:a16="http://schemas.microsoft.com/office/drawing/2014/main" id="{618AF681-06FC-818C-DF34-A68F24F3406B}"/>
              </a:ext>
            </a:extLst>
          </p:cNvPr>
          <p:cNvSpPr/>
          <p:nvPr/>
        </p:nvSpPr>
        <p:spPr>
          <a:xfrm>
            <a:off x="3801387" y="1238252"/>
            <a:ext cx="1784141" cy="2901930"/>
          </a:xfrm>
          <a:prstGeom prst="rect">
            <a:avLst/>
          </a:prstGeom>
          <a:solidFill>
            <a:schemeClr val="accent3">
              <a:lumMod val="40000"/>
              <a:lumOff val="60000"/>
              <a:alpha val="9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C950F18-6E00-AF18-346B-81A6B64CFB9C}"/>
              </a:ext>
            </a:extLst>
          </p:cNvPr>
          <p:cNvPicPr>
            <a:picLocks noChangeAspect="1"/>
          </p:cNvPicPr>
          <p:nvPr/>
        </p:nvPicPr>
        <p:blipFill rotWithShape="1">
          <a:blip r:embed="rId2"/>
          <a:srcRect t="-1268" r="27749"/>
          <a:stretch/>
        </p:blipFill>
        <p:spPr>
          <a:xfrm flipH="1">
            <a:off x="4177682" y="2269782"/>
            <a:ext cx="1022558" cy="839964"/>
          </a:xfrm>
          <a:prstGeom prst="rect">
            <a:avLst/>
          </a:prstGeom>
        </p:spPr>
      </p:pic>
      <p:sp>
        <p:nvSpPr>
          <p:cNvPr id="12" name="Rectangle 11">
            <a:extLst>
              <a:ext uri="{FF2B5EF4-FFF2-40B4-BE49-F238E27FC236}">
                <a16:creationId xmlns:a16="http://schemas.microsoft.com/office/drawing/2014/main" id="{3E8A2678-BEC0-FFB5-A3F7-67A8818FF72D}"/>
              </a:ext>
            </a:extLst>
          </p:cNvPr>
          <p:cNvSpPr/>
          <p:nvPr/>
        </p:nvSpPr>
        <p:spPr>
          <a:xfrm>
            <a:off x="1499805" y="1756967"/>
            <a:ext cx="1628658" cy="498033"/>
          </a:xfrm>
          <a:prstGeom prst="rect">
            <a:avLst/>
          </a:prstGeom>
          <a:solidFill>
            <a:schemeClr val="accent5">
              <a:lumMod val="40000"/>
              <a:lumOff val="60000"/>
              <a:alpha val="9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dirty="0">
                <a:solidFill>
                  <a:srgbClr val="000000"/>
                </a:solidFill>
                <a:latin typeface="Times New Roman"/>
                <a:ea typeface="Times New Roman"/>
                <a:cs typeface="Times New Roman"/>
                <a:sym typeface="Times New Roman"/>
              </a:rPr>
              <a:t>Numbers</a:t>
            </a:r>
          </a:p>
          <a:p>
            <a:pPr algn="ctr"/>
            <a:r>
              <a:rPr lang="en-US" dirty="0">
                <a:solidFill>
                  <a:srgbClr val="000000"/>
                </a:solidFill>
              </a:rPr>
              <a:t>1233…</a:t>
            </a:r>
          </a:p>
        </p:txBody>
      </p:sp>
      <p:sp>
        <p:nvSpPr>
          <p:cNvPr id="15" name="Rectangle 14">
            <a:extLst>
              <a:ext uri="{FF2B5EF4-FFF2-40B4-BE49-F238E27FC236}">
                <a16:creationId xmlns:a16="http://schemas.microsoft.com/office/drawing/2014/main" id="{6066EC2B-DDC2-8F5E-C2F8-7CBE63445AB2}"/>
              </a:ext>
            </a:extLst>
          </p:cNvPr>
          <p:cNvSpPr/>
          <p:nvPr/>
        </p:nvSpPr>
        <p:spPr>
          <a:xfrm>
            <a:off x="1542255" y="2611713"/>
            <a:ext cx="1628658" cy="498033"/>
          </a:xfrm>
          <a:prstGeom prst="rect">
            <a:avLst/>
          </a:prstGeom>
          <a:solidFill>
            <a:srgbClr val="FF0000">
              <a:alpha val="60000"/>
            </a:srgb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dirty="0">
                <a:solidFill>
                  <a:srgbClr val="000000"/>
                </a:solidFill>
                <a:latin typeface="Times New Roman"/>
                <a:ea typeface="Times New Roman"/>
                <a:cs typeface="Times New Roman"/>
                <a:sym typeface="Times New Roman"/>
              </a:rPr>
              <a:t>Symbols</a:t>
            </a:r>
          </a:p>
          <a:p>
            <a:pPr algn="ctr"/>
            <a:r>
              <a:rPr lang="en" dirty="0">
                <a:solidFill>
                  <a:srgbClr val="000000"/>
                </a:solidFill>
                <a:latin typeface="Times New Roman"/>
                <a:cs typeface="Times New Roman"/>
                <a:sym typeface="Times New Roman"/>
              </a:rPr>
              <a:t>(@){$}</a:t>
            </a:r>
            <a:endParaRPr lang="en-US" dirty="0">
              <a:solidFill>
                <a:srgbClr val="000000"/>
              </a:solidFill>
            </a:endParaRPr>
          </a:p>
        </p:txBody>
      </p:sp>
      <p:sp>
        <p:nvSpPr>
          <p:cNvPr id="16" name="Rectangle 15">
            <a:extLst>
              <a:ext uri="{FF2B5EF4-FFF2-40B4-BE49-F238E27FC236}">
                <a16:creationId xmlns:a16="http://schemas.microsoft.com/office/drawing/2014/main" id="{FD16AE1B-C27A-A609-EB9F-770C2267B144}"/>
              </a:ext>
            </a:extLst>
          </p:cNvPr>
          <p:cNvSpPr/>
          <p:nvPr/>
        </p:nvSpPr>
        <p:spPr>
          <a:xfrm>
            <a:off x="1542255" y="3466459"/>
            <a:ext cx="1628658" cy="498033"/>
          </a:xfrm>
          <a:prstGeom prst="rect">
            <a:avLst/>
          </a:prstGeom>
          <a:solidFill>
            <a:schemeClr val="accent6">
              <a:lumMod val="40000"/>
              <a:lumOff val="60000"/>
              <a:alpha val="9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dirty="0">
                <a:solidFill>
                  <a:srgbClr val="000000"/>
                </a:solidFill>
                <a:latin typeface="Times New Roman"/>
                <a:ea typeface="Times New Roman"/>
                <a:cs typeface="Times New Roman"/>
                <a:sym typeface="Times New Roman"/>
              </a:rPr>
              <a:t>Alphabets</a:t>
            </a:r>
          </a:p>
          <a:p>
            <a:pPr algn="ctr"/>
            <a:r>
              <a:rPr lang="en" dirty="0">
                <a:solidFill>
                  <a:srgbClr val="000000"/>
                </a:solidFill>
                <a:latin typeface="Times New Roman"/>
                <a:cs typeface="Times New Roman"/>
                <a:sym typeface="Times New Roman"/>
              </a:rPr>
              <a:t>ABC abc ..</a:t>
            </a:r>
            <a:endParaRPr lang="en-US" dirty="0">
              <a:solidFill>
                <a:srgbClr val="000000"/>
              </a:solidFill>
            </a:endParaRPr>
          </a:p>
        </p:txBody>
      </p:sp>
      <p:sp>
        <p:nvSpPr>
          <p:cNvPr id="17" name="Rectangle 16">
            <a:extLst>
              <a:ext uri="{FF2B5EF4-FFF2-40B4-BE49-F238E27FC236}">
                <a16:creationId xmlns:a16="http://schemas.microsoft.com/office/drawing/2014/main" id="{3A774088-9E05-B1D6-1F98-262E707B4419}"/>
              </a:ext>
            </a:extLst>
          </p:cNvPr>
          <p:cNvSpPr/>
          <p:nvPr/>
        </p:nvSpPr>
        <p:spPr>
          <a:xfrm>
            <a:off x="6230323" y="1947467"/>
            <a:ext cx="1628658" cy="498033"/>
          </a:xfrm>
          <a:prstGeom prst="rect">
            <a:avLst/>
          </a:prstGeom>
          <a:solidFill>
            <a:schemeClr val="accent5">
              <a:lumMod val="40000"/>
              <a:lumOff val="60000"/>
              <a:alpha val="9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dirty="0">
                <a:solidFill>
                  <a:srgbClr val="000000"/>
                </a:solidFill>
                <a:latin typeface="Times New Roman"/>
                <a:ea typeface="Times New Roman"/>
                <a:cs typeface="Times New Roman"/>
                <a:sym typeface="Times New Roman"/>
              </a:rPr>
              <a:t>Numbers</a:t>
            </a:r>
          </a:p>
        </p:txBody>
      </p:sp>
      <p:sp>
        <p:nvSpPr>
          <p:cNvPr id="18" name="Rectangle 17">
            <a:extLst>
              <a:ext uri="{FF2B5EF4-FFF2-40B4-BE49-F238E27FC236}">
                <a16:creationId xmlns:a16="http://schemas.microsoft.com/office/drawing/2014/main" id="{1E6E733D-063A-26BA-867C-15C83D99A2C2}"/>
              </a:ext>
            </a:extLst>
          </p:cNvPr>
          <p:cNvSpPr/>
          <p:nvPr/>
        </p:nvSpPr>
        <p:spPr>
          <a:xfrm>
            <a:off x="6230323" y="2860729"/>
            <a:ext cx="1628658" cy="498033"/>
          </a:xfrm>
          <a:prstGeom prst="rect">
            <a:avLst/>
          </a:prstGeom>
          <a:solidFill>
            <a:schemeClr val="accent6">
              <a:lumMod val="40000"/>
              <a:lumOff val="60000"/>
              <a:alpha val="9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latin typeface="Times New Roman" panose="02020603050405020304" pitchFamily="18" charset="0"/>
                <a:cs typeface="Times New Roman" panose="02020603050405020304" pitchFamily="18" charset="0"/>
              </a:rPr>
              <a:t>Alphabets</a:t>
            </a:r>
          </a:p>
        </p:txBody>
      </p:sp>
      <p:cxnSp>
        <p:nvCxnSpPr>
          <p:cNvPr id="20" name="Straight Arrow Connector 19">
            <a:extLst>
              <a:ext uri="{FF2B5EF4-FFF2-40B4-BE49-F238E27FC236}">
                <a16:creationId xmlns:a16="http://schemas.microsoft.com/office/drawing/2014/main" id="{2FCD2E32-A884-50A2-FCDB-18DDD2D9A5FD}"/>
              </a:ext>
            </a:extLst>
          </p:cNvPr>
          <p:cNvCxnSpPr/>
          <p:nvPr/>
        </p:nvCxnSpPr>
        <p:spPr>
          <a:xfrm>
            <a:off x="3219450" y="2005983"/>
            <a:ext cx="495300" cy="0"/>
          </a:xfrm>
          <a:prstGeom prst="straightConnector1">
            <a:avLst/>
          </a:prstGeom>
          <a:ln w="254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7FE24B4-B16D-A3F2-5850-EECE1D1E3025}"/>
              </a:ext>
            </a:extLst>
          </p:cNvPr>
          <p:cNvCxnSpPr/>
          <p:nvPr/>
        </p:nvCxnSpPr>
        <p:spPr>
          <a:xfrm>
            <a:off x="3219450" y="2860112"/>
            <a:ext cx="495300" cy="0"/>
          </a:xfrm>
          <a:prstGeom prst="straightConnector1">
            <a:avLst/>
          </a:prstGeom>
          <a:ln w="254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33F6A86-C961-9099-EF6D-C2EF8F4BC99F}"/>
              </a:ext>
            </a:extLst>
          </p:cNvPr>
          <p:cNvCxnSpPr/>
          <p:nvPr/>
        </p:nvCxnSpPr>
        <p:spPr>
          <a:xfrm>
            <a:off x="3238500" y="3715475"/>
            <a:ext cx="495300" cy="0"/>
          </a:xfrm>
          <a:prstGeom prst="straightConnector1">
            <a:avLst/>
          </a:prstGeom>
          <a:ln w="254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BC4B80C-C6F7-AC44-A62A-6D5699B9A2C3}"/>
              </a:ext>
            </a:extLst>
          </p:cNvPr>
          <p:cNvSpPr txBox="1"/>
          <p:nvPr/>
        </p:nvSpPr>
        <p:spPr>
          <a:xfrm>
            <a:off x="2472652" y="4193908"/>
            <a:ext cx="4572000" cy="307777"/>
          </a:xfrm>
          <a:prstGeom prst="rect">
            <a:avLst/>
          </a:prstGeom>
          <a:noFill/>
        </p:spPr>
        <p:txBody>
          <a:bodyPr wrap="square">
            <a:spAutoFit/>
          </a:bodyPr>
          <a:lstStyle/>
          <a:p>
            <a:pPr algn="ctr"/>
            <a:r>
              <a:rPr lang="en" dirty="0">
                <a:solidFill>
                  <a:srgbClr val="000000"/>
                </a:solidFill>
                <a:latin typeface="Times New Roman"/>
                <a:ea typeface="Times New Roman"/>
                <a:cs typeface="Times New Roman"/>
                <a:sym typeface="Times New Roman"/>
              </a:rPr>
              <a:t>Firewall</a:t>
            </a:r>
          </a:p>
        </p:txBody>
      </p:sp>
      <p:cxnSp>
        <p:nvCxnSpPr>
          <p:cNvPr id="27" name="Straight Arrow Connector 26">
            <a:extLst>
              <a:ext uri="{FF2B5EF4-FFF2-40B4-BE49-F238E27FC236}">
                <a16:creationId xmlns:a16="http://schemas.microsoft.com/office/drawing/2014/main" id="{6F56798D-0E54-76BD-689F-EF68435136E1}"/>
              </a:ext>
            </a:extLst>
          </p:cNvPr>
          <p:cNvCxnSpPr/>
          <p:nvPr/>
        </p:nvCxnSpPr>
        <p:spPr>
          <a:xfrm>
            <a:off x="5683250" y="2202833"/>
            <a:ext cx="495300" cy="0"/>
          </a:xfrm>
          <a:prstGeom prst="straightConnector1">
            <a:avLst/>
          </a:prstGeom>
          <a:ln w="254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649B3AC-8526-7E62-7096-EE5ED2E1E1FC}"/>
              </a:ext>
            </a:extLst>
          </p:cNvPr>
          <p:cNvCxnSpPr/>
          <p:nvPr/>
        </p:nvCxnSpPr>
        <p:spPr>
          <a:xfrm>
            <a:off x="5683250" y="3180733"/>
            <a:ext cx="495300" cy="0"/>
          </a:xfrm>
          <a:prstGeom prst="straightConnector1">
            <a:avLst/>
          </a:prstGeom>
          <a:ln w="254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 name="Flowchart: Connector 2">
            <a:extLst>
              <a:ext uri="{FF2B5EF4-FFF2-40B4-BE49-F238E27FC236}">
                <a16:creationId xmlns:a16="http://schemas.microsoft.com/office/drawing/2014/main" id="{7E71A1FE-8026-3E3C-5444-5B4AC28FFD61}"/>
              </a:ext>
            </a:extLst>
          </p:cNvPr>
          <p:cNvSpPr/>
          <p:nvPr/>
        </p:nvSpPr>
        <p:spPr>
          <a:xfrm>
            <a:off x="4262120" y="2611713"/>
            <a:ext cx="132080" cy="155972"/>
          </a:xfrm>
          <a:prstGeom prst="flowChartConnector">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B4A2C7A-C0F7-84B2-D6D3-14DA6F238315}"/>
              </a:ext>
            </a:extLst>
          </p:cNvPr>
          <p:cNvSpPr txBox="1"/>
          <p:nvPr/>
        </p:nvSpPr>
        <p:spPr>
          <a:xfrm>
            <a:off x="1355154" y="1815643"/>
            <a:ext cx="184731" cy="307777"/>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51226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dissolve">
                                      <p:cBhvr>
                                        <p:cTn id="29" dur="500"/>
                                        <p:tgtEl>
                                          <p:spTgt spid="7"/>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dissolve">
                                      <p:cBhvr>
                                        <p:cTn id="35" dur="500"/>
                                        <p:tgtEl>
                                          <p:spTgt spid="6"/>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dissolve">
                                      <p:cBhvr>
                                        <p:cTn id="38" dur="5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dissolve">
                                      <p:cBhvr>
                                        <p:cTn id="43" dur="500"/>
                                        <p:tgtEl>
                                          <p:spTgt spid="27"/>
                                        </p:tgtEl>
                                      </p:cBhvr>
                                    </p:animEffect>
                                  </p:childTnLst>
                                </p:cTn>
                              </p:par>
                              <p:par>
                                <p:cTn id="44" presetID="9"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dissolve">
                                      <p:cBhvr>
                                        <p:cTn id="46" dur="500"/>
                                        <p:tgtEl>
                                          <p:spTgt spid="28"/>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dissolve">
                                      <p:cBhvr>
                                        <p:cTn id="51" dur="500"/>
                                        <p:tgtEl>
                                          <p:spTgt spid="1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dissolve">
                                      <p:cBhvr>
                                        <p:cTn id="5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5" grpId="0" animBg="1"/>
      <p:bldP spid="16" grpId="0" animBg="1"/>
      <p:bldP spid="17" grpId="0" animBg="1"/>
      <p:bldP spid="18" grpId="0" animBg="1"/>
      <p:bldP spid="26" grpId="0"/>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a:spLocks noGrp="1"/>
          </p:cNvSpPr>
          <p:nvPr>
            <p:ph type="sldNum" idx="12"/>
          </p:nvPr>
        </p:nvSpPr>
        <p:spPr>
          <a:xfrm>
            <a:off x="432000" y="4657500"/>
            <a:ext cx="486000" cy="486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4</a:t>
            </a:fld>
            <a:endParaRPr/>
          </a:p>
        </p:txBody>
      </p:sp>
      <p:sp>
        <p:nvSpPr>
          <p:cNvPr id="168" name="Google Shape;168;p30"/>
          <p:cNvSpPr txBox="1">
            <a:spLocks noGrp="1"/>
          </p:cNvSpPr>
          <p:nvPr>
            <p:ph type="title"/>
          </p:nvPr>
        </p:nvSpPr>
        <p:spPr>
          <a:xfrm>
            <a:off x="593655" y="189599"/>
            <a:ext cx="8280900" cy="864000"/>
          </a:xfrm>
          <a:prstGeom prst="rect">
            <a:avLst/>
          </a:prstGeom>
          <a:noFill/>
          <a:ln>
            <a:noFill/>
          </a:ln>
        </p:spPr>
        <p:txBody>
          <a:bodyPr spcFirstLastPara="1" wrap="square" lIns="0" tIns="0" rIns="0" bIns="0" anchor="ctr" anchorCtr="0">
            <a:normAutofit fontScale="90000"/>
          </a:bodyPr>
          <a:lstStyle/>
          <a:p>
            <a:pPr marL="0" lvl="0" indent="0" algn="l" rtl="0">
              <a:lnSpc>
                <a:spcPct val="100000"/>
              </a:lnSpc>
              <a:spcBef>
                <a:spcPts val="0"/>
              </a:spcBef>
              <a:spcAft>
                <a:spcPts val="0"/>
              </a:spcAft>
              <a:buClr>
                <a:srgbClr val="002060"/>
              </a:buClr>
              <a:buSzPct val="100000"/>
              <a:buFont typeface="Times New Roman"/>
              <a:buNone/>
            </a:pPr>
            <a:r>
              <a:rPr lang="en" sz="3300" dirty="0">
                <a:solidFill>
                  <a:schemeClr val="accent1"/>
                </a:solidFill>
                <a:latin typeface="Times New Roman"/>
                <a:ea typeface="Times New Roman"/>
                <a:cs typeface="Times New Roman"/>
                <a:sym typeface="Times New Roman"/>
              </a:rPr>
              <a:t>Flow diagram </a:t>
            </a:r>
            <a:br>
              <a:rPr lang="en" sz="3000" b="1" i="0" dirty="0">
                <a:solidFill>
                  <a:srgbClr val="002060"/>
                </a:solidFill>
                <a:latin typeface="Times New Roman"/>
                <a:ea typeface="Times New Roman"/>
                <a:cs typeface="Times New Roman"/>
                <a:sym typeface="Times New Roman"/>
              </a:rPr>
            </a:br>
            <a:endParaRPr dirty="0"/>
          </a:p>
        </p:txBody>
      </p:sp>
      <p:sp>
        <p:nvSpPr>
          <p:cNvPr id="169" name="Google Shape;169;p30"/>
          <p:cNvSpPr/>
          <p:nvPr/>
        </p:nvSpPr>
        <p:spPr>
          <a:xfrm>
            <a:off x="310839" y="2004669"/>
            <a:ext cx="865854" cy="532181"/>
          </a:xfrm>
          <a:prstGeom prst="rect">
            <a:avLst/>
          </a:prstGeom>
          <a:solidFill>
            <a:srgbClr val="ACE1F2"/>
          </a:solidFill>
          <a:ln w="12700" cap="flat" cmpd="sng">
            <a:solidFill>
              <a:srgbClr val="0C3B4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dirty="0">
                <a:solidFill>
                  <a:srgbClr val="000000"/>
                </a:solidFill>
                <a:latin typeface="Times New Roman"/>
                <a:ea typeface="Times New Roman"/>
                <a:cs typeface="Times New Roman"/>
                <a:sym typeface="Times New Roman"/>
              </a:rPr>
              <a:t>Packet sender</a:t>
            </a:r>
            <a:endParaRPr sz="1100" dirty="0"/>
          </a:p>
        </p:txBody>
      </p:sp>
      <p:sp>
        <p:nvSpPr>
          <p:cNvPr id="170" name="Google Shape;170;p30"/>
          <p:cNvSpPr/>
          <p:nvPr/>
        </p:nvSpPr>
        <p:spPr>
          <a:xfrm>
            <a:off x="2580264" y="1992824"/>
            <a:ext cx="1501100" cy="521131"/>
          </a:xfrm>
          <a:prstGeom prst="rect">
            <a:avLst/>
          </a:prstGeom>
          <a:solidFill>
            <a:schemeClr val="tx2">
              <a:lumMod val="90000"/>
            </a:schemeClr>
          </a:solidFill>
          <a:ln w="12700" cap="flat" cmpd="sng">
            <a:solidFill>
              <a:srgbClr val="0C3B4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dirty="0">
                <a:solidFill>
                  <a:srgbClr val="000000"/>
                </a:solidFill>
                <a:latin typeface="Times New Roman"/>
                <a:ea typeface="Times New Roman"/>
                <a:cs typeface="Times New Roman"/>
                <a:sym typeface="Times New Roman"/>
              </a:rPr>
              <a:t>Zynq</a:t>
            </a:r>
            <a:endParaRPr sz="1100" dirty="0"/>
          </a:p>
        </p:txBody>
      </p:sp>
      <p:sp>
        <p:nvSpPr>
          <p:cNvPr id="171" name="Google Shape;171;p30"/>
          <p:cNvSpPr/>
          <p:nvPr/>
        </p:nvSpPr>
        <p:spPr>
          <a:xfrm>
            <a:off x="2605862" y="2973846"/>
            <a:ext cx="1541678" cy="532181"/>
          </a:xfrm>
          <a:prstGeom prst="rect">
            <a:avLst/>
          </a:prstGeom>
          <a:solidFill>
            <a:schemeClr val="bg1">
              <a:lumMod val="85000"/>
            </a:schemeClr>
          </a:solidFill>
          <a:ln w="12700" cap="flat" cmpd="sng">
            <a:solidFill>
              <a:srgbClr val="0C3B4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dirty="0">
                <a:solidFill>
                  <a:srgbClr val="000000"/>
                </a:solidFill>
                <a:latin typeface="Times New Roman"/>
                <a:ea typeface="Times New Roman"/>
                <a:cs typeface="Times New Roman"/>
                <a:sym typeface="Times New Roman"/>
              </a:rPr>
              <a:t>DDR</a:t>
            </a:r>
            <a:endParaRPr sz="1100" dirty="0"/>
          </a:p>
        </p:txBody>
      </p:sp>
      <p:sp>
        <p:nvSpPr>
          <p:cNvPr id="172" name="Google Shape;172;p30"/>
          <p:cNvSpPr/>
          <p:nvPr/>
        </p:nvSpPr>
        <p:spPr>
          <a:xfrm>
            <a:off x="5001522" y="1470830"/>
            <a:ext cx="1494617" cy="509333"/>
          </a:xfrm>
          <a:prstGeom prst="rect">
            <a:avLst/>
          </a:prstGeom>
          <a:solidFill>
            <a:schemeClr val="accent5">
              <a:lumMod val="20000"/>
              <a:lumOff val="80000"/>
            </a:schemeClr>
          </a:solidFill>
          <a:ln w="12700" cap="flat" cmpd="sng">
            <a:solidFill>
              <a:srgbClr val="0C3B4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dirty="0">
                <a:solidFill>
                  <a:srgbClr val="000000"/>
                </a:solidFill>
                <a:latin typeface="Times New Roman"/>
                <a:ea typeface="Times New Roman"/>
                <a:cs typeface="Times New Roman"/>
                <a:sym typeface="Times New Roman"/>
              </a:rPr>
              <a:t>BRAM</a:t>
            </a:r>
            <a:endParaRPr sz="1100" dirty="0"/>
          </a:p>
        </p:txBody>
      </p:sp>
      <p:sp>
        <p:nvSpPr>
          <p:cNvPr id="173" name="Google Shape;173;p30"/>
          <p:cNvSpPr/>
          <p:nvPr/>
        </p:nvSpPr>
        <p:spPr>
          <a:xfrm>
            <a:off x="5001522" y="2475451"/>
            <a:ext cx="1541678" cy="532181"/>
          </a:xfrm>
          <a:prstGeom prst="rect">
            <a:avLst/>
          </a:prstGeom>
          <a:solidFill>
            <a:schemeClr val="accent6">
              <a:lumMod val="20000"/>
              <a:lumOff val="80000"/>
            </a:schemeClr>
          </a:solidFill>
          <a:ln w="12700" cap="flat" cmpd="sng">
            <a:solidFill>
              <a:srgbClr val="0C3B4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a:solidFill>
                  <a:srgbClr val="000000"/>
                </a:solidFill>
                <a:latin typeface="Times New Roman"/>
                <a:ea typeface="Times New Roman"/>
                <a:cs typeface="Times New Roman"/>
                <a:sym typeface="Times New Roman"/>
              </a:rPr>
              <a:t>Mailbox</a:t>
            </a:r>
            <a:endParaRPr sz="1100"/>
          </a:p>
        </p:txBody>
      </p:sp>
      <p:sp>
        <p:nvSpPr>
          <p:cNvPr id="174" name="Google Shape;174;p30"/>
          <p:cNvSpPr/>
          <p:nvPr/>
        </p:nvSpPr>
        <p:spPr>
          <a:xfrm>
            <a:off x="7243447" y="1943270"/>
            <a:ext cx="1541678" cy="532181"/>
          </a:xfrm>
          <a:prstGeom prst="rect">
            <a:avLst/>
          </a:prstGeom>
          <a:solidFill>
            <a:schemeClr val="accent3">
              <a:lumMod val="40000"/>
              <a:lumOff val="60000"/>
            </a:schemeClr>
          </a:solidFill>
          <a:ln w="12700" cap="flat" cmpd="sng">
            <a:solidFill>
              <a:srgbClr val="0C3B4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dirty="0">
                <a:solidFill>
                  <a:srgbClr val="000000"/>
                </a:solidFill>
                <a:latin typeface="Times New Roman"/>
                <a:ea typeface="Times New Roman"/>
                <a:cs typeface="Times New Roman"/>
                <a:sym typeface="Times New Roman"/>
              </a:rPr>
              <a:t>Microblaze</a:t>
            </a:r>
            <a:endParaRPr sz="1400" b="0" i="0" u="none" strike="noStrike" cap="none" dirty="0">
              <a:solidFill>
                <a:srgbClr val="000000"/>
              </a:solidFill>
              <a:latin typeface="Times New Roman"/>
              <a:ea typeface="Times New Roman"/>
              <a:cs typeface="Times New Roman"/>
              <a:sym typeface="Times New Roman"/>
            </a:endParaRPr>
          </a:p>
        </p:txBody>
      </p:sp>
      <p:sp>
        <p:nvSpPr>
          <p:cNvPr id="175" name="Google Shape;175;p30"/>
          <p:cNvSpPr txBox="1"/>
          <p:nvPr/>
        </p:nvSpPr>
        <p:spPr>
          <a:xfrm>
            <a:off x="4954461" y="3064151"/>
            <a:ext cx="1541678" cy="284663"/>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0" i="0" u="none" strike="noStrike" cap="none" dirty="0">
                <a:solidFill>
                  <a:srgbClr val="000000"/>
                </a:solidFill>
                <a:latin typeface="Times New Roman"/>
                <a:ea typeface="Times New Roman"/>
                <a:cs typeface="Times New Roman"/>
                <a:sym typeface="Times New Roman"/>
              </a:rPr>
              <a:t>Payload</a:t>
            </a:r>
            <a:endParaRPr sz="1100" dirty="0"/>
          </a:p>
        </p:txBody>
      </p:sp>
      <p:sp>
        <p:nvSpPr>
          <p:cNvPr id="176" name="Google Shape;176;p30"/>
          <p:cNvSpPr txBox="1"/>
          <p:nvPr/>
        </p:nvSpPr>
        <p:spPr>
          <a:xfrm>
            <a:off x="4734105" y="806884"/>
            <a:ext cx="2445563" cy="27699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400" b="0" i="0" u="none" strike="noStrike" cap="none" dirty="0">
              <a:solidFill>
                <a:srgbClr val="000000"/>
              </a:solidFill>
              <a:latin typeface="Times New Roman"/>
              <a:ea typeface="Times New Roman"/>
              <a:cs typeface="Times New Roman"/>
              <a:sym typeface="Times New Roman"/>
            </a:endParaRPr>
          </a:p>
        </p:txBody>
      </p:sp>
      <p:sp>
        <p:nvSpPr>
          <p:cNvPr id="177" name="Google Shape;177;p30"/>
          <p:cNvSpPr txBox="1"/>
          <p:nvPr/>
        </p:nvSpPr>
        <p:spPr>
          <a:xfrm>
            <a:off x="-430435" y="1899718"/>
            <a:ext cx="4572914" cy="27699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0" i="0" u="none" strike="noStrike" cap="none" dirty="0">
                <a:solidFill>
                  <a:srgbClr val="000000"/>
                </a:solidFill>
                <a:latin typeface="Times New Roman"/>
                <a:ea typeface="Times New Roman"/>
                <a:cs typeface="Times New Roman"/>
                <a:sym typeface="Times New Roman"/>
              </a:rPr>
              <a:t>TCP packet</a:t>
            </a:r>
            <a:endParaRPr sz="1100" dirty="0"/>
          </a:p>
        </p:txBody>
      </p:sp>
      <p:sp>
        <p:nvSpPr>
          <p:cNvPr id="178" name="Google Shape;178;p30"/>
          <p:cNvSpPr txBox="1"/>
          <p:nvPr/>
        </p:nvSpPr>
        <p:spPr>
          <a:xfrm>
            <a:off x="918000" y="3940628"/>
            <a:ext cx="4572914" cy="27699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400" b="0" i="0" u="none" strike="noStrike" cap="none">
              <a:solidFill>
                <a:srgbClr val="000000"/>
              </a:solidFill>
              <a:latin typeface="Times New Roman"/>
              <a:ea typeface="Times New Roman"/>
              <a:cs typeface="Times New Roman"/>
              <a:sym typeface="Times New Roman"/>
            </a:endParaRPr>
          </a:p>
        </p:txBody>
      </p:sp>
      <p:cxnSp>
        <p:nvCxnSpPr>
          <p:cNvPr id="179" name="Google Shape;179;p30"/>
          <p:cNvCxnSpPr/>
          <p:nvPr/>
        </p:nvCxnSpPr>
        <p:spPr>
          <a:xfrm rot="10800000" flipH="1">
            <a:off x="1168895" y="2239623"/>
            <a:ext cx="1455454" cy="7307"/>
          </a:xfrm>
          <a:prstGeom prst="straightConnector1">
            <a:avLst/>
          </a:prstGeom>
          <a:noFill/>
          <a:ln w="22225" cap="flat" cmpd="sng">
            <a:solidFill>
              <a:schemeClr val="accent1"/>
            </a:solidFill>
            <a:prstDash val="solid"/>
            <a:miter lim="800000"/>
            <a:headEnd type="none" w="sm" len="sm"/>
            <a:tailEnd type="triangle" w="med" len="med"/>
          </a:ln>
        </p:spPr>
      </p:cxnSp>
      <p:sp>
        <p:nvSpPr>
          <p:cNvPr id="185" name="Google Shape;185;p30"/>
          <p:cNvSpPr txBox="1"/>
          <p:nvPr/>
        </p:nvSpPr>
        <p:spPr>
          <a:xfrm>
            <a:off x="4695473" y="1116887"/>
            <a:ext cx="2153774" cy="500107"/>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sz="1400" b="0" i="0" u="none" strike="noStrike" cap="none" dirty="0">
                <a:solidFill>
                  <a:srgbClr val="000000"/>
                </a:solidFill>
                <a:latin typeface="Times New Roman"/>
                <a:ea typeface="Times New Roman"/>
                <a:cs typeface="Times New Roman"/>
                <a:sym typeface="Times New Roman"/>
              </a:rPr>
              <a:t>Payload length</a:t>
            </a:r>
            <a:endParaRPr sz="1100" dirty="0"/>
          </a:p>
          <a:p>
            <a:pPr marL="0" marR="0" lvl="0" indent="0" algn="ctr" rtl="0">
              <a:spcBef>
                <a:spcPts val="0"/>
              </a:spcBef>
              <a:spcAft>
                <a:spcPts val="0"/>
              </a:spcAft>
              <a:buNone/>
            </a:pPr>
            <a:endParaRPr sz="1400" b="0" i="0" u="none" strike="noStrike" cap="none" dirty="0">
              <a:solidFill>
                <a:schemeClr val="dk1"/>
              </a:solidFill>
              <a:latin typeface="Arial"/>
              <a:ea typeface="Arial"/>
              <a:cs typeface="Arial"/>
              <a:sym typeface="Arial"/>
            </a:endParaRPr>
          </a:p>
        </p:txBody>
      </p:sp>
      <p:cxnSp>
        <p:nvCxnSpPr>
          <p:cNvPr id="186" name="Google Shape;186;p30"/>
          <p:cNvCxnSpPr>
            <a:cxnSpLocks/>
          </p:cNvCxnSpPr>
          <p:nvPr/>
        </p:nvCxnSpPr>
        <p:spPr>
          <a:xfrm>
            <a:off x="3329158" y="2511238"/>
            <a:ext cx="0" cy="409200"/>
          </a:xfrm>
          <a:prstGeom prst="straightConnector1">
            <a:avLst/>
          </a:prstGeom>
          <a:noFill/>
          <a:ln w="19050" cap="flat" cmpd="sng">
            <a:solidFill>
              <a:srgbClr val="0070C0"/>
            </a:solidFill>
            <a:prstDash val="solid"/>
            <a:miter lim="800000"/>
            <a:headEnd type="none" w="med" len="med"/>
            <a:tailEnd type="triangle" w="med" len="med"/>
          </a:ln>
        </p:spPr>
      </p:cxnSp>
      <p:cxnSp>
        <p:nvCxnSpPr>
          <p:cNvPr id="3" name="Curved Connector 2">
            <a:extLst>
              <a:ext uri="{FF2B5EF4-FFF2-40B4-BE49-F238E27FC236}">
                <a16:creationId xmlns:a16="http://schemas.microsoft.com/office/drawing/2014/main" id="{623C284C-29EC-9FA3-7940-C4547EF92D67}"/>
              </a:ext>
            </a:extLst>
          </p:cNvPr>
          <p:cNvCxnSpPr>
            <a:cxnSpLocks/>
            <a:endCxn id="172" idx="1"/>
          </p:cNvCxnSpPr>
          <p:nvPr/>
        </p:nvCxnSpPr>
        <p:spPr>
          <a:xfrm flipV="1">
            <a:off x="4077971" y="1725497"/>
            <a:ext cx="923551" cy="423687"/>
          </a:xfrm>
          <a:prstGeom prst="curvedConnector3">
            <a:avLst/>
          </a:prstGeom>
          <a:ln w="222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Curved Connector 5">
            <a:extLst>
              <a:ext uri="{FF2B5EF4-FFF2-40B4-BE49-F238E27FC236}">
                <a16:creationId xmlns:a16="http://schemas.microsoft.com/office/drawing/2014/main" id="{9403F2FE-9E5C-C2F2-F710-E69432DD5F56}"/>
              </a:ext>
            </a:extLst>
          </p:cNvPr>
          <p:cNvCxnSpPr>
            <a:endCxn id="173" idx="1"/>
          </p:cNvCxnSpPr>
          <p:nvPr/>
        </p:nvCxnSpPr>
        <p:spPr>
          <a:xfrm>
            <a:off x="4078122" y="2369541"/>
            <a:ext cx="923400" cy="372001"/>
          </a:xfrm>
          <a:prstGeom prst="curvedConnector3">
            <a:avLst/>
          </a:prstGeom>
          <a:ln w="222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Curved Connector 7">
            <a:extLst>
              <a:ext uri="{FF2B5EF4-FFF2-40B4-BE49-F238E27FC236}">
                <a16:creationId xmlns:a16="http://schemas.microsoft.com/office/drawing/2014/main" id="{84C77CBA-19FB-AA65-9753-3CC104DAFEA7}"/>
              </a:ext>
            </a:extLst>
          </p:cNvPr>
          <p:cNvCxnSpPr>
            <a:stCxn id="172" idx="3"/>
          </p:cNvCxnSpPr>
          <p:nvPr/>
        </p:nvCxnSpPr>
        <p:spPr>
          <a:xfrm>
            <a:off x="6496139" y="1725497"/>
            <a:ext cx="747308" cy="387224"/>
          </a:xfrm>
          <a:prstGeom prst="curvedConnector3">
            <a:avLst/>
          </a:prstGeom>
          <a:ln w="222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88BD8C89-864E-B92A-179A-3B3F42BB64BC}"/>
              </a:ext>
            </a:extLst>
          </p:cNvPr>
          <p:cNvCxnSpPr>
            <a:stCxn id="173" idx="3"/>
          </p:cNvCxnSpPr>
          <p:nvPr/>
        </p:nvCxnSpPr>
        <p:spPr>
          <a:xfrm flipV="1">
            <a:off x="6543200" y="2364141"/>
            <a:ext cx="700247" cy="377401"/>
          </a:xfrm>
          <a:prstGeom prst="curvedConnector3">
            <a:avLst/>
          </a:prstGeom>
          <a:ln w="22225">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69"/>
                                        </p:tgtEl>
                                        <p:attrNameLst>
                                          <p:attrName>style.visibility</p:attrName>
                                        </p:attrNameLst>
                                      </p:cBhvr>
                                      <p:to>
                                        <p:strVal val="visible"/>
                                      </p:to>
                                    </p:set>
                                    <p:anim calcmode="lin" valueType="num">
                                      <p:cBhvr additive="base">
                                        <p:cTn id="11" dur="500" fill="hold"/>
                                        <p:tgtEl>
                                          <p:spTgt spid="169"/>
                                        </p:tgtEl>
                                        <p:attrNameLst>
                                          <p:attrName>ppt_x</p:attrName>
                                        </p:attrNameLst>
                                      </p:cBhvr>
                                      <p:tavLst>
                                        <p:tav tm="0">
                                          <p:val>
                                            <p:strVal val="0-#ppt_w/2"/>
                                          </p:val>
                                        </p:tav>
                                        <p:tav tm="100000">
                                          <p:val>
                                            <p:strVal val="#ppt_x"/>
                                          </p:val>
                                        </p:tav>
                                      </p:tavLst>
                                    </p:anim>
                                    <p:anim calcmode="lin" valueType="num">
                                      <p:cBhvr additive="base">
                                        <p:cTn id="12" dur="500" fill="hold"/>
                                        <p:tgtEl>
                                          <p:spTgt spid="169"/>
                                        </p:tgtEl>
                                        <p:attrNameLst>
                                          <p:attrName>ppt_y</p:attrName>
                                        </p:attrNameLst>
                                      </p:cBhvr>
                                      <p:tavLst>
                                        <p:tav tm="0">
                                          <p:val>
                                            <p:strVal val="#ppt_y"/>
                                          </p:val>
                                        </p:tav>
                                        <p:tav tm="100000">
                                          <p:val>
                                            <p:strVal val="#ppt_y"/>
                                          </p:val>
                                        </p:tav>
                                      </p:tavLst>
                                    </p:anim>
                                  </p:childTnLst>
                                </p:cTn>
                              </p:par>
                              <p:par>
                                <p:cTn id="13" presetID="1" presetClass="entr" presetSubtype="0" fill="hold" nodeType="withEffect">
                                  <p:stCondLst>
                                    <p:cond delay="0"/>
                                  </p:stCondLst>
                                  <p:childTnLst>
                                    <p:set>
                                      <p:cBhvr>
                                        <p:cTn id="14" dur="1" fill="hold">
                                          <p:stCondLst>
                                            <p:cond delay="0"/>
                                          </p:stCondLst>
                                        </p:cTn>
                                        <p:tgtEl>
                                          <p:spTgt spid="179"/>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7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71"/>
                                        </p:tgtEl>
                                        <p:attrNameLst>
                                          <p:attrName>style.visibility</p:attrName>
                                        </p:attrNameLst>
                                      </p:cBhvr>
                                      <p:to>
                                        <p:strVal val="visible"/>
                                      </p:to>
                                    </p:set>
                                    <p:anim calcmode="lin" valueType="num">
                                      <p:cBhvr additive="base">
                                        <p:cTn id="21" dur="500" fill="hold"/>
                                        <p:tgtEl>
                                          <p:spTgt spid="171"/>
                                        </p:tgtEl>
                                        <p:attrNameLst>
                                          <p:attrName>ppt_x</p:attrName>
                                        </p:attrNameLst>
                                      </p:cBhvr>
                                      <p:tavLst>
                                        <p:tav tm="0">
                                          <p:val>
                                            <p:strVal val="#ppt_x"/>
                                          </p:val>
                                        </p:tav>
                                        <p:tav tm="100000">
                                          <p:val>
                                            <p:strVal val="#ppt_x"/>
                                          </p:val>
                                        </p:tav>
                                      </p:tavLst>
                                    </p:anim>
                                    <p:anim calcmode="lin" valueType="num">
                                      <p:cBhvr additive="base">
                                        <p:cTn id="22" dur="500" fill="hold"/>
                                        <p:tgtEl>
                                          <p:spTgt spid="171"/>
                                        </p:tgtEl>
                                        <p:attrNameLst>
                                          <p:attrName>ppt_y</p:attrName>
                                        </p:attrNameLst>
                                      </p:cBhvr>
                                      <p:tavLst>
                                        <p:tav tm="0">
                                          <p:val>
                                            <p:strVal val="1+#ppt_h/2"/>
                                          </p:val>
                                        </p:tav>
                                        <p:tav tm="100000">
                                          <p:val>
                                            <p:strVal val="#ppt_y"/>
                                          </p:val>
                                        </p:tav>
                                      </p:tavLst>
                                    </p:anim>
                                  </p:childTnLst>
                                </p:cTn>
                              </p:par>
                              <p:par>
                                <p:cTn id="23" presetID="1" presetClass="entr" presetSubtype="0" fill="hold" nodeType="withEffect">
                                  <p:stCondLst>
                                    <p:cond delay="0"/>
                                  </p:stCondLst>
                                  <p:childTnLst>
                                    <p:set>
                                      <p:cBhvr>
                                        <p:cTn id="24" dur="1" fill="hold">
                                          <p:stCondLst>
                                            <p:cond delay="0"/>
                                          </p:stCondLst>
                                        </p:cTn>
                                        <p:tgtEl>
                                          <p:spTgt spid="1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2" presetClass="entr" presetSubtype="1" fill="hold" grpId="0" nodeType="withEffect">
                                  <p:stCondLst>
                                    <p:cond delay="0"/>
                                  </p:stCondLst>
                                  <p:childTnLst>
                                    <p:set>
                                      <p:cBhvr>
                                        <p:cTn id="32" dur="1" fill="hold">
                                          <p:stCondLst>
                                            <p:cond delay="0"/>
                                          </p:stCondLst>
                                        </p:cTn>
                                        <p:tgtEl>
                                          <p:spTgt spid="172"/>
                                        </p:tgtEl>
                                        <p:attrNameLst>
                                          <p:attrName>style.visibility</p:attrName>
                                        </p:attrNameLst>
                                      </p:cBhvr>
                                      <p:to>
                                        <p:strVal val="visible"/>
                                      </p:to>
                                    </p:set>
                                    <p:anim calcmode="lin" valueType="num">
                                      <p:cBhvr additive="base">
                                        <p:cTn id="33" dur="500" fill="hold"/>
                                        <p:tgtEl>
                                          <p:spTgt spid="172"/>
                                        </p:tgtEl>
                                        <p:attrNameLst>
                                          <p:attrName>ppt_x</p:attrName>
                                        </p:attrNameLst>
                                      </p:cBhvr>
                                      <p:tavLst>
                                        <p:tav tm="0">
                                          <p:val>
                                            <p:strVal val="#ppt_x"/>
                                          </p:val>
                                        </p:tav>
                                        <p:tav tm="100000">
                                          <p:val>
                                            <p:strVal val="#ppt_x"/>
                                          </p:val>
                                        </p:tav>
                                      </p:tavLst>
                                    </p:anim>
                                    <p:anim calcmode="lin" valueType="num">
                                      <p:cBhvr additive="base">
                                        <p:cTn id="34" dur="500" fill="hold"/>
                                        <p:tgtEl>
                                          <p:spTgt spid="172"/>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185"/>
                                        </p:tgtEl>
                                        <p:attrNameLst>
                                          <p:attrName>style.visibility</p:attrName>
                                        </p:attrNameLst>
                                      </p:cBhvr>
                                      <p:to>
                                        <p:strVal val="visible"/>
                                      </p:to>
                                    </p:set>
                                    <p:anim calcmode="lin" valueType="num">
                                      <p:cBhvr additive="base">
                                        <p:cTn id="37" dur="500" fill="hold"/>
                                        <p:tgtEl>
                                          <p:spTgt spid="185"/>
                                        </p:tgtEl>
                                        <p:attrNameLst>
                                          <p:attrName>ppt_x</p:attrName>
                                        </p:attrNameLst>
                                      </p:cBhvr>
                                      <p:tavLst>
                                        <p:tav tm="0">
                                          <p:val>
                                            <p:strVal val="#ppt_x"/>
                                          </p:val>
                                        </p:tav>
                                        <p:tav tm="100000">
                                          <p:val>
                                            <p:strVal val="#ppt_x"/>
                                          </p:val>
                                        </p:tav>
                                      </p:tavLst>
                                    </p:anim>
                                    <p:anim calcmode="lin" valueType="num">
                                      <p:cBhvr additive="base">
                                        <p:cTn id="38" dur="500" fill="hold"/>
                                        <p:tgtEl>
                                          <p:spTgt spid="185"/>
                                        </p:tgtEl>
                                        <p:attrNameLst>
                                          <p:attrName>ppt_y</p:attrName>
                                        </p:attrNameLst>
                                      </p:cBhvr>
                                      <p:tavLst>
                                        <p:tav tm="0">
                                          <p:val>
                                            <p:strVal val="0-#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73"/>
                                        </p:tgtEl>
                                        <p:attrNameLst>
                                          <p:attrName>style.visibility</p:attrName>
                                        </p:attrNameLst>
                                      </p:cBhvr>
                                      <p:to>
                                        <p:strVal val="visible"/>
                                      </p:to>
                                    </p:set>
                                    <p:anim calcmode="lin" valueType="num">
                                      <p:cBhvr additive="base">
                                        <p:cTn id="41" dur="500" fill="hold"/>
                                        <p:tgtEl>
                                          <p:spTgt spid="173"/>
                                        </p:tgtEl>
                                        <p:attrNameLst>
                                          <p:attrName>ppt_x</p:attrName>
                                        </p:attrNameLst>
                                      </p:cBhvr>
                                      <p:tavLst>
                                        <p:tav tm="0">
                                          <p:val>
                                            <p:strVal val="#ppt_x"/>
                                          </p:val>
                                        </p:tav>
                                        <p:tav tm="100000">
                                          <p:val>
                                            <p:strVal val="#ppt_x"/>
                                          </p:val>
                                        </p:tav>
                                      </p:tavLst>
                                    </p:anim>
                                    <p:anim calcmode="lin" valueType="num">
                                      <p:cBhvr additive="base">
                                        <p:cTn id="42" dur="500" fill="hold"/>
                                        <p:tgtEl>
                                          <p:spTgt spid="17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75"/>
                                        </p:tgtEl>
                                        <p:attrNameLst>
                                          <p:attrName>style.visibility</p:attrName>
                                        </p:attrNameLst>
                                      </p:cBhvr>
                                      <p:to>
                                        <p:strVal val="visible"/>
                                      </p:to>
                                    </p:set>
                                    <p:anim calcmode="lin" valueType="num">
                                      <p:cBhvr additive="base">
                                        <p:cTn id="45" dur="500" fill="hold"/>
                                        <p:tgtEl>
                                          <p:spTgt spid="175"/>
                                        </p:tgtEl>
                                        <p:attrNameLst>
                                          <p:attrName>ppt_x</p:attrName>
                                        </p:attrNameLst>
                                      </p:cBhvr>
                                      <p:tavLst>
                                        <p:tav tm="0">
                                          <p:val>
                                            <p:strVal val="#ppt_x"/>
                                          </p:val>
                                        </p:tav>
                                        <p:tav tm="100000">
                                          <p:val>
                                            <p:strVal val="#ppt_x"/>
                                          </p:val>
                                        </p:tav>
                                      </p:tavLst>
                                    </p:anim>
                                    <p:anim calcmode="lin" valueType="num">
                                      <p:cBhvr additive="base">
                                        <p:cTn id="46" dur="500" fill="hold"/>
                                        <p:tgtEl>
                                          <p:spTgt spid="175"/>
                                        </p:tgtEl>
                                        <p:attrNameLst>
                                          <p:attrName>ppt_y</p:attrName>
                                        </p:attrNameLst>
                                      </p:cBhvr>
                                      <p:tavLst>
                                        <p:tav tm="0">
                                          <p:val>
                                            <p:strVal val="1+#ppt_h/2"/>
                                          </p:val>
                                        </p:tav>
                                        <p:tav tm="100000">
                                          <p:val>
                                            <p:strVal val="#ppt_y"/>
                                          </p:val>
                                        </p:tav>
                                      </p:tavLst>
                                    </p:anim>
                                  </p:childTnLst>
                                </p:cTn>
                              </p:par>
                              <p:par>
                                <p:cTn id="47" presetID="1"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2" presetClass="entr" presetSubtype="2" fill="hold" grpId="0" nodeType="withEffect">
                                  <p:stCondLst>
                                    <p:cond delay="0"/>
                                  </p:stCondLst>
                                  <p:childTnLst>
                                    <p:set>
                                      <p:cBhvr>
                                        <p:cTn id="52" dur="1" fill="hold">
                                          <p:stCondLst>
                                            <p:cond delay="0"/>
                                          </p:stCondLst>
                                        </p:cTn>
                                        <p:tgtEl>
                                          <p:spTgt spid="174"/>
                                        </p:tgtEl>
                                        <p:attrNameLst>
                                          <p:attrName>style.visibility</p:attrName>
                                        </p:attrNameLst>
                                      </p:cBhvr>
                                      <p:to>
                                        <p:strVal val="visible"/>
                                      </p:to>
                                    </p:set>
                                    <p:anim calcmode="lin" valueType="num">
                                      <p:cBhvr additive="base">
                                        <p:cTn id="53" dur="500" fill="hold"/>
                                        <p:tgtEl>
                                          <p:spTgt spid="174"/>
                                        </p:tgtEl>
                                        <p:attrNameLst>
                                          <p:attrName>ppt_x</p:attrName>
                                        </p:attrNameLst>
                                      </p:cBhvr>
                                      <p:tavLst>
                                        <p:tav tm="0">
                                          <p:val>
                                            <p:strVal val="1+#ppt_w/2"/>
                                          </p:val>
                                        </p:tav>
                                        <p:tav tm="100000">
                                          <p:val>
                                            <p:strVal val="#ppt_x"/>
                                          </p:val>
                                        </p:tav>
                                      </p:tavLst>
                                    </p:anim>
                                    <p:anim calcmode="lin" valueType="num">
                                      <p:cBhvr additive="base">
                                        <p:cTn id="54" dur="500" fill="hold"/>
                                        <p:tgtEl>
                                          <p:spTgt spid="1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animBg="1"/>
      <p:bldP spid="170" grpId="0" animBg="1"/>
      <p:bldP spid="171" grpId="0" animBg="1"/>
      <p:bldP spid="172" grpId="0" animBg="1"/>
      <p:bldP spid="173" grpId="0" animBg="1"/>
      <p:bldP spid="174" grpId="0" animBg="1"/>
      <p:bldP spid="175" grpId="0"/>
      <p:bldP spid="177" grpId="1"/>
      <p:bldP spid="18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txBox="1">
            <a:spLocks noGrp="1"/>
          </p:cNvSpPr>
          <p:nvPr>
            <p:ph type="sldNum" idx="12"/>
          </p:nvPr>
        </p:nvSpPr>
        <p:spPr>
          <a:xfrm>
            <a:off x="432000" y="4657500"/>
            <a:ext cx="486000" cy="486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5</a:t>
            </a:fld>
            <a:endParaRPr/>
          </a:p>
        </p:txBody>
      </p:sp>
      <p:sp>
        <p:nvSpPr>
          <p:cNvPr id="193" name="Google Shape;193;p31"/>
          <p:cNvSpPr txBox="1">
            <a:spLocks noGrp="1"/>
          </p:cNvSpPr>
          <p:nvPr>
            <p:ph type="title"/>
          </p:nvPr>
        </p:nvSpPr>
        <p:spPr>
          <a:xfrm>
            <a:off x="432000" y="187088"/>
            <a:ext cx="7716900" cy="6651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2"/>
              </a:buClr>
              <a:buSzPts val="3000"/>
              <a:buFont typeface="Times New Roman"/>
              <a:buNone/>
            </a:pPr>
            <a:r>
              <a:rPr lang="en" dirty="0">
                <a:solidFill>
                  <a:schemeClr val="accent1"/>
                </a:solidFill>
                <a:latin typeface="Times New Roman"/>
                <a:ea typeface="Times New Roman"/>
                <a:cs typeface="Times New Roman"/>
                <a:sym typeface="Times New Roman"/>
              </a:rPr>
              <a:t>Hardware Design</a:t>
            </a:r>
            <a:endParaRPr dirty="0">
              <a:solidFill>
                <a:schemeClr val="accent1"/>
              </a:solidFill>
            </a:endParaRPr>
          </a:p>
        </p:txBody>
      </p:sp>
      <p:sp>
        <p:nvSpPr>
          <p:cNvPr id="194" name="Google Shape;194;p31"/>
          <p:cNvSpPr txBox="1">
            <a:spLocks noGrp="1"/>
          </p:cNvSpPr>
          <p:nvPr>
            <p:ph type="body" idx="1"/>
          </p:nvPr>
        </p:nvSpPr>
        <p:spPr>
          <a:xfrm>
            <a:off x="268942" y="849920"/>
            <a:ext cx="8280900" cy="3722080"/>
          </a:xfrm>
          <a:prstGeom prst="rect">
            <a:avLst/>
          </a:prstGeom>
          <a:noFill/>
          <a:ln>
            <a:noFill/>
          </a:ln>
        </p:spPr>
        <p:txBody>
          <a:bodyPr spcFirstLastPara="1" wrap="square" lIns="68575" tIns="34275" rIns="68575" bIns="34275" anchor="t" anchorCtr="0">
            <a:noAutofit/>
          </a:bodyPr>
          <a:lstStyle/>
          <a:p>
            <a:pPr marL="177800" lvl="0" indent="-76200" algn="just" rtl="0">
              <a:lnSpc>
                <a:spcPct val="160000"/>
              </a:lnSpc>
              <a:spcBef>
                <a:spcPts val="0"/>
              </a:spcBef>
              <a:spcAft>
                <a:spcPts val="0"/>
              </a:spcAft>
              <a:buClr>
                <a:schemeClr val="dk1"/>
              </a:buClr>
              <a:buSzPts val="1700"/>
              <a:buNone/>
            </a:pPr>
            <a:endParaRPr sz="1700">
              <a:solidFill>
                <a:srgbClr val="000000"/>
              </a:solidFill>
              <a:latin typeface="Times New Roman"/>
              <a:ea typeface="Times New Roman"/>
              <a:cs typeface="Times New Roman"/>
              <a:sym typeface="Times New Roman"/>
            </a:endParaRPr>
          </a:p>
          <a:p>
            <a:pPr marL="177800" lvl="0" indent="-76200" algn="just" rtl="0">
              <a:lnSpc>
                <a:spcPct val="160000"/>
              </a:lnSpc>
              <a:spcBef>
                <a:spcPts val="800"/>
              </a:spcBef>
              <a:spcAft>
                <a:spcPts val="0"/>
              </a:spcAft>
              <a:buClr>
                <a:schemeClr val="dk1"/>
              </a:buClr>
              <a:buSzPts val="1700"/>
              <a:buNone/>
            </a:pPr>
            <a:endParaRPr sz="1700">
              <a:solidFill>
                <a:srgbClr val="000000"/>
              </a:solidFill>
              <a:latin typeface="Times New Roman"/>
              <a:ea typeface="Times New Roman"/>
              <a:cs typeface="Times New Roman"/>
              <a:sym typeface="Times New Roman"/>
            </a:endParaRPr>
          </a:p>
          <a:p>
            <a:pPr marL="177800" lvl="0" indent="-76200" algn="just" rtl="0">
              <a:lnSpc>
                <a:spcPct val="160000"/>
              </a:lnSpc>
              <a:spcBef>
                <a:spcPts val="800"/>
              </a:spcBef>
              <a:spcAft>
                <a:spcPts val="0"/>
              </a:spcAft>
              <a:buClr>
                <a:schemeClr val="dk1"/>
              </a:buClr>
              <a:buSzPts val="1700"/>
              <a:buNone/>
            </a:pPr>
            <a:endParaRPr sz="1700">
              <a:solidFill>
                <a:srgbClr val="000000"/>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7B5B1352-E7F9-95FB-4460-B995DD7785EB}"/>
              </a:ext>
            </a:extLst>
          </p:cNvPr>
          <p:cNvPicPr>
            <a:picLocks noChangeAspect="1"/>
          </p:cNvPicPr>
          <p:nvPr/>
        </p:nvPicPr>
        <p:blipFill>
          <a:blip r:embed="rId3"/>
          <a:stretch>
            <a:fillRect/>
          </a:stretch>
        </p:blipFill>
        <p:spPr>
          <a:xfrm>
            <a:off x="165100" y="741213"/>
            <a:ext cx="8978900" cy="39151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342900" y="190937"/>
            <a:ext cx="7594600" cy="453167"/>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2"/>
              </a:buClr>
              <a:buSzPts val="1700"/>
              <a:buFont typeface="Times New Roman"/>
              <a:buNone/>
            </a:pPr>
            <a:r>
              <a:rPr lang="en" sz="2400" b="1" dirty="0">
                <a:solidFill>
                  <a:schemeClr val="accent1"/>
                </a:solidFill>
                <a:latin typeface="Times New Roman"/>
                <a:ea typeface="Times New Roman"/>
                <a:cs typeface="Times New Roman"/>
                <a:sym typeface="Times New Roman"/>
              </a:rPr>
              <a:t>Receiving and storing payload</a:t>
            </a:r>
            <a:endParaRPr sz="4000" b="1" dirty="0">
              <a:solidFill>
                <a:schemeClr val="accent1"/>
              </a:solidFill>
            </a:endParaRPr>
          </a:p>
        </p:txBody>
      </p:sp>
      <p:pic>
        <p:nvPicPr>
          <p:cNvPr id="3" name="Picture 2">
            <a:extLst>
              <a:ext uri="{FF2B5EF4-FFF2-40B4-BE49-F238E27FC236}">
                <a16:creationId xmlns:a16="http://schemas.microsoft.com/office/drawing/2014/main" id="{0F31EA99-3DEF-88E8-260B-6D6851EF0ECD}"/>
              </a:ext>
            </a:extLst>
          </p:cNvPr>
          <p:cNvPicPr>
            <a:picLocks noChangeAspect="1"/>
          </p:cNvPicPr>
          <p:nvPr/>
        </p:nvPicPr>
        <p:blipFill>
          <a:blip r:embed="rId3"/>
          <a:stretch>
            <a:fillRect/>
          </a:stretch>
        </p:blipFill>
        <p:spPr>
          <a:xfrm>
            <a:off x="2191341" y="830857"/>
            <a:ext cx="4500487" cy="373259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p:nvPr/>
        </p:nvSpPr>
        <p:spPr>
          <a:xfrm>
            <a:off x="638174" y="1262687"/>
            <a:ext cx="7702550"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08" name="Google Shape;208;p33"/>
          <p:cNvSpPr txBox="1">
            <a:spLocks noGrp="1"/>
          </p:cNvSpPr>
          <p:nvPr>
            <p:ph type="title"/>
          </p:nvPr>
        </p:nvSpPr>
        <p:spPr>
          <a:xfrm>
            <a:off x="364526" y="99522"/>
            <a:ext cx="7594600" cy="453167"/>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2"/>
              </a:buClr>
              <a:buSzPts val="1800"/>
              <a:buFont typeface="Times New Roman"/>
              <a:buNone/>
            </a:pPr>
            <a:r>
              <a:rPr lang="en" sz="2600" dirty="0">
                <a:solidFill>
                  <a:schemeClr val="accent1"/>
                </a:solidFill>
                <a:latin typeface="Times New Roman"/>
                <a:ea typeface="Times New Roman"/>
                <a:cs typeface="Times New Roman"/>
                <a:sym typeface="Times New Roman"/>
              </a:rPr>
              <a:t>Mailbox on Zynq </a:t>
            </a:r>
            <a:endParaRPr sz="2600" dirty="0">
              <a:solidFill>
                <a:schemeClr val="accent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A5BE764E-DF00-46F1-B59A-A87A51A229A8}"/>
              </a:ext>
            </a:extLst>
          </p:cNvPr>
          <p:cNvPicPr>
            <a:picLocks noChangeAspect="1"/>
          </p:cNvPicPr>
          <p:nvPr/>
        </p:nvPicPr>
        <p:blipFill>
          <a:blip r:embed="rId3"/>
          <a:stretch>
            <a:fillRect/>
          </a:stretch>
        </p:blipFill>
        <p:spPr>
          <a:xfrm>
            <a:off x="271457" y="773831"/>
            <a:ext cx="4217992" cy="3595838"/>
          </a:xfrm>
          <a:prstGeom prst="rect">
            <a:avLst/>
          </a:prstGeom>
        </p:spPr>
      </p:pic>
      <p:sp>
        <p:nvSpPr>
          <p:cNvPr id="5" name="TextBox 4">
            <a:extLst>
              <a:ext uri="{FF2B5EF4-FFF2-40B4-BE49-F238E27FC236}">
                <a16:creationId xmlns:a16="http://schemas.microsoft.com/office/drawing/2014/main" id="{F9F34266-8F4B-D74C-E780-5DD1C048266B}"/>
              </a:ext>
            </a:extLst>
          </p:cNvPr>
          <p:cNvSpPr txBox="1"/>
          <p:nvPr/>
        </p:nvSpPr>
        <p:spPr>
          <a:xfrm>
            <a:off x="4677375" y="83385"/>
            <a:ext cx="4572000" cy="492443"/>
          </a:xfrm>
          <a:prstGeom prst="rect">
            <a:avLst/>
          </a:prstGeom>
          <a:noFill/>
        </p:spPr>
        <p:txBody>
          <a:bodyPr wrap="square">
            <a:spAutoFit/>
          </a:bodyPr>
          <a:lstStyle/>
          <a:p>
            <a:r>
              <a:rPr lang="en-US" sz="2600" dirty="0" err="1">
                <a:solidFill>
                  <a:schemeClr val="accent1"/>
                </a:solidFill>
              </a:rPr>
              <a:t>Microblaze</a:t>
            </a:r>
            <a:endParaRPr lang="en-US" sz="2600" dirty="0">
              <a:solidFill>
                <a:schemeClr val="accent1"/>
              </a:solidFill>
            </a:endParaRPr>
          </a:p>
        </p:txBody>
      </p:sp>
      <p:pic>
        <p:nvPicPr>
          <p:cNvPr id="6" name="Picture 5">
            <a:extLst>
              <a:ext uri="{FF2B5EF4-FFF2-40B4-BE49-F238E27FC236}">
                <a16:creationId xmlns:a16="http://schemas.microsoft.com/office/drawing/2014/main" id="{8C67A761-3C18-72CB-0754-346C1FD46A0A}"/>
              </a:ext>
            </a:extLst>
          </p:cNvPr>
          <p:cNvPicPr>
            <a:picLocks noChangeAspect="1"/>
          </p:cNvPicPr>
          <p:nvPr/>
        </p:nvPicPr>
        <p:blipFill>
          <a:blip r:embed="rId4"/>
          <a:stretch>
            <a:fillRect/>
          </a:stretch>
        </p:blipFill>
        <p:spPr>
          <a:xfrm>
            <a:off x="4572000" y="1018289"/>
            <a:ext cx="4441430" cy="322918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7"/>
          <p:cNvSpPr txBox="1">
            <a:spLocks noGrp="1"/>
          </p:cNvSpPr>
          <p:nvPr>
            <p:ph type="body" idx="1"/>
          </p:nvPr>
        </p:nvSpPr>
        <p:spPr>
          <a:xfrm>
            <a:off x="2297463" y="1736156"/>
            <a:ext cx="4159250" cy="765209"/>
          </a:xfrm>
          <a:prstGeom prst="rect">
            <a:avLst/>
          </a:prstGeom>
          <a:noFill/>
          <a:ln>
            <a:noFill/>
          </a:ln>
        </p:spPr>
        <p:txBody>
          <a:bodyPr spcFirstLastPara="1" wrap="square" lIns="68575" tIns="34275" rIns="68575" bIns="34275" anchor="t" anchorCtr="0">
            <a:normAutofit/>
          </a:bodyPr>
          <a:lstStyle/>
          <a:p>
            <a:pPr marL="0" lvl="0" indent="0" algn="ctr" rtl="0">
              <a:lnSpc>
                <a:spcPct val="100000"/>
              </a:lnSpc>
              <a:spcBef>
                <a:spcPts val="0"/>
              </a:spcBef>
              <a:spcAft>
                <a:spcPts val="0"/>
              </a:spcAft>
              <a:buClr>
                <a:schemeClr val="dk1"/>
              </a:buClr>
              <a:buSzPts val="4100"/>
              <a:buNone/>
            </a:pPr>
            <a:r>
              <a:rPr lang="en" sz="4100">
                <a:latin typeface="Times New Roman"/>
                <a:ea typeface="Times New Roman"/>
                <a:cs typeface="Times New Roman"/>
                <a:sym typeface="Times New Roman"/>
              </a:rPr>
              <a:t>Thank You</a:t>
            </a:r>
            <a:endParaRPr/>
          </a:p>
        </p:txBody>
      </p:sp>
      <p:sp>
        <p:nvSpPr>
          <p:cNvPr id="235" name="Google Shape;235;p37"/>
          <p:cNvSpPr txBox="1">
            <a:spLocks noGrp="1"/>
          </p:cNvSpPr>
          <p:nvPr>
            <p:ph type="sldNum" idx="12"/>
          </p:nvPr>
        </p:nvSpPr>
        <p:spPr>
          <a:xfrm>
            <a:off x="432000" y="4657500"/>
            <a:ext cx="486000" cy="486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8</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764</TotalTime>
  <Words>215</Words>
  <Application>Microsoft Macintosh PowerPoint</Application>
  <PresentationFormat>On-screen Show (16:9)</PresentationFormat>
  <Paragraphs>38</Paragraphs>
  <Slides>8</Slides>
  <Notes>5</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8</vt:i4>
      </vt:variant>
    </vt:vector>
  </HeadingPairs>
  <TitlesOfParts>
    <vt:vector size="13" baseType="lpstr">
      <vt:lpstr>Arial</vt:lpstr>
      <vt:lpstr>Times New Roman</vt:lpstr>
      <vt:lpstr>Simple Light</vt:lpstr>
      <vt:lpstr>KU Leuven Sedes</vt:lpstr>
      <vt:lpstr>KU Leuven</vt:lpstr>
      <vt:lpstr>PowerPoint Presentation</vt:lpstr>
      <vt:lpstr>Description</vt:lpstr>
      <vt:lpstr>Firewall</vt:lpstr>
      <vt:lpstr>Flow diagram  </vt:lpstr>
      <vt:lpstr>Hardware Design</vt:lpstr>
      <vt:lpstr>Receiving and storing payload</vt:lpstr>
      <vt:lpstr>Mailbox on Zynq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European Master of Science in Radiation and its Effects on Microelectronics and Photonics Technologies (RADMEP) </dc:title>
  <cp:lastModifiedBy>Muhammad Ali</cp:lastModifiedBy>
  <cp:revision>9</cp:revision>
  <dcterms:modified xsi:type="dcterms:W3CDTF">2024-07-31T23:35:43Z</dcterms:modified>
</cp:coreProperties>
</file>