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  <p:sldMasterId id="2147483674" r:id="rId3"/>
  </p:sldMasterIdLst>
  <p:notesMasterIdLst>
    <p:notesMasterId r:id="rId11"/>
  </p:notesMasterIdLst>
  <p:sldIdLst>
    <p:sldId id="323" r:id="rId4"/>
    <p:sldId id="266" r:id="rId5"/>
    <p:sldId id="258" r:id="rId6"/>
    <p:sldId id="259" r:id="rId7"/>
    <p:sldId id="260" r:id="rId8"/>
    <p:sldId id="261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5050"/>
    <a:srgbClr val="000000"/>
    <a:srgbClr val="AC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14"/>
    <p:restoredTop sz="95121" autoAdjust="0"/>
  </p:normalViewPr>
  <p:slideViewPr>
    <p:cSldViewPr snapToGrid="0">
      <p:cViewPr varScale="1">
        <p:scale>
          <a:sx n="173" d="100"/>
          <a:sy n="173" d="100"/>
        </p:scale>
        <p:origin x="184" y="5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ddcd4f777_1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dddcd4f777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ddcd4f777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2dddcd4f777_1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dddcd4f777_1_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ddcd4f777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2dddcd4f777_1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dddcd4f777_1_1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ddcd4f777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2dddcd4f777_1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g2dddcd4f777_1_1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ddcd4f777_1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dddcd4f777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Wit">
  <p:cSld name="SectiekopWi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57843" y="506345"/>
            <a:ext cx="3486157" cy="413081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32002" y="1350000"/>
            <a:ext cx="6250499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432002" y="3269700"/>
            <a:ext cx="6250499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4D5D"/>
              </a:buClr>
              <a:buSzPts val="1800"/>
              <a:buNone/>
              <a:defRPr sz="1800">
                <a:solidFill>
                  <a:srgbClr val="2F4D5D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500"/>
              <a:buNone/>
              <a:defRPr sz="1500">
                <a:solidFill>
                  <a:srgbClr val="8C949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400"/>
              <a:buNone/>
              <a:defRPr sz="1400">
                <a:solidFill>
                  <a:srgbClr val="8C949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050"/>
          </a:p>
        </p:txBody>
      </p:sp>
      <p:sp>
        <p:nvSpPr>
          <p:cNvPr id="10" name="Rechthoek 9"/>
          <p:cNvSpPr/>
          <p:nvPr userDrawn="1"/>
        </p:nvSpPr>
        <p:spPr>
          <a:xfrm>
            <a:off x="0" y="486000"/>
            <a:ext cx="9144900" cy="4657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050"/>
          </a:p>
        </p:txBody>
      </p:sp>
      <p:sp>
        <p:nvSpPr>
          <p:cNvPr id="8" name="Rechthoek 7"/>
          <p:cNvSpPr/>
          <p:nvPr userDrawn="1"/>
        </p:nvSpPr>
        <p:spPr>
          <a:xfrm>
            <a:off x="0" y="485999"/>
            <a:ext cx="9144900" cy="334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05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1" y="270000"/>
            <a:ext cx="1513601" cy="5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999" y="810000"/>
            <a:ext cx="4572393" cy="3018599"/>
          </a:xfrm>
        </p:spPr>
        <p:txBody>
          <a:bodyPr anchor="ctr" anchorCtr="0">
            <a:norm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31999" y="4044601"/>
            <a:ext cx="4572393" cy="547641"/>
          </a:xfrm>
        </p:spPr>
        <p:txBody>
          <a:bodyPr lIns="0" tIns="0" rIns="0" bIns="0"/>
          <a:lstStyle>
            <a:lvl1pPr marL="0" indent="0" algn="l">
              <a:buNone/>
              <a:defRPr sz="180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436394" y="1240632"/>
            <a:ext cx="3276505" cy="335161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950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>
  <p:cSld name="Titel en 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">
  <p:cSld name="Titeldia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0" y="486000"/>
            <a:ext cx="9144900" cy="46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0" y="485999"/>
            <a:ext cx="9144900" cy="334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000" y="270000"/>
            <a:ext cx="1513601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>
            <a:spLocks noGrp="1"/>
          </p:cNvSpPr>
          <p:nvPr>
            <p:ph type="ctrTitle"/>
          </p:nvPr>
        </p:nvSpPr>
        <p:spPr>
          <a:xfrm>
            <a:off x="431999" y="810000"/>
            <a:ext cx="4572393" cy="301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431999" y="4044601"/>
            <a:ext cx="4572393" cy="547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4" name="Google Shape;104;p20"/>
          <p:cNvSpPr>
            <a:spLocks noGrp="1"/>
          </p:cNvSpPr>
          <p:nvPr>
            <p:ph type="pic" idx="2"/>
          </p:nvPr>
        </p:nvSpPr>
        <p:spPr>
          <a:xfrm>
            <a:off x="5436394" y="1240631"/>
            <a:ext cx="3276505" cy="335161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9">
          <p15:clr>
            <a:srgbClr val="FBAE40"/>
          </p15:clr>
        </p15:guide>
        <p15:guide id="2" pos="3152">
          <p15:clr>
            <a:srgbClr val="FBAE40"/>
          </p15:clr>
        </p15:guide>
        <p15:guide id="3" orient="horz" pos="298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">
  <p:cSld name="Sectiekop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0" y="0"/>
            <a:ext cx="9144900" cy="465567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31999" y="1350000"/>
            <a:ext cx="4572393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431999" y="3269700"/>
            <a:ext cx="4572198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500"/>
              <a:buNone/>
              <a:defRPr sz="1500">
                <a:solidFill>
                  <a:srgbClr val="8C949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400"/>
              <a:buNone/>
              <a:defRPr sz="1400">
                <a:solidFill>
                  <a:srgbClr val="8C949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1"/>
          <p:cNvSpPr>
            <a:spLocks noGrp="1"/>
          </p:cNvSpPr>
          <p:nvPr>
            <p:ph type="pic" idx="2"/>
          </p:nvPr>
        </p:nvSpPr>
        <p:spPr>
          <a:xfrm>
            <a:off x="5436394" y="438151"/>
            <a:ext cx="3276505" cy="17820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1"/>
          <p:cNvSpPr>
            <a:spLocks noGrp="1"/>
          </p:cNvSpPr>
          <p:nvPr>
            <p:ph type="pic" idx="3"/>
          </p:nvPr>
        </p:nvSpPr>
        <p:spPr>
          <a:xfrm>
            <a:off x="5436196" y="2436385"/>
            <a:ext cx="3276505" cy="178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57">
          <p15:clr>
            <a:srgbClr val="FBAE40"/>
          </p15:clr>
        </p15:guide>
        <p15:guide id="2" pos="31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Wit">
  <p:cSld name="SectiekopWi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431999" y="1350000"/>
            <a:ext cx="4572198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431999" y="3269700"/>
            <a:ext cx="4572198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500"/>
              <a:buNone/>
              <a:defRPr sz="1500">
                <a:solidFill>
                  <a:srgbClr val="8C949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400"/>
              <a:buNone/>
              <a:defRPr sz="1400">
                <a:solidFill>
                  <a:srgbClr val="8C949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2"/>
          <p:cNvSpPr>
            <a:spLocks noGrp="1"/>
          </p:cNvSpPr>
          <p:nvPr>
            <p:ph type="pic" idx="2"/>
          </p:nvPr>
        </p:nvSpPr>
        <p:spPr>
          <a:xfrm>
            <a:off x="5436394" y="438151"/>
            <a:ext cx="3276505" cy="378023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57">
          <p15:clr>
            <a:srgbClr val="FBAE40"/>
          </p15:clr>
        </p15:guide>
        <p15:guide id="2" pos="3152">
          <p15:clr>
            <a:srgbClr val="FBAE40"/>
          </p15:clr>
        </p15:guide>
        <p15:guide id="3" orient="horz" pos="2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ee objecten">
  <p:cSld name="Twee objecte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432000" y="1242000"/>
            <a:ext cx="4050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4662900" y="1242000"/>
            <a:ext cx="4050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elijking">
  <p:cSld name="Vergelijking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432000" y="1242000"/>
            <a:ext cx="4066181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2"/>
          </p:nvPr>
        </p:nvSpPr>
        <p:spPr>
          <a:xfrm>
            <a:off x="432000" y="1707203"/>
            <a:ext cx="4066181" cy="28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3"/>
          </p:nvPr>
        </p:nvSpPr>
        <p:spPr>
          <a:xfrm>
            <a:off x="4629150" y="1242000"/>
            <a:ext cx="408375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4"/>
          </p:nvPr>
        </p:nvSpPr>
        <p:spPr>
          <a:xfrm>
            <a:off x="4629150" y="1707203"/>
            <a:ext cx="4083750" cy="28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>
  <p:cSld name="Alleen titel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Slot">
  <p:cSld name="SectiekopSlo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0" y="0"/>
            <a:ext cx="9144900" cy="4657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434340" y="383241"/>
            <a:ext cx="8279845" cy="388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657500"/>
            <a:ext cx="9144000" cy="4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0900" y="4765499"/>
            <a:ext cx="756229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32000" y="162000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916800" y="4644000"/>
            <a:ext cx="43641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500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Geel Campus</a:t>
            </a:r>
            <a:endParaRPr sz="11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Faculty of Engineering Technology</a:t>
            </a:r>
            <a:endParaRPr sz="1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7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0" y="4657500"/>
            <a:ext cx="9144000" cy="4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280900" y="4765499"/>
            <a:ext cx="756229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3916800" y="4644000"/>
            <a:ext cx="43641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500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Geel Campus</a:t>
            </a:r>
            <a:endParaRPr sz="11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Faculty of Engineering Technology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81">
          <p15:clr>
            <a:srgbClr val="F26B43"/>
          </p15:clr>
        </p15:guide>
        <p15:guide id="2" pos="5489">
          <p15:clr>
            <a:srgbClr val="F26B43"/>
          </p15:clr>
        </p15:guide>
        <p15:guide id="3" orient="horz" pos="2893">
          <p15:clr>
            <a:srgbClr val="F26B43"/>
          </p15:clr>
        </p15:guide>
        <p15:guide id="4" pos="2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ali98/TCP-firewa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8CB6A2-7F3C-E22C-51C3-E396AB5F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42322" cy="51988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824121-C004-D421-C52F-96C24C5FA3ED}"/>
              </a:ext>
            </a:extLst>
          </p:cNvPr>
          <p:cNvSpPr txBox="1"/>
          <p:nvPr/>
        </p:nvSpPr>
        <p:spPr>
          <a:xfrm>
            <a:off x="2007624" y="107897"/>
            <a:ext cx="5128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GitHub repository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>
                <a:solidFill>
                  <a:srgbClr val="C00000"/>
                </a:solidFill>
                <a:hlinkClick r:id="rId3"/>
              </a:rPr>
              <a:t>https://github.com/muali98/TCP-firewall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31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D0C5-150B-2845-72A2-2FE2885D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AF681-06FC-818C-DF34-A68F24F3406B}"/>
              </a:ext>
            </a:extLst>
          </p:cNvPr>
          <p:cNvSpPr/>
          <p:nvPr/>
        </p:nvSpPr>
        <p:spPr>
          <a:xfrm>
            <a:off x="3801387" y="1238252"/>
            <a:ext cx="1784141" cy="2901930"/>
          </a:xfrm>
          <a:prstGeom prst="rect">
            <a:avLst/>
          </a:prstGeom>
          <a:solidFill>
            <a:schemeClr val="accent3">
              <a:lumMod val="40000"/>
              <a:lumOff val="60000"/>
              <a:alpha val="9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50F18-6E00-AF18-346B-81A6B64CF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268" r="27749"/>
          <a:stretch/>
        </p:blipFill>
        <p:spPr>
          <a:xfrm flipH="1">
            <a:off x="4177682" y="2269782"/>
            <a:ext cx="1022558" cy="8399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8A2678-BEC0-FFB5-A3F7-67A8818FF72D}"/>
              </a:ext>
            </a:extLst>
          </p:cNvPr>
          <p:cNvSpPr/>
          <p:nvPr/>
        </p:nvSpPr>
        <p:spPr>
          <a:xfrm>
            <a:off x="1499805" y="1756967"/>
            <a:ext cx="1628658" cy="498033"/>
          </a:xfrm>
          <a:prstGeom prst="rect">
            <a:avLst/>
          </a:prstGeom>
          <a:solidFill>
            <a:schemeClr val="accent5">
              <a:lumMod val="40000"/>
              <a:lumOff val="60000"/>
              <a:alpha val="9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1233…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6EC2B-DDC2-8F5E-C2F8-7CBE63445AB2}"/>
              </a:ext>
            </a:extLst>
          </p:cNvPr>
          <p:cNvSpPr/>
          <p:nvPr/>
        </p:nvSpPr>
        <p:spPr>
          <a:xfrm>
            <a:off x="1542255" y="2611713"/>
            <a:ext cx="1628658" cy="498033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Symbols</a:t>
            </a:r>
          </a:p>
          <a:p>
            <a:pPr algn="ctr"/>
            <a:r>
              <a:rPr lang="en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(@){$}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6AE1B-C27A-A609-EB9F-770C2267B144}"/>
              </a:ext>
            </a:extLst>
          </p:cNvPr>
          <p:cNvSpPr/>
          <p:nvPr/>
        </p:nvSpPr>
        <p:spPr>
          <a:xfrm>
            <a:off x="1542255" y="3466459"/>
            <a:ext cx="1628658" cy="498033"/>
          </a:xfrm>
          <a:prstGeom prst="rect">
            <a:avLst/>
          </a:prstGeom>
          <a:solidFill>
            <a:schemeClr val="accent6">
              <a:lumMod val="40000"/>
              <a:lumOff val="60000"/>
              <a:alpha val="9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Alphabets</a:t>
            </a:r>
          </a:p>
          <a:p>
            <a:pPr algn="ctr"/>
            <a:r>
              <a:rPr lang="en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ABC abc ..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774088-9E05-B1D6-1F98-262E707B4419}"/>
              </a:ext>
            </a:extLst>
          </p:cNvPr>
          <p:cNvSpPr/>
          <p:nvPr/>
        </p:nvSpPr>
        <p:spPr>
          <a:xfrm>
            <a:off x="6230323" y="1947467"/>
            <a:ext cx="1628658" cy="498033"/>
          </a:xfrm>
          <a:prstGeom prst="rect">
            <a:avLst/>
          </a:prstGeom>
          <a:solidFill>
            <a:schemeClr val="accent5">
              <a:lumMod val="40000"/>
              <a:lumOff val="60000"/>
              <a:alpha val="9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6E733D-063A-26BA-867C-15C83D99A2C2}"/>
              </a:ext>
            </a:extLst>
          </p:cNvPr>
          <p:cNvSpPr/>
          <p:nvPr/>
        </p:nvSpPr>
        <p:spPr>
          <a:xfrm>
            <a:off x="6230323" y="2860729"/>
            <a:ext cx="1628658" cy="498033"/>
          </a:xfrm>
          <a:prstGeom prst="rect">
            <a:avLst/>
          </a:prstGeom>
          <a:solidFill>
            <a:schemeClr val="accent6">
              <a:lumMod val="40000"/>
              <a:lumOff val="60000"/>
              <a:alpha val="9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Alphabets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CD2E32-A884-50A2-FCDB-18DDD2D9A5FD}"/>
              </a:ext>
            </a:extLst>
          </p:cNvPr>
          <p:cNvCxnSpPr/>
          <p:nvPr/>
        </p:nvCxnSpPr>
        <p:spPr>
          <a:xfrm>
            <a:off x="3219450" y="2005983"/>
            <a:ext cx="495300" cy="0"/>
          </a:xfrm>
          <a:prstGeom prst="straightConnector1">
            <a:avLst/>
          </a:prstGeom>
          <a:ln w="254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FE24B4-B16D-A3F2-5850-EECE1D1E3025}"/>
              </a:ext>
            </a:extLst>
          </p:cNvPr>
          <p:cNvCxnSpPr/>
          <p:nvPr/>
        </p:nvCxnSpPr>
        <p:spPr>
          <a:xfrm>
            <a:off x="3219450" y="2860112"/>
            <a:ext cx="495300" cy="0"/>
          </a:xfrm>
          <a:prstGeom prst="straightConnector1">
            <a:avLst/>
          </a:prstGeom>
          <a:ln w="254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3F6A86-C961-9099-EF6D-C2EF8F4BC99F}"/>
              </a:ext>
            </a:extLst>
          </p:cNvPr>
          <p:cNvCxnSpPr/>
          <p:nvPr/>
        </p:nvCxnSpPr>
        <p:spPr>
          <a:xfrm>
            <a:off x="3238500" y="3715475"/>
            <a:ext cx="495300" cy="0"/>
          </a:xfrm>
          <a:prstGeom prst="straightConnector1">
            <a:avLst/>
          </a:prstGeom>
          <a:ln w="254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C4B80C-C6F7-AC44-A62A-6D5699B9A2C3}"/>
              </a:ext>
            </a:extLst>
          </p:cNvPr>
          <p:cNvSpPr txBox="1"/>
          <p:nvPr/>
        </p:nvSpPr>
        <p:spPr>
          <a:xfrm>
            <a:off x="2472652" y="419390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Firewall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56798D-0E54-76BD-689F-EF68435136E1}"/>
              </a:ext>
            </a:extLst>
          </p:cNvPr>
          <p:cNvCxnSpPr/>
          <p:nvPr/>
        </p:nvCxnSpPr>
        <p:spPr>
          <a:xfrm>
            <a:off x="5683250" y="2202833"/>
            <a:ext cx="495300" cy="0"/>
          </a:xfrm>
          <a:prstGeom prst="straightConnector1">
            <a:avLst/>
          </a:prstGeom>
          <a:ln w="254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49B3AC-8526-7E62-7096-EE5ED2E1E1FC}"/>
              </a:ext>
            </a:extLst>
          </p:cNvPr>
          <p:cNvCxnSpPr/>
          <p:nvPr/>
        </p:nvCxnSpPr>
        <p:spPr>
          <a:xfrm>
            <a:off x="5683250" y="3180733"/>
            <a:ext cx="495300" cy="0"/>
          </a:xfrm>
          <a:prstGeom prst="straightConnector1">
            <a:avLst/>
          </a:prstGeom>
          <a:ln w="254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7E71A1FE-8026-3E3C-5444-5B4AC28FFD61}"/>
              </a:ext>
            </a:extLst>
          </p:cNvPr>
          <p:cNvSpPr/>
          <p:nvPr/>
        </p:nvSpPr>
        <p:spPr>
          <a:xfrm>
            <a:off x="4262120" y="2611713"/>
            <a:ext cx="132080" cy="155972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A2C7A-C0F7-84B2-D6D3-14DA6F238315}"/>
              </a:ext>
            </a:extLst>
          </p:cNvPr>
          <p:cNvSpPr txBox="1"/>
          <p:nvPr/>
        </p:nvSpPr>
        <p:spPr>
          <a:xfrm>
            <a:off x="1355154" y="181564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9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26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593655" y="189599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imes New Roman"/>
              <a:buNone/>
            </a:pPr>
            <a:r>
              <a:rPr lang="en" sz="33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diagram </a:t>
            </a:r>
            <a:br>
              <a:rPr lang="en" sz="3000" b="1" i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sp>
        <p:nvSpPr>
          <p:cNvPr id="169" name="Google Shape;169;p30"/>
          <p:cNvSpPr/>
          <p:nvPr/>
        </p:nvSpPr>
        <p:spPr>
          <a:xfrm>
            <a:off x="310839" y="2004669"/>
            <a:ext cx="865854" cy="532181"/>
          </a:xfrm>
          <a:prstGeom prst="rect">
            <a:avLst/>
          </a:prstGeom>
          <a:solidFill>
            <a:srgbClr val="ACE1F2"/>
          </a:solidFill>
          <a:ln w="12700" cap="flat" cmpd="sng">
            <a:solidFill>
              <a:srgbClr val="0C3B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Packet sender</a:t>
            </a:r>
            <a:endParaRPr sz="1100" dirty="0"/>
          </a:p>
        </p:txBody>
      </p:sp>
      <p:sp>
        <p:nvSpPr>
          <p:cNvPr id="170" name="Google Shape;170;p30"/>
          <p:cNvSpPr/>
          <p:nvPr/>
        </p:nvSpPr>
        <p:spPr>
          <a:xfrm>
            <a:off x="2580264" y="1992824"/>
            <a:ext cx="1501100" cy="521131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 cap="flat" cmpd="sng">
            <a:solidFill>
              <a:srgbClr val="0C3B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Zynq</a:t>
            </a:r>
            <a:endParaRPr sz="1100" dirty="0"/>
          </a:p>
        </p:txBody>
      </p:sp>
      <p:sp>
        <p:nvSpPr>
          <p:cNvPr id="171" name="Google Shape;171;p30"/>
          <p:cNvSpPr/>
          <p:nvPr/>
        </p:nvSpPr>
        <p:spPr>
          <a:xfrm>
            <a:off x="2605862" y="2973846"/>
            <a:ext cx="1541678" cy="5321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0C3B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DDR</a:t>
            </a:r>
            <a:endParaRPr sz="1100" dirty="0"/>
          </a:p>
        </p:txBody>
      </p:sp>
      <p:sp>
        <p:nvSpPr>
          <p:cNvPr id="172" name="Google Shape;172;p30"/>
          <p:cNvSpPr/>
          <p:nvPr/>
        </p:nvSpPr>
        <p:spPr>
          <a:xfrm>
            <a:off x="5001522" y="1470830"/>
            <a:ext cx="1494617" cy="50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rgbClr val="0C3B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BRAM</a:t>
            </a:r>
            <a:endParaRPr sz="1100" dirty="0"/>
          </a:p>
        </p:txBody>
      </p:sp>
      <p:sp>
        <p:nvSpPr>
          <p:cNvPr id="173" name="Google Shape;173;p30"/>
          <p:cNvSpPr/>
          <p:nvPr/>
        </p:nvSpPr>
        <p:spPr>
          <a:xfrm>
            <a:off x="5001522" y="2475451"/>
            <a:ext cx="1541678" cy="532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0C3B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Mailbox</a:t>
            </a:r>
            <a:endParaRPr sz="1100"/>
          </a:p>
        </p:txBody>
      </p:sp>
      <p:sp>
        <p:nvSpPr>
          <p:cNvPr id="174" name="Google Shape;174;p30"/>
          <p:cNvSpPr/>
          <p:nvPr/>
        </p:nvSpPr>
        <p:spPr>
          <a:xfrm>
            <a:off x="7243447" y="1943270"/>
            <a:ext cx="1541678" cy="5321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0C3B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Microblaze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4954461" y="3064151"/>
            <a:ext cx="1541678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Payload</a:t>
            </a:r>
            <a:endParaRPr sz="1100" dirty="0"/>
          </a:p>
        </p:txBody>
      </p:sp>
      <p:sp>
        <p:nvSpPr>
          <p:cNvPr id="176" name="Google Shape;176;p30"/>
          <p:cNvSpPr txBox="1"/>
          <p:nvPr/>
        </p:nvSpPr>
        <p:spPr>
          <a:xfrm>
            <a:off x="4734105" y="806884"/>
            <a:ext cx="244556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-430435" y="1899718"/>
            <a:ext cx="4572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packet</a:t>
            </a:r>
            <a:endParaRPr sz="1100" dirty="0"/>
          </a:p>
        </p:txBody>
      </p:sp>
      <p:sp>
        <p:nvSpPr>
          <p:cNvPr id="178" name="Google Shape;178;p30"/>
          <p:cNvSpPr txBox="1"/>
          <p:nvPr/>
        </p:nvSpPr>
        <p:spPr>
          <a:xfrm>
            <a:off x="918000" y="3940628"/>
            <a:ext cx="4572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9" name="Google Shape;179;p30"/>
          <p:cNvCxnSpPr/>
          <p:nvPr/>
        </p:nvCxnSpPr>
        <p:spPr>
          <a:xfrm rot="10800000" flipH="1">
            <a:off x="1168895" y="2239623"/>
            <a:ext cx="1455454" cy="730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5" name="Google Shape;185;p30"/>
          <p:cNvSpPr txBox="1"/>
          <p:nvPr/>
        </p:nvSpPr>
        <p:spPr>
          <a:xfrm>
            <a:off x="4695473" y="1116887"/>
            <a:ext cx="2153774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Payload length</a:t>
            </a:r>
            <a:endParaRPr sz="11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30"/>
          <p:cNvCxnSpPr>
            <a:cxnSpLocks/>
          </p:cNvCxnSpPr>
          <p:nvPr/>
        </p:nvCxnSpPr>
        <p:spPr>
          <a:xfrm>
            <a:off x="3329158" y="2511238"/>
            <a:ext cx="0" cy="40920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623C284C-29EC-9FA3-7940-C4547EF92D67}"/>
              </a:ext>
            </a:extLst>
          </p:cNvPr>
          <p:cNvCxnSpPr>
            <a:cxnSpLocks/>
            <a:endCxn id="172" idx="1"/>
          </p:cNvCxnSpPr>
          <p:nvPr/>
        </p:nvCxnSpPr>
        <p:spPr>
          <a:xfrm flipV="1">
            <a:off x="4077971" y="1725497"/>
            <a:ext cx="923551" cy="423687"/>
          </a:xfrm>
          <a:prstGeom prst="curvedConnector3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9403F2FE-9E5C-C2F2-F710-E69432DD5F56}"/>
              </a:ext>
            </a:extLst>
          </p:cNvPr>
          <p:cNvCxnSpPr>
            <a:endCxn id="173" idx="1"/>
          </p:cNvCxnSpPr>
          <p:nvPr/>
        </p:nvCxnSpPr>
        <p:spPr>
          <a:xfrm>
            <a:off x="4078122" y="2369541"/>
            <a:ext cx="923400" cy="372001"/>
          </a:xfrm>
          <a:prstGeom prst="curvedConnector3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84C77CBA-19FB-AA65-9753-3CC104DAFEA7}"/>
              </a:ext>
            </a:extLst>
          </p:cNvPr>
          <p:cNvCxnSpPr>
            <a:stCxn id="172" idx="3"/>
          </p:cNvCxnSpPr>
          <p:nvPr/>
        </p:nvCxnSpPr>
        <p:spPr>
          <a:xfrm>
            <a:off x="6496139" y="1725497"/>
            <a:ext cx="747308" cy="387224"/>
          </a:xfrm>
          <a:prstGeom prst="curvedConnector3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88BD8C89-864E-B92A-179A-3B3F42BB64BC}"/>
              </a:ext>
            </a:extLst>
          </p:cNvPr>
          <p:cNvCxnSpPr>
            <a:stCxn id="173" idx="3"/>
          </p:cNvCxnSpPr>
          <p:nvPr/>
        </p:nvCxnSpPr>
        <p:spPr>
          <a:xfrm flipV="1">
            <a:off x="6543200" y="2364141"/>
            <a:ext cx="700247" cy="377401"/>
          </a:xfrm>
          <a:prstGeom prst="curvedConnector3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/>
      <p:bldP spid="177" grpId="1"/>
      <p:bldP spid="1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432000" y="187088"/>
            <a:ext cx="77169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lang="en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Design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268942" y="849920"/>
            <a:ext cx="8280900" cy="37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762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76200" algn="just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76200" algn="just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B1352-E7F9-95FB-4460-B995DD778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741213"/>
            <a:ext cx="8978900" cy="3915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342900" y="190937"/>
            <a:ext cx="7594600" cy="45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None/>
            </a:pPr>
            <a:r>
              <a:rPr lang="en" sz="2400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Receiving and storing payload</a:t>
            </a:r>
            <a:endParaRPr sz="4000" b="1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1EA99-3DEF-88E8-260B-6D6851EF0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341" y="830857"/>
            <a:ext cx="4500487" cy="3732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/>
        </p:nvSpPr>
        <p:spPr>
          <a:xfrm>
            <a:off x="638174" y="1262687"/>
            <a:ext cx="77025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364526" y="99522"/>
            <a:ext cx="7594600" cy="45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" sz="26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Mailbox on Zynq </a:t>
            </a:r>
            <a:endParaRPr sz="2600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BE764E-DF00-46F1-B59A-A87A51A2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57" y="773831"/>
            <a:ext cx="4217992" cy="3595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F34266-8F4B-D74C-E780-5DD1C048266B}"/>
              </a:ext>
            </a:extLst>
          </p:cNvPr>
          <p:cNvSpPr txBox="1"/>
          <p:nvPr/>
        </p:nvSpPr>
        <p:spPr>
          <a:xfrm>
            <a:off x="4677375" y="83385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err="1">
                <a:solidFill>
                  <a:schemeClr val="accent1"/>
                </a:solidFill>
              </a:rPr>
              <a:t>Microblaze</a:t>
            </a:r>
            <a:endParaRPr lang="en-US" sz="26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7A761-3C18-72CB-0754-346C1FD46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18289"/>
            <a:ext cx="4441430" cy="32291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2297463" y="1736156"/>
            <a:ext cx="4159250" cy="765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</a:pPr>
            <a:r>
              <a:rPr lang="en" sz="41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58</Words>
  <Application>Microsoft Macintosh PowerPoint</Application>
  <PresentationFormat>On-screen Show (16:9)</PresentationFormat>
  <Paragraphs>33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Simple Light</vt:lpstr>
      <vt:lpstr>KU Leuven Sedes</vt:lpstr>
      <vt:lpstr>KU Leuven</vt:lpstr>
      <vt:lpstr>PowerPoint Presentation</vt:lpstr>
      <vt:lpstr>Firewall</vt:lpstr>
      <vt:lpstr>Flow diagram  </vt:lpstr>
      <vt:lpstr>Hardware Design</vt:lpstr>
      <vt:lpstr>Receiving and storing payload</vt:lpstr>
      <vt:lpstr>Mailbox on Zynq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Master of Science in Radiation and its Effects on Microelectronics and Photonics Technologies (RADMEP) </dc:title>
  <cp:lastModifiedBy>Muhammad Ali</cp:lastModifiedBy>
  <cp:revision>7</cp:revision>
  <dcterms:modified xsi:type="dcterms:W3CDTF">2024-07-31T22:47:11Z</dcterms:modified>
</cp:coreProperties>
</file>