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7.png" ContentType="image/png"/>
  <Override PartName="/ppt/media/image2.png" ContentType="image/png"/>
  <Override PartName="/ppt/media/image1.png" ContentType="image/png"/>
  <Override PartName="/ppt/media/image3.png" ContentType="image/png"/>
  <Override PartName="/ppt/media/image4.png" ContentType="image/png"/>
  <Override PartName="/ppt/media/image5.png" ContentType="image/png"/>
  <Override PartName="/ppt/media/image6.png" ContentType="image/png"/>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1.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_rels/slideMaster6.xml.rels" ContentType="application/vnd.openxmlformats-package.relationships+xml"/>
  <Override PartName="/ppt/slideMasters/slideMaster8.xml" ContentType="application/vnd.openxmlformats-officedocument.presentationml.slideMaster+xml"/>
  <Override PartName="/ppt/slideMasters/slideMaster7.xml" ContentType="application/vnd.openxmlformats-officedocument.presentationml.slideMaster+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presentation.xml" ContentType="application/vnd.openxmlformats-officedocument.presentationml.presentation.main+xml"/>
  <Override PartName="/ppt/theme/theme8.xml" ContentType="application/vnd.openxmlformats-officedocument.theme+xml"/>
  <Override PartName="/ppt/theme/theme7.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slideLayouts/_rels/slideLayout95.xml.rels" ContentType="application/vnd.openxmlformats-package.relationships+xml"/>
  <Override PartName="/ppt/slideLayouts/_rels/slideLayout89.xml.rels" ContentType="application/vnd.openxmlformats-package.relationships+xml"/>
  <Override PartName="/ppt/slideLayouts/_rels/slideLayout88.xml.rels" ContentType="application/vnd.openxmlformats-package.relationships+xml"/>
  <Override PartName="/ppt/slideLayouts/_rels/slideLayout82.xml.rels" ContentType="application/vnd.openxmlformats-package.relationships+xml"/>
  <Override PartName="/ppt/slideLayouts/_rels/slideLayout79.xml.rels" ContentType="application/vnd.openxmlformats-package.relationships+xml"/>
  <Override PartName="/ppt/slideLayouts/_rels/slideLayout85.xml.rels" ContentType="application/vnd.openxmlformats-package.relationships+xml"/>
  <Override PartName="/ppt/slideLayouts/_rels/slideLayout36.xml.rels" ContentType="application/vnd.openxmlformats-package.relationships+xml"/>
  <Override PartName="/ppt/slideLayouts/_rels/slideLayout84.xml.rels" ContentType="application/vnd.openxmlformats-package.relationships+xml"/>
  <Override PartName="/ppt/slideLayouts/_rels/slideLayout35.xml.rels" ContentType="application/vnd.openxmlformats-package.relationships+xml"/>
  <Override PartName="/ppt/slideLayouts/_rels/slideLayout83.xml.rels" ContentType="application/vnd.openxmlformats-package.relationships+xml"/>
  <Override PartName="/ppt/slideLayouts/_rels/slideLayout34.xml.rels" ContentType="application/vnd.openxmlformats-package.relationships+xml"/>
  <Override PartName="/ppt/slideLayouts/_rels/slideLayout33.xml.rels" ContentType="application/vnd.openxmlformats-package.relationships+xml"/>
  <Override PartName="/ppt/slideLayouts/_rels/slideLayout10.xml.rels" ContentType="application/vnd.openxmlformats-package.relationships+xml"/>
  <Override PartName="/ppt/slideLayouts/_rels/slideLayout81.xml.rels" ContentType="application/vnd.openxmlformats-package.relationships+xml"/>
  <Override PartName="/ppt/slideLayouts/_rels/slideLayout32.xml.rels" ContentType="application/vnd.openxmlformats-package.relationships+xml"/>
  <Override PartName="/ppt/slideLayouts/_rels/slideLayout27.xml.rels" ContentType="application/vnd.openxmlformats-package.relationships+xml"/>
  <Override PartName="/ppt/slideLayouts/_rels/slideLayout80.xml.rels" ContentType="application/vnd.openxmlformats-package.relationships+xml"/>
  <Override PartName="/ppt/slideLayouts/_rels/slideLayout31.xml.rels" ContentType="application/vnd.openxmlformats-package.relationships+xml"/>
  <Override PartName="/ppt/slideLayouts/_rels/slideLayout29.xml.rels" ContentType="application/vnd.openxmlformats-package.relationships+xml"/>
  <Override PartName="/ppt/slideLayouts/_rels/slideLayout78.xml.rels" ContentType="application/vnd.openxmlformats-package.relationships+xml"/>
  <Override PartName="/ppt/slideLayouts/_rels/slideLayout30.xml.rels" ContentType="application/vnd.openxmlformats-package.relationships+xml"/>
  <Override PartName="/ppt/slideLayouts/_rels/slideLayout28.xml.rels" ContentType="application/vnd.openxmlformats-package.relationships+xml"/>
  <Override PartName="/ppt/slideLayouts/_rels/slideLayout77.xml.rels" ContentType="application/vnd.openxmlformats-package.relationships+xml"/>
  <Override PartName="/ppt/slideLayouts/_rels/slideLayout39.xml.rels" ContentType="application/vnd.openxmlformats-package.relationships+xml"/>
  <Override PartName="/ppt/slideLayouts/_rels/slideLayout3.xml.rels" ContentType="application/vnd.openxmlformats-package.relationships+xml"/>
  <Override PartName="/ppt/slideLayouts/_rels/slideLayout96.xml.rels" ContentType="application/vnd.openxmlformats-package.relationships+xml"/>
  <Override PartName="/ppt/slideLayouts/_rels/slideLayout4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49.xml.rels" ContentType="application/vnd.openxmlformats-package.relationships+xml"/>
  <Override PartName="/ppt/slideLayouts/_rels/slideLayout14.xml.rels" ContentType="application/vnd.openxmlformats-package.relationships+xml"/>
  <Override PartName="/ppt/slideLayouts/_rels/slideLayout2.xml.rels" ContentType="application/vnd.openxmlformats-package.relationships+xml"/>
  <Override PartName="/ppt/slideLayouts/_rels/slideLayout46.xml.rels" ContentType="application/vnd.openxmlformats-package.relationships+xml"/>
  <Override PartName="/ppt/slideLayouts/_rels/slideLayout4.xml.rels" ContentType="application/vnd.openxmlformats-package.relationships+xml"/>
  <Override PartName="/ppt/slideLayouts/_rels/slideLayout48.xml.rels" ContentType="application/vnd.openxmlformats-package.relationships+xml"/>
  <Override PartName="/ppt/slideLayouts/_rels/slideLayout59.xml.rels" ContentType="application/vnd.openxmlformats-package.relationships+xml"/>
  <Override PartName="/ppt/slideLayouts/_rels/slideLayout1.xml.rels" ContentType="application/vnd.openxmlformats-package.relationships+xml"/>
  <Override PartName="/ppt/slideLayouts/_rels/slideLayout60.xml.rels" ContentType="application/vnd.openxmlformats-package.relationships+xml"/>
  <Override PartName="/ppt/slideLayouts/_rels/slideLayout11.xml.rels" ContentType="application/vnd.openxmlformats-package.relationships+xml"/>
  <Override PartName="/ppt/slideLayouts/_rels/slideLayout58.xml.rels" ContentType="application/vnd.openxmlformats-package.relationships+xml"/>
  <Override PartName="/ppt/slideLayouts/_rels/slideLayout20.xml.rels" ContentType="application/vnd.openxmlformats-package.relationships+xml"/>
  <Override PartName="/ppt/slideLayouts/_rels/slideLayout7.xml.rels" ContentType="application/vnd.openxmlformats-package.relationships+xml"/>
  <Override PartName="/ppt/slideLayouts/_rels/slideLayout86.xml.rels" ContentType="application/vnd.openxmlformats-package.relationships+xml"/>
  <Override PartName="/ppt/slideLayouts/_rels/slideLayout37.xml.rels" ContentType="application/vnd.openxmlformats-package.relationships+xml"/>
  <Override PartName="/ppt/slideLayouts/_rels/slideLayout87.xml.rels" ContentType="application/vnd.openxmlformats-package.relationships+xml"/>
  <Override PartName="/ppt/slideLayouts/_rels/slideLayout38.xml.rels" ContentType="application/vnd.openxmlformats-package.relationships+xml"/>
  <Override PartName="/ppt/slideLayouts/_rels/slideLayout40.xml.rels" ContentType="application/vnd.openxmlformats-package.relationships+xml"/>
  <Override PartName="/ppt/slideLayouts/_rels/slideLayout90.xml.rels" ContentType="application/vnd.openxmlformats-package.relationships+xml"/>
  <Override PartName="/ppt/slideLayouts/_rels/slideLayout41.xml.rels" ContentType="application/vnd.openxmlformats-package.relationships+xml"/>
  <Override PartName="/ppt/slideLayouts/_rels/slideLayout91.xml.rels" ContentType="application/vnd.openxmlformats-package.relationships+xml"/>
  <Override PartName="/ppt/slideLayouts/_rels/slideLayout42.xml.rels" ContentType="application/vnd.openxmlformats-package.relationships+xml"/>
  <Override PartName="/ppt/slideLayouts/_rels/slideLayout8.xml.rels" ContentType="application/vnd.openxmlformats-package.relationships+xml"/>
  <Override PartName="/ppt/slideLayouts/_rels/slideLayout21.xml.rels" ContentType="application/vnd.openxmlformats-package.relationships+xml"/>
  <Override PartName="/ppt/slideLayouts/_rels/slideLayout70.xml.rels" ContentType="application/vnd.openxmlformats-package.relationships+xml"/>
  <Override PartName="/ppt/slideLayouts/_rels/slideLayout92.xml.rels" ContentType="application/vnd.openxmlformats-package.relationships+xml"/>
  <Override PartName="/ppt/slideLayouts/_rels/slideLayout43.xml.rels" ContentType="application/vnd.openxmlformats-package.relationships+xml"/>
  <Override PartName="/ppt/slideLayouts/_rels/slideLayout9.xml.rels" ContentType="application/vnd.openxmlformats-package.relationships+xml"/>
  <Override PartName="/ppt/slideLayouts/_rels/slideLayout22.xml.rels" ContentType="application/vnd.openxmlformats-package.relationships+xml"/>
  <Override PartName="/ppt/slideLayouts/_rels/slideLayout71.xml.rels" ContentType="application/vnd.openxmlformats-package.relationships+xml"/>
  <Override PartName="/ppt/slideLayouts/_rels/slideLayout93.xml.rels" ContentType="application/vnd.openxmlformats-package.relationships+xml"/>
  <Override PartName="/ppt/slideLayouts/_rels/slideLayout44.xml.rels" ContentType="application/vnd.openxmlformats-package.relationships+xml"/>
  <Override PartName="/ppt/slideLayouts/_rels/slideLayout23.xml.rels" ContentType="application/vnd.openxmlformats-package.relationships+xml"/>
  <Override PartName="/ppt/slideLayouts/_rels/slideLayout72.xml.rels" ContentType="application/vnd.openxmlformats-package.relationships+xml"/>
  <Override PartName="/ppt/slideLayouts/_rels/slideLayout94.xml.rels" ContentType="application/vnd.openxmlformats-package.relationships+xml"/>
  <Override PartName="/ppt/slideLayouts/_rels/slideLayout45.xml.rels" ContentType="application/vnd.openxmlformats-package.relationships+xml"/>
  <Override PartName="/ppt/slideLayouts/_rels/slideLayout24.xml.rels" ContentType="application/vnd.openxmlformats-package.relationships+xml"/>
  <Override PartName="/ppt/slideLayouts/_rels/slideLayout73.xml.rels" ContentType="application/vnd.openxmlformats-package.relationships+xml"/>
  <Override PartName="/ppt/slideLayouts/_rels/slideLayout50.xml.rels" ContentType="application/vnd.openxmlformats-package.relationships+xml"/>
  <Override PartName="/ppt/slideLayouts/_rels/slideLayout69.xml.rels" ContentType="application/vnd.openxmlformats-package.relationships+xml"/>
  <Override PartName="/ppt/slideLayouts/_rels/slideLayout51.xml.rels" ContentType="application/vnd.openxmlformats-package.relationships+xml"/>
  <Override PartName="/ppt/slideLayouts/_rels/slideLayout52.xml.rels" ContentType="application/vnd.openxmlformats-package.relationships+xml"/>
  <Override PartName="/ppt/slideLayouts/_rels/slideLayout53.xml.rels" ContentType="application/vnd.openxmlformats-package.relationships+xml"/>
  <Override PartName="/ppt/slideLayouts/_rels/slideLayout54.xml.rels" ContentType="application/vnd.openxmlformats-package.relationships+xml"/>
  <Override PartName="/ppt/slideLayouts/_rels/slideLayout55.xml.rels" ContentType="application/vnd.openxmlformats-package.relationships+xml"/>
  <Override PartName="/ppt/slideLayouts/_rels/slideLayout56.xml.rels" ContentType="application/vnd.openxmlformats-package.relationships+xml"/>
  <Override PartName="/ppt/slideLayouts/_rels/slideLayout57.xml.rels" ContentType="application/vnd.openxmlformats-package.relationships+xml"/>
  <Override PartName="/ppt/slideLayouts/_rels/slideLayout12.xml.rels" ContentType="application/vnd.openxmlformats-package.relationships+xml"/>
  <Override PartName="/ppt/slideLayouts/_rels/slideLayout61.xml.rels" ContentType="application/vnd.openxmlformats-package.relationships+xml"/>
  <Override PartName="/ppt/slideLayouts/_rels/slideLayout13.xml.rels" ContentType="application/vnd.openxmlformats-package.relationships+xml"/>
  <Override PartName="/ppt/slideLayouts/_rels/slideLayout62.xml.rels" ContentType="application/vnd.openxmlformats-package.relationships+xml"/>
  <Override PartName="/ppt/slideLayouts/_rels/slideLayout63.xml.rels" ContentType="application/vnd.openxmlformats-package.relationships+xml"/>
  <Override PartName="/ppt/slideLayouts/_rels/slideLayout15.xml.rels" ContentType="application/vnd.openxmlformats-package.relationships+xml"/>
  <Override PartName="/ppt/slideLayouts/_rels/slideLayout64.xml.rels" ContentType="application/vnd.openxmlformats-package.relationships+xml"/>
  <Override PartName="/ppt/slideLayouts/_rels/slideLayout16.xml.rels" ContentType="application/vnd.openxmlformats-package.relationships+xml"/>
  <Override PartName="/ppt/slideLayouts/_rels/slideLayout65.xml.rels" ContentType="application/vnd.openxmlformats-package.relationships+xml"/>
  <Override PartName="/ppt/slideLayouts/_rels/slideLayout17.xml.rels" ContentType="application/vnd.openxmlformats-package.relationships+xml"/>
  <Override PartName="/ppt/slideLayouts/_rels/slideLayout66.xml.rels" ContentType="application/vnd.openxmlformats-package.relationships+xml"/>
  <Override PartName="/ppt/slideLayouts/_rels/slideLayout18.xml.rels" ContentType="application/vnd.openxmlformats-package.relationships+xml"/>
  <Override PartName="/ppt/slideLayouts/_rels/slideLayout67.xml.rels" ContentType="application/vnd.openxmlformats-package.relationships+xml"/>
  <Override PartName="/ppt/slideLayouts/_rels/slideLayout19.xml.rels" ContentType="application/vnd.openxmlformats-package.relationships+xml"/>
  <Override PartName="/ppt/slideLayouts/_rels/slideLayout68.xml.rels" ContentType="application/vnd.openxmlformats-package.relationships+xml"/>
  <Override PartName="/ppt/slideLayouts/_rels/slideLayout25.xml.rels" ContentType="application/vnd.openxmlformats-package.relationships+xml"/>
  <Override PartName="/ppt/slideLayouts/_rels/slideLayout74.xml.rels" ContentType="application/vnd.openxmlformats-package.relationships+xml"/>
  <Override PartName="/ppt/slideLayouts/_rels/slideLayout26.xml.rels" ContentType="application/vnd.openxmlformats-package.relationships+xml"/>
  <Override PartName="/ppt/slideLayouts/_rels/slideLayout75.xml.rels" ContentType="application/vnd.openxmlformats-package.relationships+xml"/>
  <Override PartName="/ppt/slideLayouts/_rels/slideLayout76.xml.rels" ContentType="application/vnd.openxmlformats-package.relationships+xml"/>
  <Override PartName="/ppt/slideLayouts/slideLayout96.xml" ContentType="application/vnd.openxmlformats-officedocument.presentationml.slideLayout+xml"/>
  <Override PartName="/ppt/slideLayouts/slideLayout95.xml" ContentType="application/vnd.openxmlformats-officedocument.presentationml.slideLayout+xml"/>
  <Override PartName="/ppt/slideLayouts/slideLayout94.xml" ContentType="application/vnd.openxmlformats-officedocument.presentationml.slideLayout+xml"/>
  <Override PartName="/ppt/slideLayouts/slideLayout93.xml" ContentType="application/vnd.openxmlformats-officedocument.presentationml.slideLayout+xml"/>
  <Override PartName="/ppt/slideLayouts/slideLayout92.xml" ContentType="application/vnd.openxmlformats-officedocument.presentationml.slideLayout+xml"/>
  <Override PartName="/ppt/slideLayouts/slideLayout91.xml" ContentType="application/vnd.openxmlformats-officedocument.presentationml.slideLayout+xml"/>
  <Override PartName="/ppt/slideLayouts/slideLayout90.xml" ContentType="application/vnd.openxmlformats-officedocument.presentationml.slideLayout+xml"/>
  <Override PartName="/ppt/slideLayouts/slideLayout89.xml" ContentType="application/vnd.openxmlformats-officedocument.presentationml.slideLayout+xml"/>
  <Override PartName="/ppt/slideLayouts/slideLayout88.xml" ContentType="application/vnd.openxmlformats-officedocument.presentationml.slideLayout+xml"/>
  <Override PartName="/ppt/slideLayouts/slideLayout87.xml" ContentType="application/vnd.openxmlformats-officedocument.presentationml.slideLayout+xml"/>
  <Override PartName="/ppt/slideLayouts/slideLayout86.xml" ContentType="application/vnd.openxmlformats-officedocument.presentationml.slideLayout+xml"/>
  <Override PartName="/ppt/slideLayouts/slideLayout85.xml" ContentType="application/vnd.openxmlformats-officedocument.presentationml.slideLayout+xml"/>
  <Override PartName="/ppt/slideLayouts/slideLayout84.xml" ContentType="application/vnd.openxmlformats-officedocument.presentationml.slideLayout+xml"/>
  <Override PartName="/ppt/slideLayouts/slideLayout83.xml" ContentType="application/vnd.openxmlformats-officedocument.presentationml.slideLayout+xml"/>
  <Override PartName="/ppt/slideLayouts/slideLayout82.xml" ContentType="application/vnd.openxmlformats-officedocument.presentationml.slideLayout+xml"/>
  <Override PartName="/ppt/slideLayouts/slideLayout81.xml" ContentType="application/vnd.openxmlformats-officedocument.presentationml.slideLayout+xml"/>
  <Override PartName="/ppt/slideLayouts/slideLayout80.xml" ContentType="application/vnd.openxmlformats-officedocument.presentationml.slideLayout+xml"/>
  <Override PartName="/ppt/slideLayouts/slideLayout79.xml" ContentType="application/vnd.openxmlformats-officedocument.presentationml.slideLayout+xml"/>
  <Override PartName="/ppt/slideLayouts/slideLayout42.xml" ContentType="application/vnd.openxmlformats-officedocument.presentationml.slideLayout+xml"/>
  <Override PartName="/ppt/slideLayouts/slideLayout67.xml" ContentType="application/vnd.openxmlformats-officedocument.presentationml.slideLayout+xml"/>
  <Override PartName="/ppt/slideLayouts/slideLayout41.xml" ContentType="application/vnd.openxmlformats-officedocument.presentationml.slideLayout+xml"/>
  <Override PartName="/ppt/slideLayouts/slideLayout66.xml" ContentType="application/vnd.openxmlformats-officedocument.presentationml.slideLayout+xml"/>
  <Override PartName="/ppt/slideLayouts/slideLayout40.xml" ContentType="application/vnd.openxmlformats-officedocument.presentationml.slideLayout+xml"/>
  <Override PartName="/ppt/slideLayouts/slideLayout65.xml" ContentType="application/vnd.openxmlformats-officedocument.presentationml.slideLayout+xml"/>
  <Override PartName="/ppt/slideLayouts/slideLayout64.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7.xml" ContentType="application/vnd.openxmlformats-officedocument.presentationml.slideLayout+xml"/>
  <Override PartName="/ppt/slideLayouts/slideLayout43.xml" ContentType="application/vnd.openxmlformats-officedocument.presentationml.slideLayout+xml"/>
  <Override PartName="/ppt/slideLayouts/slideLayout68.xml" ContentType="application/vnd.openxmlformats-officedocument.presentationml.slideLayout+xml"/>
  <Override PartName="/ppt/slideLayouts/slideLayout8.xml" ContentType="application/vnd.openxmlformats-officedocument.presentationml.slideLayout+xml"/>
  <Override PartName="/ppt/slideLayouts/slideLayout44.xml" ContentType="application/vnd.openxmlformats-officedocument.presentationml.slideLayout+xml"/>
  <Override PartName="/ppt/slideLayouts/slideLayout69.xml" ContentType="application/vnd.openxmlformats-officedocument.presentationml.slideLayout+xml"/>
  <Override PartName="/ppt/slideLayouts/slideLayout9.xml" ContentType="application/vnd.openxmlformats-officedocument.presentationml.slideLayout+xml"/>
  <Override PartName="/ppt/slideLayouts/slideLayout20.xml" ContentType="application/vnd.openxmlformats-officedocument.presentationml.slideLayout+xml"/>
  <Override PartName="/ppt/slideLayouts/slideLayout45.xml" ContentType="application/vnd.openxmlformats-officedocument.presentationml.slideLayout+xml"/>
  <Override PartName="/ppt/slideLayouts/slideLayout36.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59.xml" ContentType="application/vnd.openxmlformats-officedocument.presentationml.slideLayout+xml"/>
  <Override PartName="/ppt/slideLayouts/slideLayout33.xml" ContentType="application/vnd.openxmlformats-officedocument.presentationml.slideLayout+xml"/>
  <Override PartName="/ppt/slideLayouts/slideLayout58.xml" ContentType="application/vnd.openxmlformats-officedocument.presentationml.slideLayout+xml"/>
  <Override PartName="/ppt/slideLayouts/slideLayout32.xml" ContentType="application/vnd.openxmlformats-officedocument.presentationml.slideLayout+xml"/>
  <Override PartName="/ppt/slideLayouts/slideLayout57.xml" ContentType="application/vnd.openxmlformats-officedocument.presentationml.slideLayout+xml"/>
  <Override PartName="/ppt/slideLayouts/slideLayout31.xml" ContentType="application/vnd.openxmlformats-officedocument.presentationml.slideLayout+xml"/>
  <Override PartName="/ppt/slideLayouts/slideLayout56.xml" ContentType="application/vnd.openxmlformats-officedocument.presentationml.slideLayout+xml"/>
  <Override PartName="/ppt/slideLayouts/slideLayout30.xml" ContentType="application/vnd.openxmlformats-officedocument.presentationml.slideLayout+xml"/>
  <Override PartName="/ppt/slideLayouts/slideLayout55.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49.xml" ContentType="application/vnd.openxmlformats-officedocument.presentationml.slideLayout+xml"/>
  <Override PartName="/ppt/slideLayouts/slideLayout23.xml" ContentType="application/vnd.openxmlformats-officedocument.presentationml.slideLayout+xml"/>
  <Override PartName="/ppt/slideLayouts/slideLayout48.xml" ContentType="application/vnd.openxmlformats-officedocument.presentationml.slideLayout+xml"/>
  <Override PartName="/ppt/slideLayouts/slideLayout22.xml" ContentType="application/vnd.openxmlformats-officedocument.presentationml.slideLayout+xml"/>
  <Override PartName="/ppt/slideLayouts/slideLayout47.xml" ContentType="application/vnd.openxmlformats-officedocument.presentationml.slideLayout+xml"/>
  <Override PartName="/ppt/slideLayouts/slideLayout21.xml" ContentType="application/vnd.openxmlformats-officedocument.presentationml.slideLayout+xml"/>
  <Override PartName="/ppt/slideLayouts/slideLayout46.xml" ContentType="application/vnd.openxmlformats-officedocument.presentationml.slideLayout+xml"/>
  <Override PartName="/ppt/slideLayouts/slideLayout6.xml" ContentType="application/vnd.openxmlformats-officedocument.presentationml.slideLayout+xml"/>
  <Override PartName="/ppt/slideLayouts/slideLayout19.xml" ContentType="application/vnd.openxmlformats-officedocument.presentationml.slideLayout+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4.xml" ContentType="application/vnd.openxmlformats-officedocument.presentationml.slideLayout+xml"/>
  <Override PartName="/ppt/slideLayouts/slideLayout17.xml" ContentType="application/vnd.openxmlformats-officedocument.presentationml.slideLayout+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12.xml" ContentType="application/vnd.openxmlformats-officedocument.presentationml.slideLayout+xml"/>
  <Override PartName="/ppt/slideLayouts/slideLayout37.xml" ContentType="application/vnd.openxmlformats-officedocument.presentationml.slideLayout+xml"/>
  <Override PartName="/ppt/slideLayouts/slideLayout13.xml" ContentType="application/vnd.openxmlformats-officedocument.presentationml.slideLayout+xml"/>
  <Override PartName="/ppt/slideLayouts/slideLayout38.xml" ContentType="application/vnd.openxmlformats-officedocument.presentationml.slideLayout+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39.xml" ContentType="application/vnd.openxmlformats-officedocument.presentationml.slideLayout+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50.xml" ContentType="application/vnd.openxmlformats-officedocument.presentationml.slideLayout+xml"/>
  <Override PartName="/ppt/slideLayouts/slideLayout75.xml" ContentType="application/vnd.openxmlformats-officedocument.presentationml.slideLayout+xml"/>
  <Override PartName="/ppt/slideLayouts/slideLayout51.xml" ContentType="application/vnd.openxmlformats-officedocument.presentationml.slideLayout+xml"/>
  <Override PartName="/ppt/slideLayouts/slideLayout76.xml" ContentType="application/vnd.openxmlformats-officedocument.presentationml.slideLayout+xml"/>
  <Override PartName="/ppt/slideLayouts/slideLayout52.xml" ContentType="application/vnd.openxmlformats-officedocument.presentationml.slideLayout+xml"/>
  <Override PartName="/ppt/slideLayouts/slideLayout77.xml" ContentType="application/vnd.openxmlformats-officedocument.presentationml.slideLayout+xml"/>
  <Override PartName="/ppt/slideLayouts/slideLayout53.xml" ContentType="application/vnd.openxmlformats-officedocument.presentationml.slideLayout+xml"/>
  <Override PartName="/ppt/slideLayouts/slideLayout78.xml" ContentType="application/vnd.openxmlformats-officedocument.presentationml.slideLayout+xml"/>
  <Override PartName="/ppt/slideLayouts/slideLayout54.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 id="2147483739" r:id="rId9"/>
  </p:sldMasterIdLst>
  <p:sldIdLst>
    <p:sldId id="256"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Lst>
  <p:sldSz cx="9144000" cy="51435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 Target="slides/slide1.xml"/><Relationship Id="rId11" Type="http://schemas.openxmlformats.org/officeDocument/2006/relationships/slide" Target="slides/slide2.xml"/><Relationship Id="rId12" Type="http://schemas.openxmlformats.org/officeDocument/2006/relationships/slide" Target="slides/slide3.xml"/><Relationship Id="rId13" Type="http://schemas.openxmlformats.org/officeDocument/2006/relationships/slide" Target="slides/slide4.xml"/><Relationship Id="rId14" Type="http://schemas.openxmlformats.org/officeDocument/2006/relationships/slide" Target="slides/slide5.xml"/><Relationship Id="rId15" Type="http://schemas.openxmlformats.org/officeDocument/2006/relationships/slide" Target="slides/slide6.xml"/><Relationship Id="rId16" Type="http://schemas.openxmlformats.org/officeDocument/2006/relationships/slide" Target="slides/slide7.xml"/><Relationship Id="rId17" Type="http://schemas.openxmlformats.org/officeDocument/2006/relationships/slide" Target="slides/slide8.xml"/><Relationship Id="rId18" Type="http://schemas.openxmlformats.org/officeDocument/2006/relationships/slide" Target="slides/slide9.xml"/><Relationship Id="rId19" Type="http://schemas.openxmlformats.org/officeDocument/2006/relationships/slide" Target="slides/slide10.xml"/><Relationship Id="rId20" Type="http://schemas.openxmlformats.org/officeDocument/2006/relationships/slide" Target="slides/slide11.xml"/><Relationship Id="rId21" Type="http://schemas.openxmlformats.org/officeDocument/2006/relationships/slide" Target="slides/slide12.xml"/><Relationship Id="rId22" Type="http://schemas.openxmlformats.org/officeDocument/2006/relationships/slide" Target="slides/slide13.xml"/><Relationship Id="rId23" Type="http://schemas.openxmlformats.org/officeDocument/2006/relationships/slide" Target="slides/slide14.xml"/><Relationship Id="rId24" Type="http://schemas.openxmlformats.org/officeDocument/2006/relationships/slide" Target="slides/slide15.xml"/><Relationship Id="rId25" Type="http://schemas.openxmlformats.org/officeDocument/2006/relationships/slide" Target="slides/slide16.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7.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9.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0.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1.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2.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3.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4.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6.xml.rels><?xml version="1.0" encoding="UTF-8"?>
<Relationships xmlns="http://schemas.openxmlformats.org/package/2006/relationships"><Relationship Id="rId1" Type="http://schemas.openxmlformats.org/officeDocument/2006/relationships/slideMaster" Target="../slideMasters/slideMaster8.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25"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3200" spc="-1" strike="noStrike">
              <a:latin typeface="Arial"/>
            </a:endParaRPr>
          </a:p>
        </p:txBody>
      </p:sp>
      <p:sp>
        <p:nvSpPr>
          <p:cNvPr id="26"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28"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29"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30"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
        <p:nvSpPr>
          <p:cNvPr id="31"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33"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3200" spc="-1" strike="noStrike">
              <a:latin typeface="Arial"/>
            </a:endParaRPr>
          </a:p>
        </p:txBody>
      </p:sp>
      <p:sp>
        <p:nvSpPr>
          <p:cNvPr id="34"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3200" spc="-1" strike="noStrike">
              <a:latin typeface="Arial"/>
            </a:endParaRPr>
          </a:p>
        </p:txBody>
      </p:sp>
      <p:sp>
        <p:nvSpPr>
          <p:cNvPr id="35"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3200" spc="-1" strike="noStrike">
              <a:latin typeface="Arial"/>
            </a:endParaRPr>
          </a:p>
        </p:txBody>
      </p:sp>
      <p:sp>
        <p:nvSpPr>
          <p:cNvPr id="36"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3200" spc="-1" strike="noStrike">
              <a:latin typeface="Arial"/>
            </a:endParaRPr>
          </a:p>
        </p:txBody>
      </p:sp>
      <p:sp>
        <p:nvSpPr>
          <p:cNvPr id="37"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3200" spc="-1" strike="noStrike">
              <a:latin typeface="Arial"/>
            </a:endParaRPr>
          </a:p>
        </p:txBody>
      </p:sp>
      <p:sp>
        <p:nvSpPr>
          <p:cNvPr id="38"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45"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47"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49"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50"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457200" y="205200"/>
            <a:ext cx="8229240" cy="39812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54"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55"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
        <p:nvSpPr>
          <p:cNvPr id="56"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4"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58"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59"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60"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62"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63"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64"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66"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3200" spc="-1" strike="noStrike">
              <a:latin typeface="Arial"/>
            </a:endParaRPr>
          </a:p>
        </p:txBody>
      </p:sp>
      <p:sp>
        <p:nvSpPr>
          <p:cNvPr id="67"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69"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70"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71"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
        <p:nvSpPr>
          <p:cNvPr id="72"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74"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3200" spc="-1" strike="noStrike">
              <a:latin typeface="Arial"/>
            </a:endParaRPr>
          </a:p>
        </p:txBody>
      </p:sp>
      <p:sp>
        <p:nvSpPr>
          <p:cNvPr id="75"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3200" spc="-1" strike="noStrike">
              <a:latin typeface="Arial"/>
            </a:endParaRPr>
          </a:p>
        </p:txBody>
      </p:sp>
      <p:sp>
        <p:nvSpPr>
          <p:cNvPr id="76"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3200" spc="-1" strike="noStrike">
              <a:latin typeface="Arial"/>
            </a:endParaRPr>
          </a:p>
        </p:txBody>
      </p:sp>
      <p:sp>
        <p:nvSpPr>
          <p:cNvPr id="77"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3200" spc="-1" strike="noStrike">
              <a:latin typeface="Arial"/>
            </a:endParaRPr>
          </a:p>
        </p:txBody>
      </p:sp>
      <p:sp>
        <p:nvSpPr>
          <p:cNvPr id="78"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3200" spc="-1" strike="noStrike">
              <a:latin typeface="Arial"/>
            </a:endParaRPr>
          </a:p>
        </p:txBody>
      </p:sp>
      <p:sp>
        <p:nvSpPr>
          <p:cNvPr id="79"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88"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90"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92"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93"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6"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457200" y="205200"/>
            <a:ext cx="8229240" cy="39812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97"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98"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
        <p:nvSpPr>
          <p:cNvPr id="99"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101"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102"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103"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105"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106"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107"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109"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3200" spc="-1" strike="noStrike">
              <a:latin typeface="Arial"/>
            </a:endParaRPr>
          </a:p>
        </p:txBody>
      </p:sp>
      <p:sp>
        <p:nvSpPr>
          <p:cNvPr id="110"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112"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113"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114"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
        <p:nvSpPr>
          <p:cNvPr id="115"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117"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3200" spc="-1" strike="noStrike">
              <a:latin typeface="Arial"/>
            </a:endParaRPr>
          </a:p>
        </p:txBody>
      </p:sp>
      <p:sp>
        <p:nvSpPr>
          <p:cNvPr id="118"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3200" spc="-1" strike="noStrike">
              <a:latin typeface="Arial"/>
            </a:endParaRPr>
          </a:p>
        </p:txBody>
      </p:sp>
      <p:sp>
        <p:nvSpPr>
          <p:cNvPr id="119"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3200" spc="-1" strike="noStrike">
              <a:latin typeface="Arial"/>
            </a:endParaRPr>
          </a:p>
        </p:txBody>
      </p:sp>
      <p:sp>
        <p:nvSpPr>
          <p:cNvPr id="120"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3200" spc="-1" strike="noStrike">
              <a:latin typeface="Arial"/>
            </a:endParaRPr>
          </a:p>
        </p:txBody>
      </p:sp>
      <p:sp>
        <p:nvSpPr>
          <p:cNvPr id="121"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3200" spc="-1" strike="noStrike">
              <a:latin typeface="Arial"/>
            </a:endParaRPr>
          </a:p>
        </p:txBody>
      </p:sp>
      <p:sp>
        <p:nvSpPr>
          <p:cNvPr id="122"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8"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129"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131"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8"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9"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133"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134"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5"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6" name="PlaceHolder 1"/>
          <p:cNvSpPr>
            <a:spLocks noGrp="1"/>
          </p:cNvSpPr>
          <p:nvPr>
            <p:ph type="subTitle"/>
          </p:nvPr>
        </p:nvSpPr>
        <p:spPr>
          <a:xfrm>
            <a:off x="457200" y="205200"/>
            <a:ext cx="8229240" cy="39812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138"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139"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
        <p:nvSpPr>
          <p:cNvPr id="140"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142"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143"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144"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146"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147"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148"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150"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3200" spc="-1" strike="noStrike">
              <a:latin typeface="Arial"/>
            </a:endParaRPr>
          </a:p>
        </p:txBody>
      </p:sp>
      <p:sp>
        <p:nvSpPr>
          <p:cNvPr id="151"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153"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154"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155"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
        <p:nvSpPr>
          <p:cNvPr id="156"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158"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3200" spc="-1" strike="noStrike">
              <a:latin typeface="Arial"/>
            </a:endParaRPr>
          </a:p>
        </p:txBody>
      </p:sp>
      <p:sp>
        <p:nvSpPr>
          <p:cNvPr id="159"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3200" spc="-1" strike="noStrike">
              <a:latin typeface="Arial"/>
            </a:endParaRPr>
          </a:p>
        </p:txBody>
      </p:sp>
      <p:sp>
        <p:nvSpPr>
          <p:cNvPr id="160"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3200" spc="-1" strike="noStrike">
              <a:latin typeface="Arial"/>
            </a:endParaRPr>
          </a:p>
        </p:txBody>
      </p:sp>
      <p:sp>
        <p:nvSpPr>
          <p:cNvPr id="161"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3200" spc="-1" strike="noStrike">
              <a:latin typeface="Arial"/>
            </a:endParaRPr>
          </a:p>
        </p:txBody>
      </p:sp>
      <p:sp>
        <p:nvSpPr>
          <p:cNvPr id="162"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3200" spc="-1" strike="noStrike">
              <a:latin typeface="Arial"/>
            </a:endParaRPr>
          </a:p>
        </p:txBody>
      </p:sp>
      <p:sp>
        <p:nvSpPr>
          <p:cNvPr id="163"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68"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169"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70"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171"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72"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173"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174"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5"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6" name="PlaceHolder 1"/>
          <p:cNvSpPr>
            <a:spLocks noGrp="1"/>
          </p:cNvSpPr>
          <p:nvPr>
            <p:ph type="subTitle"/>
          </p:nvPr>
        </p:nvSpPr>
        <p:spPr>
          <a:xfrm>
            <a:off x="457200" y="205200"/>
            <a:ext cx="8229240" cy="39812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7"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178"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179"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
        <p:nvSpPr>
          <p:cNvPr id="180"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1"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182"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183"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184"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85"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186"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187"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188"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89"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190"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3200" spc="-1" strike="noStrike">
              <a:latin typeface="Arial"/>
            </a:endParaRPr>
          </a:p>
        </p:txBody>
      </p:sp>
      <p:sp>
        <p:nvSpPr>
          <p:cNvPr id="191"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92"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193"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194"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195"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
        <p:nvSpPr>
          <p:cNvPr id="196"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457200" y="205200"/>
            <a:ext cx="8229240" cy="39812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97"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198"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3200" spc="-1" strike="noStrike">
              <a:latin typeface="Arial"/>
            </a:endParaRPr>
          </a:p>
        </p:txBody>
      </p:sp>
      <p:sp>
        <p:nvSpPr>
          <p:cNvPr id="199"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3200" spc="-1" strike="noStrike">
              <a:latin typeface="Arial"/>
            </a:endParaRPr>
          </a:p>
        </p:txBody>
      </p:sp>
      <p:sp>
        <p:nvSpPr>
          <p:cNvPr id="200"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3200" spc="-1" strike="noStrike">
              <a:latin typeface="Arial"/>
            </a:endParaRPr>
          </a:p>
        </p:txBody>
      </p:sp>
      <p:sp>
        <p:nvSpPr>
          <p:cNvPr id="201"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3200" spc="-1" strike="noStrike">
              <a:latin typeface="Arial"/>
            </a:endParaRPr>
          </a:p>
        </p:txBody>
      </p:sp>
      <p:sp>
        <p:nvSpPr>
          <p:cNvPr id="202"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3200" spc="-1" strike="noStrike">
              <a:latin typeface="Arial"/>
            </a:endParaRPr>
          </a:p>
        </p:txBody>
      </p:sp>
      <p:sp>
        <p:nvSpPr>
          <p:cNvPr id="203"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06"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207"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08"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209"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10"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211"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212"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13"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14" name="PlaceHolder 1"/>
          <p:cNvSpPr>
            <a:spLocks noGrp="1"/>
          </p:cNvSpPr>
          <p:nvPr>
            <p:ph type="subTitle"/>
          </p:nvPr>
        </p:nvSpPr>
        <p:spPr>
          <a:xfrm>
            <a:off x="457200" y="205200"/>
            <a:ext cx="8229240" cy="39812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15"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216"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217"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
        <p:nvSpPr>
          <p:cNvPr id="218"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19"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220"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221"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222"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3"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224"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225"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226"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13"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14"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
        <p:nvSpPr>
          <p:cNvPr id="15"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27"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228"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3200" spc="-1" strike="noStrike">
              <a:latin typeface="Arial"/>
            </a:endParaRPr>
          </a:p>
        </p:txBody>
      </p:sp>
      <p:sp>
        <p:nvSpPr>
          <p:cNvPr id="229"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30"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231"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232"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233"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
        <p:nvSpPr>
          <p:cNvPr id="234"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35"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236"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3200" spc="-1" strike="noStrike">
              <a:latin typeface="Arial"/>
            </a:endParaRPr>
          </a:p>
        </p:txBody>
      </p:sp>
      <p:sp>
        <p:nvSpPr>
          <p:cNvPr id="237"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3200" spc="-1" strike="noStrike">
              <a:latin typeface="Arial"/>
            </a:endParaRPr>
          </a:p>
        </p:txBody>
      </p:sp>
      <p:sp>
        <p:nvSpPr>
          <p:cNvPr id="238"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3200" spc="-1" strike="noStrike">
              <a:latin typeface="Arial"/>
            </a:endParaRPr>
          </a:p>
        </p:txBody>
      </p:sp>
      <p:sp>
        <p:nvSpPr>
          <p:cNvPr id="239"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3200" spc="-1" strike="noStrike">
              <a:latin typeface="Arial"/>
            </a:endParaRPr>
          </a:p>
        </p:txBody>
      </p:sp>
      <p:sp>
        <p:nvSpPr>
          <p:cNvPr id="240"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3200" spc="-1" strike="noStrike">
              <a:latin typeface="Arial"/>
            </a:endParaRPr>
          </a:p>
        </p:txBody>
      </p:sp>
      <p:sp>
        <p:nvSpPr>
          <p:cNvPr id="241"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44"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245"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46"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247"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48"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249"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250"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51"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52" name="PlaceHolder 1"/>
          <p:cNvSpPr>
            <a:spLocks noGrp="1"/>
          </p:cNvSpPr>
          <p:nvPr>
            <p:ph type="subTitle"/>
          </p:nvPr>
        </p:nvSpPr>
        <p:spPr>
          <a:xfrm>
            <a:off x="457200" y="205200"/>
            <a:ext cx="8229240" cy="39812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53"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254"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255"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
        <p:nvSpPr>
          <p:cNvPr id="256"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17"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18"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19"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57"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258"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259"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260"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1"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262"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263"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264"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5"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266"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3200" spc="-1" strike="noStrike">
              <a:latin typeface="Arial"/>
            </a:endParaRPr>
          </a:p>
        </p:txBody>
      </p:sp>
      <p:sp>
        <p:nvSpPr>
          <p:cNvPr id="267"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8"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269"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270"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271"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
        <p:nvSpPr>
          <p:cNvPr id="272"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73"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274"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3200" spc="-1" strike="noStrike">
              <a:latin typeface="Arial"/>
            </a:endParaRPr>
          </a:p>
        </p:txBody>
      </p:sp>
      <p:sp>
        <p:nvSpPr>
          <p:cNvPr id="275"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3200" spc="-1" strike="noStrike">
              <a:latin typeface="Arial"/>
            </a:endParaRPr>
          </a:p>
        </p:txBody>
      </p:sp>
      <p:sp>
        <p:nvSpPr>
          <p:cNvPr id="276"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3200" spc="-1" strike="noStrike">
              <a:latin typeface="Arial"/>
            </a:endParaRPr>
          </a:p>
        </p:txBody>
      </p:sp>
      <p:sp>
        <p:nvSpPr>
          <p:cNvPr id="277"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3200" spc="-1" strike="noStrike">
              <a:latin typeface="Arial"/>
            </a:endParaRPr>
          </a:p>
        </p:txBody>
      </p:sp>
      <p:sp>
        <p:nvSpPr>
          <p:cNvPr id="278"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3200" spc="-1" strike="noStrike">
              <a:latin typeface="Arial"/>
            </a:endParaRPr>
          </a:p>
        </p:txBody>
      </p:sp>
      <p:sp>
        <p:nvSpPr>
          <p:cNvPr id="279"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84"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285"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86"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287"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88"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289"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290"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91"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21"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22"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23"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92" name="PlaceHolder 1"/>
          <p:cNvSpPr>
            <a:spLocks noGrp="1"/>
          </p:cNvSpPr>
          <p:nvPr>
            <p:ph type="subTitle"/>
          </p:nvPr>
        </p:nvSpPr>
        <p:spPr>
          <a:xfrm>
            <a:off x="457200" y="205200"/>
            <a:ext cx="8229240" cy="39812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93"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294"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295"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
        <p:nvSpPr>
          <p:cNvPr id="296"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97"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298"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299"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300"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9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01"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302"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303"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304"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9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5"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306"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3200" spc="-1" strike="noStrike">
              <a:latin typeface="Arial"/>
            </a:endParaRPr>
          </a:p>
        </p:txBody>
      </p:sp>
      <p:sp>
        <p:nvSpPr>
          <p:cNvPr id="307"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9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8"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309"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310"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311"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
        <p:nvSpPr>
          <p:cNvPr id="312"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9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3"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314"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3200" spc="-1" strike="noStrike">
              <a:latin typeface="Arial"/>
            </a:endParaRPr>
          </a:p>
        </p:txBody>
      </p:sp>
      <p:sp>
        <p:nvSpPr>
          <p:cNvPr id="315"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3200" spc="-1" strike="noStrike">
              <a:latin typeface="Arial"/>
            </a:endParaRPr>
          </a:p>
        </p:txBody>
      </p:sp>
      <p:sp>
        <p:nvSpPr>
          <p:cNvPr id="316"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3200" spc="-1" strike="noStrike">
              <a:latin typeface="Arial"/>
            </a:endParaRPr>
          </a:p>
        </p:txBody>
      </p:sp>
      <p:sp>
        <p:nvSpPr>
          <p:cNvPr id="317"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3200" spc="-1" strike="noStrike">
              <a:latin typeface="Arial"/>
            </a:endParaRPr>
          </a:p>
        </p:txBody>
      </p:sp>
      <p:sp>
        <p:nvSpPr>
          <p:cNvPr id="318"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3200" spc="-1" strike="noStrike">
              <a:latin typeface="Arial"/>
            </a:endParaRPr>
          </a:p>
        </p:txBody>
      </p:sp>
      <p:sp>
        <p:nvSpPr>
          <p:cNvPr id="319"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4.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5.pn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3.xml"/><Relationship Id="rId3" Type="http://schemas.openxmlformats.org/officeDocument/2006/relationships/slideLayout" Target="../slideLayouts/slideLayout74.xml"/><Relationship Id="rId4" Type="http://schemas.openxmlformats.org/officeDocument/2006/relationships/slideLayout" Target="../slideLayouts/slideLayout75.xml"/><Relationship Id="rId5" Type="http://schemas.openxmlformats.org/officeDocument/2006/relationships/slideLayout" Target="../slideLayouts/slideLayout76.xml"/><Relationship Id="rId6" Type="http://schemas.openxmlformats.org/officeDocument/2006/relationships/slideLayout" Target="../slideLayouts/slideLayout77.xml"/><Relationship Id="rId7" Type="http://schemas.openxmlformats.org/officeDocument/2006/relationships/slideLayout" Target="../slideLayouts/slideLayout78.xml"/><Relationship Id="rId8" Type="http://schemas.openxmlformats.org/officeDocument/2006/relationships/slideLayout" Target="../slideLayouts/slideLayout79.xml"/><Relationship Id="rId9" Type="http://schemas.openxmlformats.org/officeDocument/2006/relationships/slideLayout" Target="../slideLayouts/slideLayout80.xml"/><Relationship Id="rId10" Type="http://schemas.openxmlformats.org/officeDocument/2006/relationships/slideLayout" Target="../slideLayouts/slideLayout81.xml"/><Relationship Id="rId11" Type="http://schemas.openxmlformats.org/officeDocument/2006/relationships/slideLayout" Target="../slideLayouts/slideLayout82.xml"/><Relationship Id="rId12" Type="http://schemas.openxmlformats.org/officeDocument/2006/relationships/slideLayout" Target="../slideLayouts/slideLayout83.xml"/><Relationship Id="rId13" Type="http://schemas.openxmlformats.org/officeDocument/2006/relationships/slideLayout" Target="../slideLayouts/slideLayout84.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image" Target="../media/image6.png"/><Relationship Id="rId3" Type="http://schemas.openxmlformats.org/officeDocument/2006/relationships/slideLayout" Target="../slideLayouts/slideLayout85.xml"/><Relationship Id="rId4" Type="http://schemas.openxmlformats.org/officeDocument/2006/relationships/slideLayout" Target="../slideLayouts/slideLayout86.xml"/><Relationship Id="rId5" Type="http://schemas.openxmlformats.org/officeDocument/2006/relationships/slideLayout" Target="../slideLayouts/slideLayout87.xml"/><Relationship Id="rId6" Type="http://schemas.openxmlformats.org/officeDocument/2006/relationships/slideLayout" Target="../slideLayouts/slideLayout88.xml"/><Relationship Id="rId7" Type="http://schemas.openxmlformats.org/officeDocument/2006/relationships/slideLayout" Target="../slideLayouts/slideLayout89.xml"/><Relationship Id="rId8" Type="http://schemas.openxmlformats.org/officeDocument/2006/relationships/slideLayout" Target="../slideLayouts/slideLayout90.xml"/><Relationship Id="rId9" Type="http://schemas.openxmlformats.org/officeDocument/2006/relationships/slideLayout" Target="../slideLayouts/slideLayout91.xml"/><Relationship Id="rId10" Type="http://schemas.openxmlformats.org/officeDocument/2006/relationships/slideLayout" Target="../slideLayouts/slideLayout92.xml"/><Relationship Id="rId11" Type="http://schemas.openxmlformats.org/officeDocument/2006/relationships/slideLayout" Target="../slideLayouts/slideLayout93.xml"/><Relationship Id="rId12" Type="http://schemas.openxmlformats.org/officeDocument/2006/relationships/slideLayout" Target="../slideLayouts/slideLayout94.xml"/><Relationship Id="rId13" Type="http://schemas.openxmlformats.org/officeDocument/2006/relationships/slideLayout" Target="../slideLayouts/slideLayout95.xml"/><Relationship Id="rId14" Type="http://schemas.openxmlformats.org/officeDocument/2006/relationships/slideLayout" Target="../slideLayouts/slideLayout9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32aeb8"/>
        </a:solidFill>
      </p:bgPr>
    </p:bg>
    <p:spTree>
      <p:nvGrpSpPr>
        <p:cNvPr id="1" name=""/>
        <p:cNvGrpSpPr/>
        <p:nvPr/>
      </p:nvGrpSpPr>
      <p:grpSpPr>
        <a:xfrm>
          <a:off x="0" y="0"/>
          <a:ext cx="0" cy="0"/>
          <a:chOff x="0" y="0"/>
          <a:chExt cx="0" cy="0"/>
        </a:xfrm>
      </p:grpSpPr>
      <p:pic>
        <p:nvPicPr>
          <p:cNvPr id="0" name="Picture 2" descr=""/>
          <p:cNvPicPr/>
          <p:nvPr/>
        </p:nvPicPr>
        <p:blipFill>
          <a:blip r:embed="rId2"/>
          <a:stretch/>
        </p:blipFill>
        <p:spPr>
          <a:xfrm>
            <a:off x="1152720" y="657360"/>
            <a:ext cx="1764360" cy="3916800"/>
          </a:xfrm>
          <a:prstGeom prst="rect">
            <a:avLst/>
          </a:prstGeom>
          <a:ln>
            <a:noFill/>
          </a:ln>
        </p:spPr>
      </p:pic>
      <p:sp>
        <p:nvSpPr>
          <p:cNvPr id="1" name="PlaceHolder 1"/>
          <p:cNvSpPr>
            <a:spLocks noGrp="1"/>
          </p:cNvSpPr>
          <p:nvPr>
            <p:ph type="title"/>
          </p:nvPr>
        </p:nvSpPr>
        <p:spPr>
          <a:xfrm>
            <a:off x="457200" y="205200"/>
            <a:ext cx="8229240" cy="858600"/>
          </a:xfrm>
          <a:prstGeom prst="rect">
            <a:avLst/>
          </a:prstGeom>
        </p:spPr>
        <p:txBody>
          <a:bodyPr lIns="0" rIns="0" tIns="0" bIns="0" anchor="ctr"/>
          <a:p>
            <a:pPr algn="ctr"/>
            <a:r>
              <a:rPr b="0" lang="en-US" sz="4400" spc="-1" strike="noStrike">
                <a:latin typeface="Arial"/>
              </a:rPr>
              <a:t>Click to edit the </a:t>
            </a:r>
            <a:r>
              <a:rPr b="0" lang="en-US" sz="4400" spc="-1" strike="noStrike">
                <a:latin typeface="Arial"/>
              </a:rPr>
              <a:t>title text format</a:t>
            </a:r>
            <a:endParaRPr b="0" lang="en-US" sz="4400" spc="-1" strike="noStrike">
              <a:latin typeface="Arial"/>
            </a:endParaRPr>
          </a:p>
        </p:txBody>
      </p:sp>
      <p:sp>
        <p:nvSpPr>
          <p:cNvPr id="2"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9" name="CustomShape 1"/>
          <p:cNvSpPr/>
          <p:nvPr/>
        </p:nvSpPr>
        <p:spPr>
          <a:xfrm>
            <a:off x="-2520" y="0"/>
            <a:ext cx="1582920" cy="5142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pic>
        <p:nvPicPr>
          <p:cNvPr id="40" name="Picture 2" descr=""/>
          <p:cNvPicPr/>
          <p:nvPr/>
        </p:nvPicPr>
        <p:blipFill>
          <a:blip r:embed="rId2"/>
          <a:stretch/>
        </p:blipFill>
        <p:spPr>
          <a:xfrm>
            <a:off x="789480" y="938160"/>
            <a:ext cx="1582920" cy="3515040"/>
          </a:xfrm>
          <a:prstGeom prst="rect">
            <a:avLst/>
          </a:prstGeom>
          <a:ln>
            <a:noFill/>
          </a:ln>
        </p:spPr>
      </p:pic>
      <p:pic>
        <p:nvPicPr>
          <p:cNvPr id="41" name="Picture 3" descr=""/>
          <p:cNvPicPr/>
          <p:nvPr/>
        </p:nvPicPr>
        <p:blipFill>
          <a:blip r:embed="rId3"/>
          <a:srcRect l="0" t="0" r="49980" b="0"/>
          <a:stretch/>
        </p:blipFill>
        <p:spPr>
          <a:xfrm>
            <a:off x="789480" y="938160"/>
            <a:ext cx="790920" cy="3515040"/>
          </a:xfrm>
          <a:prstGeom prst="rect">
            <a:avLst/>
          </a:prstGeom>
          <a:ln>
            <a:noFill/>
          </a:ln>
        </p:spPr>
      </p:pic>
      <p:sp>
        <p:nvSpPr>
          <p:cNvPr id="42" name="PlaceHolder 2"/>
          <p:cNvSpPr>
            <a:spLocks noGrp="1"/>
          </p:cNvSpPr>
          <p:nvPr>
            <p:ph type="title"/>
          </p:nvPr>
        </p:nvSpPr>
        <p:spPr>
          <a:xfrm>
            <a:off x="457200" y="205200"/>
            <a:ext cx="8229240" cy="8586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43" name="PlaceHolder 3"/>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0" name="CustomShape 1"/>
          <p:cNvSpPr/>
          <p:nvPr/>
        </p:nvSpPr>
        <p:spPr>
          <a:xfrm>
            <a:off x="0" y="2571840"/>
            <a:ext cx="9142920" cy="257076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p:style>
      </p:sp>
      <p:sp>
        <p:nvSpPr>
          <p:cNvPr id="81" name="CustomShape 2"/>
          <p:cNvSpPr/>
          <p:nvPr/>
        </p:nvSpPr>
        <p:spPr>
          <a:xfrm>
            <a:off x="2116080" y="843480"/>
            <a:ext cx="4895640" cy="34552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82" name="CustomShape 3"/>
          <p:cNvSpPr/>
          <p:nvPr/>
        </p:nvSpPr>
        <p:spPr>
          <a:xfrm>
            <a:off x="2116080" y="0"/>
            <a:ext cx="4895640" cy="19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83" name="CustomShape 4"/>
          <p:cNvSpPr/>
          <p:nvPr/>
        </p:nvSpPr>
        <p:spPr>
          <a:xfrm>
            <a:off x="2116080" y="4947840"/>
            <a:ext cx="4895640" cy="19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pic>
        <p:nvPicPr>
          <p:cNvPr id="84" name="Picture 2" descr=""/>
          <p:cNvPicPr/>
          <p:nvPr/>
        </p:nvPicPr>
        <p:blipFill>
          <a:blip r:embed="rId2"/>
          <a:stretch/>
        </p:blipFill>
        <p:spPr>
          <a:xfrm>
            <a:off x="4156200" y="1156320"/>
            <a:ext cx="815760" cy="1811880"/>
          </a:xfrm>
          <a:prstGeom prst="rect">
            <a:avLst/>
          </a:prstGeom>
          <a:ln>
            <a:noFill/>
          </a:ln>
        </p:spPr>
      </p:pic>
      <p:sp>
        <p:nvSpPr>
          <p:cNvPr id="85" name="PlaceHolder 5"/>
          <p:cNvSpPr>
            <a:spLocks noGrp="1"/>
          </p:cNvSpPr>
          <p:nvPr>
            <p:ph type="title"/>
          </p:nvPr>
        </p:nvSpPr>
        <p:spPr>
          <a:xfrm>
            <a:off x="457200" y="205200"/>
            <a:ext cx="8229240" cy="8586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86" name="PlaceHolder 6"/>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3" name="CustomShape 1"/>
          <p:cNvSpPr/>
          <p:nvPr/>
        </p:nvSpPr>
        <p:spPr>
          <a:xfrm>
            <a:off x="0" y="3399840"/>
            <a:ext cx="9142920" cy="1742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124" name="CustomShape 2"/>
          <p:cNvSpPr/>
          <p:nvPr/>
        </p:nvSpPr>
        <p:spPr>
          <a:xfrm>
            <a:off x="4043520" y="2859840"/>
            <a:ext cx="1078920" cy="1078920"/>
          </a:xfrm>
          <a:prstGeom prst="ellipse">
            <a:avLst/>
          </a:prstGeom>
          <a:solidFill>
            <a:schemeClr val="accent1"/>
          </a:solidFill>
          <a:ln w="63360">
            <a:solidFill>
              <a:schemeClr val="bg1"/>
            </a:solidFill>
            <a:round/>
          </a:ln>
        </p:spPr>
        <p:style>
          <a:lnRef idx="2">
            <a:schemeClr val="accent1">
              <a:shade val="50000"/>
            </a:schemeClr>
          </a:lnRef>
          <a:fillRef idx="1">
            <a:schemeClr val="accent1"/>
          </a:fillRef>
          <a:effectRef idx="0">
            <a:schemeClr val="accent1"/>
          </a:effectRef>
          <a:fontRef idx="minor"/>
        </p:style>
      </p:sp>
      <p:pic>
        <p:nvPicPr>
          <p:cNvPr id="125" name="Picture 2" descr=""/>
          <p:cNvPicPr/>
          <p:nvPr/>
        </p:nvPicPr>
        <p:blipFill>
          <a:blip r:embed="rId2"/>
          <a:stretch/>
        </p:blipFill>
        <p:spPr>
          <a:xfrm>
            <a:off x="4408200" y="3010320"/>
            <a:ext cx="349920" cy="778320"/>
          </a:xfrm>
          <a:prstGeom prst="rect">
            <a:avLst/>
          </a:prstGeom>
          <a:ln>
            <a:noFill/>
          </a:ln>
        </p:spPr>
      </p:pic>
      <p:sp>
        <p:nvSpPr>
          <p:cNvPr id="126" name="PlaceHolder 3"/>
          <p:cNvSpPr>
            <a:spLocks noGrp="1"/>
          </p:cNvSpPr>
          <p:nvPr>
            <p:ph type="title"/>
          </p:nvPr>
        </p:nvSpPr>
        <p:spPr>
          <a:xfrm>
            <a:off x="457200" y="205200"/>
            <a:ext cx="8229240" cy="8586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127" name="PlaceHolder 4"/>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64" name="CustomShape 1"/>
          <p:cNvSpPr/>
          <p:nvPr/>
        </p:nvSpPr>
        <p:spPr>
          <a:xfrm>
            <a:off x="0" y="4963680"/>
            <a:ext cx="9142920" cy="178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165" name="CustomShape 2"/>
          <p:cNvSpPr/>
          <p:nvPr/>
        </p:nvSpPr>
        <p:spPr>
          <a:xfrm>
            <a:off x="0" y="0"/>
            <a:ext cx="9142920" cy="70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166" name="PlaceHolder 3"/>
          <p:cNvSpPr>
            <a:spLocks noGrp="1"/>
          </p:cNvSpPr>
          <p:nvPr>
            <p:ph type="title"/>
          </p:nvPr>
        </p:nvSpPr>
        <p:spPr>
          <a:xfrm>
            <a:off x="457200" y="205200"/>
            <a:ext cx="8229240" cy="8586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167" name="PlaceHolder 4"/>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04" name="PlaceHolder 1"/>
          <p:cNvSpPr>
            <a:spLocks noGrp="1"/>
          </p:cNvSpPr>
          <p:nvPr>
            <p:ph type="title"/>
          </p:nvPr>
        </p:nvSpPr>
        <p:spPr>
          <a:xfrm>
            <a:off x="457200" y="205200"/>
            <a:ext cx="8229240" cy="8586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205"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32aeb8"/>
        </a:solidFill>
      </p:bgPr>
    </p:bg>
    <p:spTree>
      <p:nvGrpSpPr>
        <p:cNvPr id="1" name=""/>
        <p:cNvGrpSpPr/>
        <p:nvPr/>
      </p:nvGrpSpPr>
      <p:grpSpPr>
        <a:xfrm>
          <a:off x="0" y="0"/>
          <a:ext cx="0" cy="0"/>
          <a:chOff x="0" y="0"/>
          <a:chExt cx="0" cy="0"/>
        </a:xfrm>
      </p:grpSpPr>
      <p:sp>
        <p:nvSpPr>
          <p:cNvPr id="242" name="PlaceHolder 1"/>
          <p:cNvSpPr>
            <a:spLocks noGrp="1"/>
          </p:cNvSpPr>
          <p:nvPr>
            <p:ph type="title"/>
          </p:nvPr>
        </p:nvSpPr>
        <p:spPr>
          <a:xfrm>
            <a:off x="457200" y="205200"/>
            <a:ext cx="8229240" cy="8586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243"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80" name="CustomShape 1"/>
          <p:cNvSpPr/>
          <p:nvPr/>
        </p:nvSpPr>
        <p:spPr>
          <a:xfrm>
            <a:off x="3312000" y="737640"/>
            <a:ext cx="2519280" cy="25192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pic>
        <p:nvPicPr>
          <p:cNvPr id="281" name="Picture 2" descr=""/>
          <p:cNvPicPr/>
          <p:nvPr/>
        </p:nvPicPr>
        <p:blipFill>
          <a:blip r:embed="rId2"/>
          <a:stretch/>
        </p:blipFill>
        <p:spPr>
          <a:xfrm>
            <a:off x="4162320" y="1139040"/>
            <a:ext cx="818280" cy="1817280"/>
          </a:xfrm>
          <a:prstGeom prst="rect">
            <a:avLst/>
          </a:prstGeom>
          <a:ln>
            <a:noFill/>
          </a:ln>
        </p:spPr>
      </p:pic>
      <p:sp>
        <p:nvSpPr>
          <p:cNvPr id="282" name="PlaceHolder 2"/>
          <p:cNvSpPr>
            <a:spLocks noGrp="1"/>
          </p:cNvSpPr>
          <p:nvPr>
            <p:ph type="title"/>
          </p:nvPr>
        </p:nvSpPr>
        <p:spPr>
          <a:xfrm>
            <a:off x="457200" y="205200"/>
            <a:ext cx="8229240" cy="8586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283" name="PlaceHolder 3"/>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 id="2147483750" r:id="rId13"/>
    <p:sldLayoutId id="2147483751"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7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85.xml"/>
</Relationships>
</file>

<file path=ppt/slides/_rels/slide16.xml.rels><?xml version="1.0" encoding="UTF-8"?>
<Relationships xmlns="http://schemas.openxmlformats.org/package/2006/relationships"><Relationship Id="rId1" Type="http://schemas.openxmlformats.org/officeDocument/2006/relationships/hyperlink" Target="file:///home/asus/Downloads/Agile%20&amp;%20Scrum.pptx#" TargetMode="External"/><Relationship Id="rId2" Type="http://schemas.openxmlformats.org/officeDocument/2006/relationships/hyperlink" Target="https://medium.com/pplcewesemua2019/agile-yang-di-rpl-itu-5bb1fd601dc" TargetMode="External"/><Relationship Id="rId3" Type="http://schemas.openxmlformats.org/officeDocument/2006/relationships/slideLayout" Target="../slideLayouts/slideLayout4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8.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9.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0" name="CustomShape 1"/>
          <p:cNvSpPr/>
          <p:nvPr/>
        </p:nvSpPr>
        <p:spPr>
          <a:xfrm>
            <a:off x="3852000" y="1794960"/>
            <a:ext cx="5290920" cy="1078920"/>
          </a:xfrm>
          <a:prstGeom prst="rect">
            <a:avLst/>
          </a:prstGeom>
          <a:noFill/>
          <a:ln>
            <a:noFill/>
          </a:ln>
        </p:spPr>
        <p:style>
          <a:lnRef idx="0"/>
          <a:fillRef idx="0"/>
          <a:effectRef idx="0"/>
          <a:fontRef idx="minor"/>
        </p:style>
        <p:txBody>
          <a:bodyPr lIns="90000" rIns="90000" tIns="45000" bIns="45000" anchor="ctr"/>
          <a:p>
            <a:pPr>
              <a:lnSpc>
                <a:spcPct val="100000"/>
              </a:lnSpc>
              <a:spcBef>
                <a:spcPts val="720"/>
              </a:spcBef>
            </a:pPr>
            <a:r>
              <a:rPr b="0" lang="en-US" sz="3600" spc="-1" strike="noStrike">
                <a:solidFill>
                  <a:srgbClr val="ffffff"/>
                </a:solidFill>
                <a:latin typeface="Arial"/>
                <a:ea typeface="맑은 고딕"/>
              </a:rPr>
              <a:t>Scrum &amp; Agile</a:t>
            </a:r>
            <a:endParaRPr b="0" lang="en-US" sz="3600" spc="-1" strike="noStrike">
              <a:latin typeface="Arial"/>
            </a:endParaRPr>
          </a:p>
        </p:txBody>
      </p:sp>
      <p:sp>
        <p:nvSpPr>
          <p:cNvPr id="321" name="CustomShape 2"/>
          <p:cNvSpPr/>
          <p:nvPr/>
        </p:nvSpPr>
        <p:spPr>
          <a:xfrm>
            <a:off x="3851640" y="2946960"/>
            <a:ext cx="5290920" cy="487800"/>
          </a:xfrm>
          <a:prstGeom prst="rect">
            <a:avLst/>
          </a:prstGeom>
          <a:noFill/>
          <a:ln>
            <a:noFill/>
          </a:ln>
        </p:spPr>
        <p:style>
          <a:lnRef idx="0"/>
          <a:fillRef idx="0"/>
          <a:effectRef idx="0"/>
          <a:fontRef idx="minor"/>
        </p:style>
        <p:txBody>
          <a:bodyPr lIns="90000" rIns="90000" tIns="45000" bIns="45000" anchor="ctr"/>
          <a:p>
            <a:pPr>
              <a:lnSpc>
                <a:spcPct val="100000"/>
              </a:lnSpc>
            </a:pPr>
            <a:r>
              <a:rPr b="1" lang="en-US" sz="1400" spc="-1" strike="noStrike">
                <a:solidFill>
                  <a:srgbClr val="ffffff"/>
                </a:solidFill>
                <a:latin typeface="Arial"/>
                <a:ea typeface="Arial Unicode MS"/>
              </a:rPr>
              <a:t>Presentation by Ridho Surya (1710031802135)</a:t>
            </a:r>
            <a:endParaRPr b="0" lang="en-US" sz="1400" spc="-1" strike="noStrike">
              <a:latin typeface="Arial"/>
            </a:endParaRPr>
          </a:p>
        </p:txBody>
      </p:sp>
      <p:sp>
        <p:nvSpPr>
          <p:cNvPr id="322" name="CustomShape 3"/>
          <p:cNvSpPr/>
          <p:nvPr/>
        </p:nvSpPr>
        <p:spPr>
          <a:xfrm>
            <a:off x="7380360" y="195480"/>
            <a:ext cx="1438920" cy="333000"/>
          </a:xfrm>
          <a:prstGeom prst="rect">
            <a:avLst/>
          </a:prstGeom>
          <a:noFill/>
          <a:ln>
            <a:noFill/>
          </a:ln>
        </p:spPr>
        <p:style>
          <a:lnRef idx="0"/>
          <a:fillRef idx="0"/>
          <a:effectRef idx="0"/>
          <a:fontRef idx="minor"/>
        </p:style>
        <p:txBody>
          <a:bodyPr lIns="90000" rIns="90000" tIns="45000" bIns="45000"/>
          <a:p>
            <a:pPr algn="r">
              <a:lnSpc>
                <a:spcPct val="100000"/>
              </a:lnSpc>
            </a:pPr>
            <a:r>
              <a:rPr b="0" lang="en-US" sz="1600" spc="-1" strike="noStrike">
                <a:solidFill>
                  <a:srgbClr val="ffffff"/>
                </a:solidFill>
                <a:latin typeface="Arial"/>
                <a:ea typeface="Arial Unicode MS"/>
              </a:rPr>
              <a:t>Rekayasa Perangkat</a:t>
            </a:r>
            <a:endParaRPr b="0" lang="en-US" sz="1600" spc="-1" strike="noStrike">
              <a:latin typeface="Arial"/>
            </a:endParaRPr>
          </a:p>
          <a:p>
            <a:pPr algn="r">
              <a:lnSpc>
                <a:spcPct val="100000"/>
              </a:lnSpc>
            </a:pPr>
            <a:r>
              <a:rPr b="0" lang="en-US" sz="1600" spc="-1" strike="noStrike">
                <a:solidFill>
                  <a:srgbClr val="ffffff"/>
                </a:solidFill>
                <a:latin typeface="Arial"/>
                <a:ea typeface="Arial Unicode MS"/>
              </a:rPr>
              <a:t>Lunak</a:t>
            </a:r>
            <a:endParaRPr b="0" lang="en-US" sz="16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3" name="CustomShape 1"/>
          <p:cNvSpPr/>
          <p:nvPr/>
        </p:nvSpPr>
        <p:spPr>
          <a:xfrm>
            <a:off x="0" y="123480"/>
            <a:ext cx="9142920" cy="574920"/>
          </a:xfrm>
          <a:prstGeom prst="rect">
            <a:avLst/>
          </a:prstGeom>
          <a:noFill/>
          <a:ln>
            <a:noFill/>
          </a:ln>
        </p:spPr>
        <p:style>
          <a:lnRef idx="0"/>
          <a:fillRef idx="0"/>
          <a:effectRef idx="0"/>
          <a:fontRef idx="minor"/>
        </p:style>
        <p:txBody>
          <a:bodyPr lIns="90000" rIns="90000" tIns="45000" bIns="45000" anchor="ctr"/>
          <a:p>
            <a:pPr algn="ctr">
              <a:lnSpc>
                <a:spcPct val="100000"/>
              </a:lnSpc>
              <a:spcBef>
                <a:spcPts val="720"/>
              </a:spcBef>
            </a:pPr>
            <a:r>
              <a:rPr b="0" lang="en-US" sz="3600" spc="-1" strike="noStrike">
                <a:solidFill>
                  <a:srgbClr val="404040"/>
                </a:solidFill>
                <a:latin typeface="Arial"/>
                <a:ea typeface="Arial Unicode MS"/>
              </a:rPr>
              <a:t>Apa Itu Scrum ?</a:t>
            </a:r>
            <a:endParaRPr b="0" lang="en-US" sz="3600" spc="-1" strike="noStrike">
              <a:latin typeface="Arial"/>
            </a:endParaRPr>
          </a:p>
        </p:txBody>
      </p:sp>
      <p:grpSp>
        <p:nvGrpSpPr>
          <p:cNvPr id="434" name="Group 2"/>
          <p:cNvGrpSpPr/>
          <p:nvPr/>
        </p:nvGrpSpPr>
        <p:grpSpPr>
          <a:xfrm>
            <a:off x="1737720" y="1574640"/>
            <a:ext cx="5642640" cy="2724120"/>
            <a:chOff x="1737720" y="1574640"/>
            <a:chExt cx="5642640" cy="2724120"/>
          </a:xfrm>
        </p:grpSpPr>
        <p:grpSp>
          <p:nvGrpSpPr>
            <p:cNvPr id="435" name="Group 3"/>
            <p:cNvGrpSpPr/>
            <p:nvPr/>
          </p:nvGrpSpPr>
          <p:grpSpPr>
            <a:xfrm>
              <a:off x="1737720" y="1893960"/>
              <a:ext cx="3167280" cy="2404800"/>
              <a:chOff x="1737720" y="1893960"/>
              <a:chExt cx="3167280" cy="2404800"/>
            </a:xfrm>
          </p:grpSpPr>
          <p:grpSp>
            <p:nvGrpSpPr>
              <p:cNvPr id="436" name="Group 4"/>
              <p:cNvGrpSpPr/>
              <p:nvPr/>
            </p:nvGrpSpPr>
            <p:grpSpPr>
              <a:xfrm>
                <a:off x="1737720" y="1893960"/>
                <a:ext cx="3167280" cy="2404800"/>
                <a:chOff x="1737720" y="1893960"/>
                <a:chExt cx="3167280" cy="2404800"/>
              </a:xfrm>
            </p:grpSpPr>
            <p:sp>
              <p:nvSpPr>
                <p:cNvPr id="437" name="CustomShape 5"/>
                <p:cNvSpPr/>
                <p:nvPr/>
              </p:nvSpPr>
              <p:spPr>
                <a:xfrm>
                  <a:off x="1737720" y="1893960"/>
                  <a:ext cx="2183400" cy="2183400"/>
                </a:xfrm>
                <a:prstGeom prst="donut">
                  <a:avLst>
                    <a:gd name="adj" fmla="val 17523"/>
                  </a:avLst>
                </a:prstGeom>
                <a:noFill/>
                <a:ln>
                  <a:noFill/>
                </a:ln>
              </p:spPr>
              <p:style>
                <a:lnRef idx="2">
                  <a:schemeClr val="accent1">
                    <a:shade val="50000"/>
                  </a:schemeClr>
                </a:lnRef>
                <a:fillRef idx="1">
                  <a:schemeClr val="accent1"/>
                </a:fillRef>
                <a:effectRef idx="0">
                  <a:schemeClr val="accent1"/>
                </a:effectRef>
                <a:fontRef idx="minor"/>
              </p:style>
            </p:sp>
            <p:sp>
              <p:nvSpPr>
                <p:cNvPr id="438" name="CustomShape 6"/>
                <p:cNvSpPr/>
                <p:nvPr/>
              </p:nvSpPr>
              <p:spPr>
                <a:xfrm>
                  <a:off x="2926440" y="3474000"/>
                  <a:ext cx="1978560" cy="824760"/>
                </a:xfrm>
                <a:prstGeom prst="rightArrow">
                  <a:avLst>
                    <a:gd name="adj1" fmla="val 45464"/>
                    <a:gd name="adj2" fmla="val 50000"/>
                  </a:avLst>
                </a:prstGeom>
                <a:noFill/>
                <a:ln>
                  <a:noFill/>
                </a:ln>
              </p:spPr>
              <p:style>
                <a:lnRef idx="2">
                  <a:schemeClr val="accent1">
                    <a:shade val="50000"/>
                  </a:schemeClr>
                </a:lnRef>
                <a:fillRef idx="1">
                  <a:schemeClr val="accent1"/>
                </a:fillRef>
                <a:effectRef idx="0">
                  <a:schemeClr val="accent1"/>
                </a:effectRef>
                <a:fontRef idx="minor"/>
              </p:style>
            </p:sp>
          </p:grpSp>
          <p:sp>
            <p:nvSpPr>
              <p:cNvPr id="439" name="CustomShape 7"/>
              <p:cNvSpPr/>
              <p:nvPr/>
            </p:nvSpPr>
            <p:spPr>
              <a:xfrm>
                <a:off x="2479320" y="2635200"/>
                <a:ext cx="700560" cy="700560"/>
              </a:xfrm>
              <a:prstGeom prst="ellipse">
                <a:avLst/>
              </a:prstGeom>
              <a:noFill/>
              <a:ln>
                <a:noFill/>
              </a:ln>
            </p:spPr>
            <p:style>
              <a:lnRef idx="2">
                <a:schemeClr val="accent1">
                  <a:shade val="50000"/>
                </a:schemeClr>
              </a:lnRef>
              <a:fillRef idx="1">
                <a:schemeClr val="accent1"/>
              </a:fillRef>
              <a:effectRef idx="0">
                <a:schemeClr val="accent1"/>
              </a:effectRef>
              <a:fontRef idx="minor"/>
            </p:style>
          </p:sp>
        </p:grpSp>
        <p:grpSp>
          <p:nvGrpSpPr>
            <p:cNvPr id="440" name="Group 8"/>
            <p:cNvGrpSpPr/>
            <p:nvPr/>
          </p:nvGrpSpPr>
          <p:grpSpPr>
            <a:xfrm>
              <a:off x="4213080" y="1574640"/>
              <a:ext cx="3167280" cy="2404800"/>
              <a:chOff x="4213080" y="1574640"/>
              <a:chExt cx="3167280" cy="2404800"/>
            </a:xfrm>
          </p:grpSpPr>
          <p:grpSp>
            <p:nvGrpSpPr>
              <p:cNvPr id="441" name="Group 9"/>
              <p:cNvGrpSpPr/>
              <p:nvPr/>
            </p:nvGrpSpPr>
            <p:grpSpPr>
              <a:xfrm>
                <a:off x="4213080" y="1574640"/>
                <a:ext cx="3167280" cy="2404800"/>
                <a:chOff x="4213080" y="1574640"/>
                <a:chExt cx="3167280" cy="2404800"/>
              </a:xfrm>
            </p:grpSpPr>
            <p:sp>
              <p:nvSpPr>
                <p:cNvPr id="442" name="CustomShape 10"/>
                <p:cNvSpPr/>
                <p:nvPr/>
              </p:nvSpPr>
              <p:spPr>
                <a:xfrm rot="10800000">
                  <a:off x="5196960" y="1796040"/>
                  <a:ext cx="2183400" cy="2183400"/>
                </a:xfrm>
                <a:prstGeom prst="donut">
                  <a:avLst>
                    <a:gd name="adj" fmla="val 17523"/>
                  </a:avLst>
                </a:prstGeom>
                <a:noFill/>
                <a:ln>
                  <a:noFill/>
                </a:ln>
              </p:spPr>
              <p:style>
                <a:lnRef idx="2">
                  <a:schemeClr val="accent1">
                    <a:shade val="50000"/>
                  </a:schemeClr>
                </a:lnRef>
                <a:fillRef idx="1">
                  <a:schemeClr val="accent1"/>
                </a:fillRef>
                <a:effectRef idx="0">
                  <a:schemeClr val="accent1"/>
                </a:effectRef>
                <a:fontRef idx="minor"/>
              </p:style>
            </p:sp>
            <p:sp>
              <p:nvSpPr>
                <p:cNvPr id="443" name="CustomShape 11"/>
                <p:cNvSpPr/>
                <p:nvPr/>
              </p:nvSpPr>
              <p:spPr>
                <a:xfrm rot="10800000">
                  <a:off x="4213080" y="1574640"/>
                  <a:ext cx="1978560" cy="824760"/>
                </a:xfrm>
                <a:prstGeom prst="rightArrow">
                  <a:avLst>
                    <a:gd name="adj1" fmla="val 45464"/>
                    <a:gd name="adj2" fmla="val 50000"/>
                  </a:avLst>
                </a:prstGeom>
                <a:noFill/>
                <a:ln>
                  <a:noFill/>
                </a:ln>
              </p:spPr>
              <p:style>
                <a:lnRef idx="2">
                  <a:schemeClr val="accent1">
                    <a:shade val="50000"/>
                  </a:schemeClr>
                </a:lnRef>
                <a:fillRef idx="1">
                  <a:schemeClr val="accent1"/>
                </a:fillRef>
                <a:effectRef idx="0">
                  <a:schemeClr val="accent1"/>
                </a:effectRef>
                <a:fontRef idx="minor"/>
              </p:style>
            </p:sp>
          </p:grpSp>
          <p:sp>
            <p:nvSpPr>
              <p:cNvPr id="444" name="CustomShape 12"/>
              <p:cNvSpPr/>
              <p:nvPr/>
            </p:nvSpPr>
            <p:spPr>
              <a:xfrm>
                <a:off x="5937120" y="2536200"/>
                <a:ext cx="700560" cy="700560"/>
              </a:xfrm>
              <a:prstGeom prst="ellipse">
                <a:avLst/>
              </a:prstGeom>
              <a:noFill/>
              <a:ln>
                <a:noFill/>
              </a:ln>
            </p:spPr>
            <p:style>
              <a:lnRef idx="2">
                <a:schemeClr val="accent1">
                  <a:shade val="50000"/>
                </a:schemeClr>
              </a:lnRef>
              <a:fillRef idx="1">
                <a:schemeClr val="accent1"/>
              </a:fillRef>
              <a:effectRef idx="0">
                <a:schemeClr val="accent1"/>
              </a:effectRef>
              <a:fontRef idx="minor"/>
            </p:style>
          </p:sp>
        </p:grpSp>
      </p:grpSp>
      <p:sp>
        <p:nvSpPr>
          <p:cNvPr id="445" name="CustomShape 13"/>
          <p:cNvSpPr/>
          <p:nvPr/>
        </p:nvSpPr>
        <p:spPr>
          <a:xfrm>
            <a:off x="4393080" y="2894760"/>
            <a:ext cx="330840" cy="331200"/>
          </a:xfrm>
          <a:custGeom>
            <a:avLst/>
            <a:gdLst/>
            <a:ahLst/>
            <a:rect l="l" t="t" r="r" b="b"/>
            <a:pathLst>
              <a:path w="3197597" h="3202496">
                <a:moveTo>
                  <a:pt x="601421" y="1611393"/>
                </a:moveTo>
                <a:lnTo>
                  <a:pt x="2596176" y="1611393"/>
                </a:lnTo>
                <a:cubicBezTo>
                  <a:pt x="2928331" y="1611393"/>
                  <a:pt x="3197594" y="1880656"/>
                  <a:pt x="3197594" y="2212811"/>
                </a:cubicBezTo>
                <a:lnTo>
                  <a:pt x="3197594" y="2776360"/>
                </a:lnTo>
                <a:lnTo>
                  <a:pt x="3197597" y="2776360"/>
                </a:lnTo>
                <a:lnTo>
                  <a:pt x="3197597" y="2914824"/>
                </a:lnTo>
                <a:lnTo>
                  <a:pt x="3197198" y="2914824"/>
                </a:lnTo>
                <a:lnTo>
                  <a:pt x="3197198" y="3202496"/>
                </a:lnTo>
                <a:lnTo>
                  <a:pt x="398" y="3202496"/>
                </a:lnTo>
                <a:lnTo>
                  <a:pt x="398" y="2914824"/>
                </a:lnTo>
                <a:lnTo>
                  <a:pt x="0" y="2914824"/>
                </a:lnTo>
                <a:lnTo>
                  <a:pt x="0" y="2212811"/>
                </a:lnTo>
                <a:cubicBezTo>
                  <a:pt x="0" y="1880656"/>
                  <a:pt x="269266" y="1611393"/>
                  <a:pt x="601421" y="1611393"/>
                </a:cubicBezTo>
                <a:close/>
                <a:moveTo>
                  <a:pt x="1598801" y="0"/>
                </a:moveTo>
                <a:cubicBezTo>
                  <a:pt x="1998649" y="0"/>
                  <a:pt x="2322791" y="324142"/>
                  <a:pt x="2322791" y="723993"/>
                </a:cubicBezTo>
                <a:cubicBezTo>
                  <a:pt x="2322791" y="1123843"/>
                  <a:pt x="1998649" y="1447985"/>
                  <a:pt x="1598801" y="1447985"/>
                </a:cubicBezTo>
                <a:cubicBezTo>
                  <a:pt x="1198951" y="1447985"/>
                  <a:pt x="874809" y="1123843"/>
                  <a:pt x="874809" y="723993"/>
                </a:cubicBezTo>
                <a:cubicBezTo>
                  <a:pt x="874809" y="324142"/>
                  <a:pt x="1198951" y="0"/>
                  <a:pt x="159880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p:style>
      </p:sp>
      <p:grpSp>
        <p:nvGrpSpPr>
          <p:cNvPr id="446" name="Group 14"/>
          <p:cNvGrpSpPr/>
          <p:nvPr/>
        </p:nvGrpSpPr>
        <p:grpSpPr>
          <a:xfrm>
            <a:off x="2655360" y="2773080"/>
            <a:ext cx="399960" cy="410400"/>
            <a:chOff x="2655360" y="2773080"/>
            <a:chExt cx="399960" cy="410400"/>
          </a:xfrm>
        </p:grpSpPr>
        <p:sp>
          <p:nvSpPr>
            <p:cNvPr id="447" name="CustomShape 15"/>
            <p:cNvSpPr/>
            <p:nvPr/>
          </p:nvSpPr>
          <p:spPr>
            <a:xfrm>
              <a:off x="2655360" y="2894400"/>
              <a:ext cx="289080" cy="289080"/>
            </a:xfrm>
            <a:prstGeom prst="donut">
              <a:avLst>
                <a:gd name="adj" fmla="val 15758"/>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448" name="CustomShape 16"/>
            <p:cNvSpPr/>
            <p:nvPr/>
          </p:nvSpPr>
          <p:spPr>
            <a:xfrm rot="2632800">
              <a:off x="2883240" y="2787120"/>
              <a:ext cx="120240" cy="197280"/>
            </a:xfrm>
            <a:prstGeom prst="upArrow">
              <a:avLst>
                <a:gd name="adj1" fmla="val 50000"/>
                <a:gd name="adj2"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p:style>
        </p:sp>
      </p:grpSp>
      <p:grpSp>
        <p:nvGrpSpPr>
          <p:cNvPr id="449" name="Group 17"/>
          <p:cNvGrpSpPr/>
          <p:nvPr/>
        </p:nvGrpSpPr>
        <p:grpSpPr>
          <a:xfrm>
            <a:off x="6104880" y="2675520"/>
            <a:ext cx="394560" cy="402120"/>
            <a:chOff x="6104880" y="2675520"/>
            <a:chExt cx="394560" cy="402120"/>
          </a:xfrm>
        </p:grpSpPr>
        <p:sp>
          <p:nvSpPr>
            <p:cNvPr id="450" name="CustomShape 18"/>
            <p:cNvSpPr/>
            <p:nvPr/>
          </p:nvSpPr>
          <p:spPr>
            <a:xfrm>
              <a:off x="6210360" y="2675520"/>
              <a:ext cx="289080" cy="289080"/>
            </a:xfrm>
            <a:prstGeom prst="donut">
              <a:avLst>
                <a:gd name="adj" fmla="val 15758"/>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451" name="CustomShape 19"/>
            <p:cNvSpPr/>
            <p:nvPr/>
          </p:nvSpPr>
          <p:spPr>
            <a:xfrm rot="2700000">
              <a:off x="6175800" y="2867040"/>
              <a:ext cx="54720" cy="223920"/>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452" name="CustomShape 20"/>
            <p:cNvSpPr/>
            <p:nvPr/>
          </p:nvSpPr>
          <p:spPr>
            <a:xfrm rot="8100000">
              <a:off x="6185880" y="2865240"/>
              <a:ext cx="54720" cy="204120"/>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p:style>
        </p:sp>
      </p:grpSp>
      <p:sp>
        <p:nvSpPr>
          <p:cNvPr id="453" name="CustomShape 21"/>
          <p:cNvSpPr/>
          <p:nvPr/>
        </p:nvSpPr>
        <p:spPr>
          <a:xfrm>
            <a:off x="548640" y="1275480"/>
            <a:ext cx="7954560" cy="1734840"/>
          </a:xfrm>
          <a:prstGeom prst="rect">
            <a:avLst/>
          </a:prstGeom>
          <a:noFill/>
          <a:ln>
            <a:noFill/>
          </a:ln>
        </p:spPr>
        <p:style>
          <a:lnRef idx="0"/>
          <a:fillRef idx="0"/>
          <a:effectRef idx="0"/>
          <a:fontRef idx="minor"/>
        </p:style>
        <p:txBody>
          <a:bodyPr lIns="90000" rIns="90000" tIns="45000" bIns="45000"/>
          <a:p>
            <a:pPr algn="just">
              <a:lnSpc>
                <a:spcPct val="100000"/>
              </a:lnSpc>
            </a:pPr>
            <a:r>
              <a:rPr b="0" lang="en-US" sz="1800" spc="-1" strike="noStrike">
                <a:solidFill>
                  <a:srgbClr val="404040"/>
                </a:solidFill>
                <a:latin typeface="Arial"/>
                <a:ea typeface="Arial Unicode MS"/>
              </a:rPr>
              <a:t>Sebuah metode yang mengimplementasikan Agile sebagai pengembangan sebuah proyek, event, dan lain-lain.</a:t>
            </a:r>
            <a:endParaRPr b="0" lang="en-US" sz="1800" spc="-1" strike="noStrike">
              <a:latin typeface="Arial"/>
            </a:endParaRPr>
          </a:p>
          <a:p>
            <a:pPr algn="just">
              <a:lnSpc>
                <a:spcPct val="100000"/>
              </a:lnSpc>
            </a:pPr>
            <a:endParaRPr b="0" lang="en-US" sz="1800" spc="-1" strike="noStrike">
              <a:latin typeface="Arial"/>
            </a:endParaRPr>
          </a:p>
          <a:p>
            <a:pPr algn="just">
              <a:lnSpc>
                <a:spcPct val="100000"/>
              </a:lnSpc>
            </a:pPr>
            <a:r>
              <a:rPr b="1" lang="en-US" sz="1800" spc="-1" strike="noStrike">
                <a:solidFill>
                  <a:srgbClr val="404040"/>
                </a:solidFill>
                <a:latin typeface="Arial"/>
                <a:ea typeface="Arial Unicode MS"/>
              </a:rPr>
              <a:t>Kenapa Menggunakan Scrum ?</a:t>
            </a:r>
            <a:endParaRPr b="0" lang="en-US" sz="1800" spc="-1" strike="noStrike">
              <a:latin typeface="Arial"/>
            </a:endParaRPr>
          </a:p>
          <a:p>
            <a:pPr algn="just">
              <a:lnSpc>
                <a:spcPct val="100000"/>
              </a:lnSpc>
            </a:pPr>
            <a:r>
              <a:rPr b="0" lang="en-US" sz="1800" spc="-1" strike="noStrike">
                <a:solidFill>
                  <a:srgbClr val="404040"/>
                </a:solidFill>
                <a:latin typeface="Arial"/>
                <a:ea typeface="Arial Unicode MS"/>
              </a:rPr>
              <a:t>Karena agile sebuah framework untuk mewujudkan penyelesaian masalah secara adaptive.</a:t>
            </a:r>
            <a:endParaRPr b="0" lang="en-US" sz="1800" spc="-1" strike="noStrike">
              <a:latin typeface="Arial"/>
            </a:endParaRPr>
          </a:p>
        </p:txBody>
      </p:sp>
      <p:sp>
        <p:nvSpPr>
          <p:cNvPr id="454" name="CustomShape 22"/>
          <p:cNvSpPr/>
          <p:nvPr/>
        </p:nvSpPr>
        <p:spPr>
          <a:xfrm>
            <a:off x="2123640" y="3748680"/>
            <a:ext cx="2336040" cy="272160"/>
          </a:xfrm>
          <a:prstGeom prst="rect">
            <a:avLst/>
          </a:prstGeom>
          <a:noFill/>
          <a:ln>
            <a:noFill/>
          </a:ln>
        </p:spPr>
        <p:style>
          <a:lnRef idx="0"/>
          <a:fillRef idx="0"/>
          <a:effectRef idx="0"/>
          <a:fontRef idx="minor"/>
        </p:style>
        <p:txBody>
          <a:bodyPr lIns="90000" rIns="90000" tIns="45000" bIns="45000"/>
          <a:p>
            <a:pPr algn="r">
              <a:lnSpc>
                <a:spcPct val="100000"/>
              </a:lnSpc>
            </a:pPr>
            <a:r>
              <a:rPr b="1" lang="en-US" sz="1200" spc="-1" strike="noStrike">
                <a:solidFill>
                  <a:srgbClr val="ffffff"/>
                </a:solidFill>
                <a:latin typeface="Arial"/>
                <a:ea typeface="Arial Unicode MS"/>
              </a:rPr>
              <a:t>Your Text Here</a:t>
            </a:r>
            <a:endParaRPr b="0" lang="en-US" sz="1200" spc="-1" strike="noStrike">
              <a:latin typeface="Arial"/>
            </a:endParaRPr>
          </a:p>
        </p:txBody>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5" name="CustomShape 1"/>
          <p:cNvSpPr/>
          <p:nvPr/>
        </p:nvSpPr>
        <p:spPr>
          <a:xfrm>
            <a:off x="0" y="123480"/>
            <a:ext cx="9142920" cy="574920"/>
          </a:xfrm>
          <a:prstGeom prst="rect">
            <a:avLst/>
          </a:prstGeom>
          <a:noFill/>
          <a:ln>
            <a:noFill/>
          </a:ln>
        </p:spPr>
        <p:style>
          <a:lnRef idx="0"/>
          <a:fillRef idx="0"/>
          <a:effectRef idx="0"/>
          <a:fontRef idx="minor"/>
        </p:style>
        <p:txBody>
          <a:bodyPr lIns="90000" rIns="90000" tIns="45000" bIns="45000" anchor="ctr"/>
          <a:p>
            <a:pPr algn="ctr">
              <a:lnSpc>
                <a:spcPct val="100000"/>
              </a:lnSpc>
              <a:spcBef>
                <a:spcPts val="720"/>
              </a:spcBef>
            </a:pPr>
            <a:r>
              <a:rPr b="0" lang="en-US" sz="3600" spc="-1" strike="noStrike">
                <a:solidFill>
                  <a:srgbClr val="404040"/>
                </a:solidFill>
                <a:latin typeface="Arial"/>
                <a:ea typeface="Arial Unicode MS"/>
              </a:rPr>
              <a:t>Scrum Team</a:t>
            </a:r>
            <a:endParaRPr b="0" lang="en-US" sz="3600" spc="-1" strike="noStrike">
              <a:latin typeface="Arial"/>
            </a:endParaRPr>
          </a:p>
        </p:txBody>
      </p:sp>
      <p:sp>
        <p:nvSpPr>
          <p:cNvPr id="456" name="CustomShape 2"/>
          <p:cNvSpPr/>
          <p:nvPr/>
        </p:nvSpPr>
        <p:spPr>
          <a:xfrm>
            <a:off x="0" y="699480"/>
            <a:ext cx="9142920" cy="286920"/>
          </a:xfrm>
          <a:prstGeom prst="rect">
            <a:avLst/>
          </a:prstGeom>
          <a:noFill/>
          <a:ln>
            <a:noFill/>
          </a:ln>
        </p:spPr>
        <p:style>
          <a:lnRef idx="0"/>
          <a:fillRef idx="0"/>
          <a:effectRef idx="0"/>
          <a:fontRef idx="minor"/>
        </p:style>
        <p:txBody>
          <a:bodyPr lIns="90000" rIns="90000" tIns="45000" bIns="45000" anchor="ctr"/>
          <a:p>
            <a:pPr algn="ctr">
              <a:lnSpc>
                <a:spcPct val="100000"/>
              </a:lnSpc>
              <a:spcBef>
                <a:spcPts val="281"/>
              </a:spcBef>
            </a:pPr>
            <a:r>
              <a:rPr b="0" lang="en-US" sz="1400" spc="-1" strike="noStrike">
                <a:solidFill>
                  <a:srgbClr val="404040"/>
                </a:solidFill>
                <a:latin typeface="Arial"/>
                <a:ea typeface="Arial Unicode MS"/>
              </a:rPr>
              <a:t>Bagian yang berperan scrum agar bisa berjalan</a:t>
            </a:r>
            <a:endParaRPr b="0" lang="en-US" sz="1400" spc="-1" strike="noStrike">
              <a:latin typeface="Arial"/>
            </a:endParaRPr>
          </a:p>
        </p:txBody>
      </p:sp>
      <p:grpSp>
        <p:nvGrpSpPr>
          <p:cNvPr id="457" name="Group 3"/>
          <p:cNvGrpSpPr/>
          <p:nvPr/>
        </p:nvGrpSpPr>
        <p:grpSpPr>
          <a:xfrm>
            <a:off x="980640" y="1473120"/>
            <a:ext cx="2323440" cy="3323160"/>
            <a:chOff x="980640" y="1473120"/>
            <a:chExt cx="2323440" cy="3323160"/>
          </a:xfrm>
        </p:grpSpPr>
        <p:grpSp>
          <p:nvGrpSpPr>
            <p:cNvPr id="458" name="Group 4"/>
            <p:cNvGrpSpPr/>
            <p:nvPr/>
          </p:nvGrpSpPr>
          <p:grpSpPr>
            <a:xfrm>
              <a:off x="1999080" y="2846880"/>
              <a:ext cx="1305000" cy="1949400"/>
              <a:chOff x="1999080" y="2846880"/>
              <a:chExt cx="1305000" cy="1949400"/>
            </a:xfrm>
          </p:grpSpPr>
          <p:sp>
            <p:nvSpPr>
              <p:cNvPr id="459" name="CustomShape 5"/>
              <p:cNvSpPr/>
              <p:nvPr/>
            </p:nvSpPr>
            <p:spPr>
              <a:xfrm rot="19918200">
                <a:off x="2760480" y="4115880"/>
                <a:ext cx="423000" cy="617040"/>
              </a:xfrm>
              <a:custGeom>
                <a:avLst/>
                <a:gdLst/>
                <a:ahLst/>
                <a:rect l="l" t="t" r="r" b="b"/>
                <a:pathLst>
                  <a:path w="1802378" h="1800199">
                    <a:moveTo>
                      <a:pt x="0" y="0"/>
                    </a:moveTo>
                    <a:lnTo>
                      <a:pt x="1802378" y="0"/>
                    </a:lnTo>
                    <a:lnTo>
                      <a:pt x="1802378" y="289727"/>
                    </a:lnTo>
                    <a:lnTo>
                      <a:pt x="1801366" y="289727"/>
                    </a:lnTo>
                    <a:lnTo>
                      <a:pt x="901188" y="1800199"/>
                    </a:lnTo>
                    <a:lnTo>
                      <a:pt x="1012" y="289727"/>
                    </a:lnTo>
                    <a:lnTo>
                      <a:pt x="0" y="289727"/>
                    </a:lnTo>
                    <a:lnTo>
                      <a:pt x="0" y="288030"/>
                    </a:lnTo>
                    <a:close/>
                  </a:path>
                </a:pathLst>
              </a:custGeom>
              <a:gradFill rotWithShape="0">
                <a:gsLst>
                  <a:gs pos="0">
                    <a:schemeClr val="accent2">
                      <a:lumMod val="70000"/>
                      <a:lumOff val="30000"/>
                    </a:schemeClr>
                  </a:gs>
                  <a:gs pos="100000">
                    <a:schemeClr val="accent2">
                      <a:lumMod val="70000"/>
                      <a:lumOff val="30000"/>
                    </a:schemeClr>
                  </a:gs>
                </a:gsLst>
                <a:lin ang="19800000"/>
              </a:gradFill>
              <a:ln>
                <a:noFill/>
              </a:ln>
            </p:spPr>
            <p:style>
              <a:lnRef idx="2">
                <a:schemeClr val="accent1">
                  <a:shade val="50000"/>
                </a:schemeClr>
              </a:lnRef>
              <a:fillRef idx="1">
                <a:schemeClr val="accent1"/>
              </a:fillRef>
              <a:effectRef idx="0">
                <a:schemeClr val="accent1"/>
              </a:effectRef>
              <a:fontRef idx="minor"/>
            </p:style>
          </p:sp>
          <p:sp>
            <p:nvSpPr>
              <p:cNvPr id="460" name="CustomShape 6"/>
              <p:cNvSpPr/>
              <p:nvPr/>
            </p:nvSpPr>
            <p:spPr>
              <a:xfrm rot="19918200">
                <a:off x="2898360" y="4111200"/>
                <a:ext cx="142560" cy="624240"/>
              </a:xfrm>
              <a:custGeom>
                <a:avLst/>
                <a:gdLst/>
                <a:ahLst/>
                <a:rect l="l" t="t" r="r" b="b"/>
                <a:pathLst>
                  <a:path w="1359043" h="1820658">
                    <a:moveTo>
                      <a:pt x="0" y="0"/>
                    </a:moveTo>
                    <a:lnTo>
                      <a:pt x="1359043" y="0"/>
                    </a:lnTo>
                    <a:lnTo>
                      <a:pt x="1359043" y="212596"/>
                    </a:lnTo>
                    <a:lnTo>
                      <a:pt x="720119" y="1820658"/>
                    </a:lnTo>
                    <a:lnTo>
                      <a:pt x="1012" y="289727"/>
                    </a:lnTo>
                    <a:lnTo>
                      <a:pt x="0" y="289727"/>
                    </a:lnTo>
                    <a:lnTo>
                      <a:pt x="0" y="288030"/>
                    </a:lnTo>
                    <a:lnTo>
                      <a:pt x="0" y="0"/>
                    </a:lnTo>
                    <a:close/>
                  </a:path>
                </a:pathLst>
              </a:custGeom>
              <a:gradFill rotWithShape="0">
                <a:gsLst>
                  <a:gs pos="0">
                    <a:schemeClr val="accent2">
                      <a:lumMod val="50000"/>
                      <a:lumOff val="50000"/>
                    </a:schemeClr>
                  </a:gs>
                  <a:gs pos="100000">
                    <a:schemeClr val="accent2">
                      <a:lumMod val="50000"/>
                      <a:lumOff val="50000"/>
                    </a:schemeClr>
                  </a:gs>
                </a:gsLst>
                <a:lin ang="19800000"/>
              </a:gradFill>
              <a:ln>
                <a:noFill/>
              </a:ln>
            </p:spPr>
            <p:style>
              <a:lnRef idx="2">
                <a:schemeClr val="accent1">
                  <a:shade val="50000"/>
                </a:schemeClr>
              </a:lnRef>
              <a:fillRef idx="1">
                <a:schemeClr val="accent1"/>
              </a:fillRef>
              <a:effectRef idx="0">
                <a:schemeClr val="accent1"/>
              </a:effectRef>
              <a:fontRef idx="minor"/>
            </p:style>
          </p:sp>
          <p:sp>
            <p:nvSpPr>
              <p:cNvPr id="461" name="CustomShape 7"/>
              <p:cNvSpPr/>
              <p:nvPr/>
            </p:nvSpPr>
            <p:spPr>
              <a:xfrm rot="19918200">
                <a:off x="2769480" y="4167360"/>
                <a:ext cx="208440" cy="604440"/>
              </a:xfrm>
              <a:custGeom>
                <a:avLst/>
                <a:gdLst/>
                <a:ahLst/>
                <a:rect l="l" t="t" r="r" b="b"/>
                <a:pathLst>
                  <a:path w="1331023" h="1763232">
                    <a:moveTo>
                      <a:pt x="0" y="0"/>
                    </a:moveTo>
                    <a:lnTo>
                      <a:pt x="897414" y="0"/>
                    </a:lnTo>
                    <a:cubicBezTo>
                      <a:pt x="898890" y="70865"/>
                      <a:pt x="900367" y="141731"/>
                      <a:pt x="901843" y="212596"/>
                    </a:cubicBezTo>
                    <a:lnTo>
                      <a:pt x="1331023" y="1763232"/>
                    </a:lnTo>
                    <a:lnTo>
                      <a:pt x="1012" y="289727"/>
                    </a:lnTo>
                    <a:lnTo>
                      <a:pt x="0" y="289727"/>
                    </a:lnTo>
                    <a:lnTo>
                      <a:pt x="0" y="288030"/>
                    </a:lnTo>
                    <a:lnTo>
                      <a:pt x="0" y="0"/>
                    </a:lnTo>
                    <a:close/>
                  </a:path>
                </a:pathLst>
              </a:custGeom>
              <a:gradFill rotWithShape="0">
                <a:gsLst>
                  <a:gs pos="0">
                    <a:schemeClr val="accent2">
                      <a:lumMod val="30000"/>
                      <a:lumOff val="70000"/>
                    </a:schemeClr>
                  </a:gs>
                  <a:gs pos="100000">
                    <a:schemeClr val="accent2">
                      <a:lumMod val="30000"/>
                      <a:lumOff val="70000"/>
                    </a:schemeClr>
                  </a:gs>
                </a:gsLst>
                <a:lin ang="19800000"/>
              </a:gradFill>
              <a:ln>
                <a:noFill/>
              </a:ln>
            </p:spPr>
            <p:style>
              <a:lnRef idx="2">
                <a:schemeClr val="accent1">
                  <a:shade val="50000"/>
                </a:schemeClr>
              </a:lnRef>
              <a:fillRef idx="1">
                <a:schemeClr val="accent1"/>
              </a:fillRef>
              <a:effectRef idx="0">
                <a:schemeClr val="accent1"/>
              </a:effectRef>
              <a:fontRef idx="minor"/>
            </p:style>
          </p:sp>
          <p:sp>
            <p:nvSpPr>
              <p:cNvPr id="462" name="CustomShape 8"/>
              <p:cNvSpPr/>
              <p:nvPr/>
            </p:nvSpPr>
            <p:spPr>
              <a:xfrm rot="19918200">
                <a:off x="2329200" y="2927520"/>
                <a:ext cx="140040" cy="1440000"/>
              </a:xfrm>
              <a:custGeom>
                <a:avLst/>
                <a:gdLst/>
                <a:ahLst/>
                <a:rect l="l" t="t" r="r" b="b"/>
                <a:pathLst>
                  <a:path w="571061" h="4392488">
                    <a:moveTo>
                      <a:pt x="0" y="0"/>
                    </a:moveTo>
                    <a:lnTo>
                      <a:pt x="571061" y="0"/>
                    </a:lnTo>
                    <a:lnTo>
                      <a:pt x="571061" y="4392488"/>
                    </a:lnTo>
                    <a:lnTo>
                      <a:pt x="560315" y="4392488"/>
                    </a:lnTo>
                    <a:cubicBezTo>
                      <a:pt x="531263" y="4268191"/>
                      <a:pt x="419108" y="4176464"/>
                      <a:pt x="285530" y="4176464"/>
                    </a:cubicBezTo>
                    <a:cubicBezTo>
                      <a:pt x="151952" y="4176464"/>
                      <a:pt x="39798" y="4268191"/>
                      <a:pt x="10747" y="4392488"/>
                    </a:cubicBezTo>
                    <a:lnTo>
                      <a:pt x="0" y="4392488"/>
                    </a:lnTo>
                    <a:close/>
                  </a:path>
                </a:pathLst>
              </a:custGeom>
              <a:gradFill rotWithShape="0">
                <a:gsLst>
                  <a:gs pos="0">
                    <a:schemeClr val="accent1">
                      <a:lumMod val="30000"/>
                      <a:lumOff val="70000"/>
                    </a:schemeClr>
                  </a:gs>
                  <a:gs pos="100000">
                    <a:schemeClr val="accent1">
                      <a:lumMod val="30000"/>
                      <a:lumOff val="70000"/>
                    </a:schemeClr>
                  </a:gs>
                </a:gsLst>
                <a:lin ang="19800000"/>
              </a:gradFill>
              <a:ln>
                <a:noFill/>
              </a:ln>
            </p:spPr>
            <p:style>
              <a:lnRef idx="2">
                <a:schemeClr val="accent1">
                  <a:shade val="50000"/>
                </a:schemeClr>
              </a:lnRef>
              <a:fillRef idx="1">
                <a:schemeClr val="accent1"/>
              </a:fillRef>
              <a:effectRef idx="0">
                <a:schemeClr val="accent1"/>
              </a:effectRef>
              <a:fontRef idx="minor"/>
            </p:style>
          </p:sp>
          <p:sp>
            <p:nvSpPr>
              <p:cNvPr id="463" name="CustomShape 9"/>
              <p:cNvSpPr/>
              <p:nvPr/>
            </p:nvSpPr>
            <p:spPr>
              <a:xfrm rot="19918200">
                <a:off x="2453040" y="2861640"/>
                <a:ext cx="140040" cy="1440000"/>
              </a:xfrm>
              <a:custGeom>
                <a:avLst/>
                <a:gdLst/>
                <a:ahLst/>
                <a:rect l="l" t="t" r="r" b="b"/>
                <a:pathLst>
                  <a:path w="571061" h="4392488">
                    <a:moveTo>
                      <a:pt x="0" y="0"/>
                    </a:moveTo>
                    <a:lnTo>
                      <a:pt x="571061" y="0"/>
                    </a:lnTo>
                    <a:lnTo>
                      <a:pt x="571061" y="4392488"/>
                    </a:lnTo>
                    <a:lnTo>
                      <a:pt x="560315" y="4392488"/>
                    </a:lnTo>
                    <a:cubicBezTo>
                      <a:pt x="531263" y="4268191"/>
                      <a:pt x="419108" y="4176464"/>
                      <a:pt x="285530" y="4176464"/>
                    </a:cubicBezTo>
                    <a:cubicBezTo>
                      <a:pt x="151952" y="4176464"/>
                      <a:pt x="39798" y="4268191"/>
                      <a:pt x="10747" y="4392488"/>
                    </a:cubicBezTo>
                    <a:lnTo>
                      <a:pt x="0" y="4392488"/>
                    </a:lnTo>
                    <a:close/>
                  </a:path>
                </a:pathLst>
              </a:custGeom>
              <a:gradFill rotWithShape="0">
                <a:gsLst>
                  <a:gs pos="0">
                    <a:schemeClr val="accent1">
                      <a:lumMod val="50000"/>
                      <a:lumOff val="50000"/>
                    </a:schemeClr>
                  </a:gs>
                  <a:gs pos="100000">
                    <a:schemeClr val="accent1">
                      <a:lumMod val="50000"/>
                      <a:lumOff val="50000"/>
                    </a:schemeClr>
                  </a:gs>
                </a:gsLst>
                <a:lin ang="19800000"/>
              </a:gradFill>
              <a:ln>
                <a:noFill/>
              </a:ln>
            </p:spPr>
            <p:style>
              <a:lnRef idx="2">
                <a:schemeClr val="accent1">
                  <a:shade val="50000"/>
                </a:schemeClr>
              </a:lnRef>
              <a:fillRef idx="1">
                <a:schemeClr val="accent1"/>
              </a:fillRef>
              <a:effectRef idx="0">
                <a:schemeClr val="accent1"/>
              </a:effectRef>
              <a:fontRef idx="minor"/>
            </p:style>
          </p:sp>
          <p:sp>
            <p:nvSpPr>
              <p:cNvPr id="464" name="CustomShape 10"/>
              <p:cNvSpPr/>
              <p:nvPr/>
            </p:nvSpPr>
            <p:spPr>
              <a:xfrm rot="19918200">
                <a:off x="2577600" y="2795400"/>
                <a:ext cx="140040" cy="1440000"/>
              </a:xfrm>
              <a:custGeom>
                <a:avLst/>
                <a:gdLst/>
                <a:ahLst/>
                <a:rect l="l" t="t" r="r" b="b"/>
                <a:pathLst>
                  <a:path w="571061" h="4392488">
                    <a:moveTo>
                      <a:pt x="0" y="0"/>
                    </a:moveTo>
                    <a:lnTo>
                      <a:pt x="571061" y="0"/>
                    </a:lnTo>
                    <a:lnTo>
                      <a:pt x="571061" y="4392488"/>
                    </a:lnTo>
                    <a:lnTo>
                      <a:pt x="560315" y="4392488"/>
                    </a:lnTo>
                    <a:cubicBezTo>
                      <a:pt x="531263" y="4268191"/>
                      <a:pt x="419108" y="4176464"/>
                      <a:pt x="285530" y="4176464"/>
                    </a:cubicBezTo>
                    <a:cubicBezTo>
                      <a:pt x="151952" y="4176464"/>
                      <a:pt x="39798" y="4268191"/>
                      <a:pt x="10747" y="4392488"/>
                    </a:cubicBezTo>
                    <a:lnTo>
                      <a:pt x="0" y="43924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465" name="CustomShape 11"/>
              <p:cNvSpPr/>
              <p:nvPr/>
            </p:nvSpPr>
            <p:spPr>
              <a:xfrm rot="9118200">
                <a:off x="3011400" y="4535280"/>
                <a:ext cx="140040" cy="185760"/>
              </a:xfrm>
              <a:prstGeom prst="triangle">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p:style>
          </p:sp>
        </p:grpSp>
        <p:grpSp>
          <p:nvGrpSpPr>
            <p:cNvPr id="466" name="Group 12"/>
            <p:cNvGrpSpPr/>
            <p:nvPr/>
          </p:nvGrpSpPr>
          <p:grpSpPr>
            <a:xfrm>
              <a:off x="980640" y="1473120"/>
              <a:ext cx="1599840" cy="1554120"/>
              <a:chOff x="980640" y="1473120"/>
              <a:chExt cx="1599840" cy="1554120"/>
            </a:xfrm>
          </p:grpSpPr>
          <p:sp>
            <p:nvSpPr>
              <p:cNvPr id="467" name="CustomShape 13"/>
              <p:cNvSpPr/>
              <p:nvPr/>
            </p:nvSpPr>
            <p:spPr>
              <a:xfrm rot="6418200">
                <a:off x="1345680" y="1809000"/>
                <a:ext cx="984240" cy="984240"/>
              </a:xfrm>
              <a:custGeom>
                <a:avLst/>
                <a:gdLst/>
                <a:ahLst/>
                <a:rect l="l" t="t" r="r" b="b"/>
                <a:pathLst>
                  <a:path w="2192670" h="2192671">
                    <a:moveTo>
                      <a:pt x="293361" y="1899310"/>
                    </a:moveTo>
                    <a:cubicBezTo>
                      <a:pt x="112107" y="1718057"/>
                      <a:pt x="0" y="1467657"/>
                      <a:pt x="0" y="1191074"/>
                    </a:cubicBezTo>
                    <a:cubicBezTo>
                      <a:pt x="0" y="637907"/>
                      <a:pt x="448430" y="189477"/>
                      <a:pt x="1001597" y="189477"/>
                    </a:cubicBezTo>
                    <a:lnTo>
                      <a:pt x="1341342" y="189477"/>
                    </a:lnTo>
                    <a:lnTo>
                      <a:pt x="1530818" y="0"/>
                    </a:lnTo>
                    <a:cubicBezTo>
                      <a:pt x="1606970" y="-76151"/>
                      <a:pt x="1730435" y="-76151"/>
                      <a:pt x="1806586" y="0"/>
                    </a:cubicBezTo>
                    <a:lnTo>
                      <a:pt x="1996062" y="189477"/>
                    </a:lnTo>
                    <a:lnTo>
                      <a:pt x="2003194" y="189477"/>
                    </a:lnTo>
                    <a:lnTo>
                      <a:pt x="2003194" y="196609"/>
                    </a:lnTo>
                    <a:lnTo>
                      <a:pt x="2192670" y="386085"/>
                    </a:lnTo>
                    <a:cubicBezTo>
                      <a:pt x="2268822" y="462236"/>
                      <a:pt x="2268822" y="585701"/>
                      <a:pt x="2192670" y="661852"/>
                    </a:cubicBezTo>
                    <a:lnTo>
                      <a:pt x="2003193" y="851329"/>
                    </a:lnTo>
                    <a:cubicBezTo>
                      <a:pt x="2003193" y="964577"/>
                      <a:pt x="2003194" y="1077826"/>
                      <a:pt x="2003194" y="1191074"/>
                    </a:cubicBezTo>
                    <a:cubicBezTo>
                      <a:pt x="2003194" y="1744241"/>
                      <a:pt x="1554764" y="2192671"/>
                      <a:pt x="1001597" y="2192671"/>
                    </a:cubicBezTo>
                    <a:cubicBezTo>
                      <a:pt x="725014" y="2192671"/>
                      <a:pt x="474614" y="2080563"/>
                      <a:pt x="293361" y="1899310"/>
                    </a:cubicBezTo>
                    <a:close/>
                  </a:path>
                </a:pathLst>
              </a:custGeom>
              <a:solidFill>
                <a:schemeClr val="bg1"/>
              </a:solidFill>
              <a:ln w="50760">
                <a:solidFill>
                  <a:schemeClr val="accent1"/>
                </a:solidFill>
                <a:round/>
              </a:ln>
            </p:spPr>
            <p:style>
              <a:lnRef idx="2">
                <a:schemeClr val="accent1">
                  <a:shade val="50000"/>
                </a:schemeClr>
              </a:lnRef>
              <a:fillRef idx="1">
                <a:schemeClr val="accent1"/>
              </a:fillRef>
              <a:effectRef idx="0">
                <a:schemeClr val="accent1"/>
              </a:effectRef>
              <a:fontRef idx="minor"/>
            </p:style>
          </p:sp>
          <p:sp>
            <p:nvSpPr>
              <p:cNvPr id="468" name="CustomShape 14"/>
              <p:cNvSpPr/>
              <p:nvPr/>
            </p:nvSpPr>
            <p:spPr>
              <a:xfrm rot="9118200">
                <a:off x="1799640" y="2271240"/>
                <a:ext cx="336600" cy="578160"/>
              </a:xfrm>
              <a:prstGeom prst="trapezoid">
                <a:avLst>
                  <a:gd name="adj" fmla="val 25000"/>
                </a:avLst>
              </a:prstGeom>
              <a:solidFill>
                <a:schemeClr val="bg1"/>
              </a:solidFill>
              <a:ln w="38160">
                <a:solidFill>
                  <a:schemeClr val="accent1"/>
                </a:solidFill>
                <a:round/>
              </a:ln>
            </p:spPr>
            <p:style>
              <a:lnRef idx="2">
                <a:schemeClr val="accent1">
                  <a:shade val="50000"/>
                </a:schemeClr>
              </a:lnRef>
              <a:fillRef idx="1">
                <a:schemeClr val="accent1"/>
              </a:fillRef>
              <a:effectRef idx="0">
                <a:schemeClr val="accent1"/>
              </a:effectRef>
              <a:fontRef idx="minor"/>
            </p:style>
          </p:sp>
          <p:sp>
            <p:nvSpPr>
              <p:cNvPr id="469" name="CustomShape 15"/>
              <p:cNvSpPr/>
              <p:nvPr/>
            </p:nvSpPr>
            <p:spPr>
              <a:xfrm rot="1018200">
                <a:off x="2069280" y="1481040"/>
                <a:ext cx="87480" cy="220320"/>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470" name="CustomShape 16"/>
              <p:cNvSpPr/>
              <p:nvPr/>
            </p:nvSpPr>
            <p:spPr>
              <a:xfrm flipH="1" rot="17218200">
                <a:off x="1054440" y="2021040"/>
                <a:ext cx="87480" cy="220680"/>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471" name="CustomShape 17"/>
              <p:cNvSpPr/>
              <p:nvPr/>
            </p:nvSpPr>
            <p:spPr>
              <a:xfrm rot="19918200">
                <a:off x="1459440" y="1556280"/>
                <a:ext cx="87480" cy="220320"/>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472" name="CustomShape 18"/>
              <p:cNvSpPr/>
              <p:nvPr/>
            </p:nvSpPr>
            <p:spPr>
              <a:xfrm rot="3718800">
                <a:off x="2418840" y="1787040"/>
                <a:ext cx="87480" cy="220320"/>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473" name="CustomShape 19"/>
              <p:cNvSpPr/>
              <p:nvPr/>
            </p:nvSpPr>
            <p:spPr>
              <a:xfrm flipH="1" rot="14518200">
                <a:off x="1117800" y="2415600"/>
                <a:ext cx="87120" cy="220320"/>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474" name="CustomShape 20"/>
              <p:cNvSpPr/>
              <p:nvPr/>
            </p:nvSpPr>
            <p:spPr>
              <a:xfrm rot="19918200">
                <a:off x="1929600" y="2844000"/>
                <a:ext cx="451080" cy="82080"/>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475" name="CustomShape 21"/>
              <p:cNvSpPr/>
              <p:nvPr/>
            </p:nvSpPr>
            <p:spPr>
              <a:xfrm rot="19918200">
                <a:off x="1730880" y="2276280"/>
                <a:ext cx="52200" cy="131760"/>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476" name="CustomShape 22"/>
              <p:cNvSpPr/>
              <p:nvPr/>
            </p:nvSpPr>
            <p:spPr>
              <a:xfrm rot="19918200">
                <a:off x="1812240" y="2233440"/>
                <a:ext cx="52200" cy="131760"/>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477" name="CustomShape 23"/>
              <p:cNvSpPr/>
              <p:nvPr/>
            </p:nvSpPr>
            <p:spPr>
              <a:xfrm rot="19918200">
                <a:off x="1893240" y="2190240"/>
                <a:ext cx="52200" cy="131760"/>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grpSp>
      </p:grpSp>
      <p:sp>
        <p:nvSpPr>
          <p:cNvPr id="478" name="CustomShape 24"/>
          <p:cNvSpPr/>
          <p:nvPr/>
        </p:nvSpPr>
        <p:spPr>
          <a:xfrm>
            <a:off x="-15840" y="2530080"/>
            <a:ext cx="3090600" cy="1937520"/>
          </a:xfrm>
          <a:custGeom>
            <a:avLst/>
            <a:gdLst/>
            <a:ahLst/>
            <a:rect l="l" t="t" r="r" b="b"/>
            <a:pathLst>
              <a:path w="2889213" h="1811553">
                <a:moveTo>
                  <a:pt x="2150164" y="113773"/>
                </a:moveTo>
                <a:lnTo>
                  <a:pt x="2655476" y="469395"/>
                </a:lnTo>
                <a:cubicBezTo>
                  <a:pt x="2724937" y="612627"/>
                  <a:pt x="2790110" y="774578"/>
                  <a:pt x="2828170" y="895281"/>
                </a:cubicBezTo>
                <a:cubicBezTo>
                  <a:pt x="2845006" y="1009922"/>
                  <a:pt x="2872906" y="1094971"/>
                  <a:pt x="2883834" y="1193615"/>
                </a:cubicBezTo>
                <a:cubicBezTo>
                  <a:pt x="2898597" y="1276508"/>
                  <a:pt x="2882583" y="1383685"/>
                  <a:pt x="2840612" y="1449135"/>
                </a:cubicBezTo>
                <a:cubicBezTo>
                  <a:pt x="2801112" y="1388173"/>
                  <a:pt x="2764708" y="1276910"/>
                  <a:pt x="2632493" y="1060062"/>
                </a:cubicBezTo>
                <a:cubicBezTo>
                  <a:pt x="2521003" y="837054"/>
                  <a:pt x="2268591" y="370791"/>
                  <a:pt x="2150164" y="113773"/>
                </a:cubicBezTo>
                <a:close/>
                <a:moveTo>
                  <a:pt x="1348782" y="0"/>
                </a:moveTo>
                <a:cubicBezTo>
                  <a:pt x="1445338" y="154432"/>
                  <a:pt x="1639668" y="165874"/>
                  <a:pt x="1714668" y="204372"/>
                </a:cubicBezTo>
                <a:cubicBezTo>
                  <a:pt x="1723722" y="285320"/>
                  <a:pt x="1831199" y="402612"/>
                  <a:pt x="1866896" y="462766"/>
                </a:cubicBezTo>
                <a:cubicBezTo>
                  <a:pt x="1913125" y="544588"/>
                  <a:pt x="1935949" y="596454"/>
                  <a:pt x="1973469" y="669299"/>
                </a:cubicBezTo>
                <a:cubicBezTo>
                  <a:pt x="1909251" y="682689"/>
                  <a:pt x="1863715" y="712895"/>
                  <a:pt x="1866010" y="762998"/>
                </a:cubicBezTo>
                <a:cubicBezTo>
                  <a:pt x="1884495" y="971782"/>
                  <a:pt x="2517373" y="1008755"/>
                  <a:pt x="2733769" y="1271909"/>
                </a:cubicBezTo>
                <a:cubicBezTo>
                  <a:pt x="2839248" y="1365427"/>
                  <a:pt x="2779441" y="1512521"/>
                  <a:pt x="2694623" y="1524483"/>
                </a:cubicBezTo>
                <a:cubicBezTo>
                  <a:pt x="2575007" y="1522308"/>
                  <a:pt x="2538107" y="1485627"/>
                  <a:pt x="2385869" y="1470403"/>
                </a:cubicBezTo>
                <a:cubicBezTo>
                  <a:pt x="2333676" y="1639614"/>
                  <a:pt x="2280982" y="1755416"/>
                  <a:pt x="2214278" y="1811553"/>
                </a:cubicBezTo>
                <a:cubicBezTo>
                  <a:pt x="2147576" y="1804531"/>
                  <a:pt x="2033271" y="1685187"/>
                  <a:pt x="2074819" y="1450562"/>
                </a:cubicBezTo>
                <a:cubicBezTo>
                  <a:pt x="1992109" y="1541380"/>
                  <a:pt x="1856720" y="1716561"/>
                  <a:pt x="1739085" y="1756177"/>
                </a:cubicBezTo>
                <a:cubicBezTo>
                  <a:pt x="1647742" y="1688758"/>
                  <a:pt x="1625791" y="1561162"/>
                  <a:pt x="1648664" y="1466917"/>
                </a:cubicBezTo>
                <a:cubicBezTo>
                  <a:pt x="1575908" y="1517602"/>
                  <a:pt x="1475987" y="1575732"/>
                  <a:pt x="1376671" y="1585086"/>
                </a:cubicBezTo>
                <a:cubicBezTo>
                  <a:pt x="1265755" y="1421973"/>
                  <a:pt x="1344050" y="1304532"/>
                  <a:pt x="1415819" y="1219713"/>
                </a:cubicBezTo>
                <a:cubicBezTo>
                  <a:pt x="1106992" y="1284958"/>
                  <a:pt x="922130" y="1226237"/>
                  <a:pt x="665501" y="1160992"/>
                </a:cubicBezTo>
                <a:cubicBezTo>
                  <a:pt x="467591" y="1128369"/>
                  <a:pt x="282729" y="1004403"/>
                  <a:pt x="0" y="1010928"/>
                </a:cubicBezTo>
                <a:lnTo>
                  <a:pt x="13050" y="169268"/>
                </a:lnTo>
                <a:cubicBezTo>
                  <a:pt x="722590" y="234513"/>
                  <a:pt x="1132701" y="28762"/>
                  <a:pt x="1348782" y="0"/>
                </a:cubicBezTo>
                <a:close/>
              </a:path>
            </a:pathLst>
          </a:custGeom>
          <a:gradFill rotWithShape="0">
            <a:gsLst>
              <a:gs pos="0">
                <a:schemeClr val="accent2">
                  <a:lumMod val="50000"/>
                  <a:lumOff val="50000"/>
                </a:schemeClr>
              </a:gs>
              <a:gs pos="100000">
                <a:schemeClr val="accent2">
                  <a:lumMod val="50000"/>
                  <a:lumOff val="50000"/>
                </a:schemeClr>
              </a:gs>
            </a:gsLst>
            <a:lin ang="19800000"/>
          </a:gradFill>
          <a:ln>
            <a:noFill/>
          </a:ln>
        </p:spPr>
        <p:style>
          <a:lnRef idx="2">
            <a:schemeClr val="accent1">
              <a:shade val="50000"/>
            </a:schemeClr>
          </a:lnRef>
          <a:fillRef idx="1">
            <a:schemeClr val="accent1"/>
          </a:fillRef>
          <a:effectRef idx="0">
            <a:schemeClr val="accent1"/>
          </a:effectRef>
          <a:fontRef idx="minor"/>
        </p:style>
      </p:sp>
      <p:sp>
        <p:nvSpPr>
          <p:cNvPr id="479" name="CustomShape 25"/>
          <p:cNvSpPr/>
          <p:nvPr/>
        </p:nvSpPr>
        <p:spPr>
          <a:xfrm>
            <a:off x="4164120" y="1404000"/>
            <a:ext cx="574920" cy="5749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480" name="CustomShape 26"/>
          <p:cNvSpPr/>
          <p:nvPr/>
        </p:nvSpPr>
        <p:spPr>
          <a:xfrm>
            <a:off x="4164120" y="2262600"/>
            <a:ext cx="574920" cy="5749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p:style>
      </p:sp>
      <p:sp>
        <p:nvSpPr>
          <p:cNvPr id="481" name="CustomShape 27"/>
          <p:cNvSpPr/>
          <p:nvPr/>
        </p:nvSpPr>
        <p:spPr>
          <a:xfrm>
            <a:off x="4164120" y="3248280"/>
            <a:ext cx="574920" cy="5749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grpSp>
        <p:nvGrpSpPr>
          <p:cNvPr id="482" name="Group 28"/>
          <p:cNvGrpSpPr/>
          <p:nvPr/>
        </p:nvGrpSpPr>
        <p:grpSpPr>
          <a:xfrm>
            <a:off x="4841280" y="1319400"/>
            <a:ext cx="3671280" cy="738000"/>
            <a:chOff x="4841280" y="1319400"/>
            <a:chExt cx="3671280" cy="738000"/>
          </a:xfrm>
        </p:grpSpPr>
        <p:sp>
          <p:nvSpPr>
            <p:cNvPr id="483" name="CustomShape 29"/>
            <p:cNvSpPr/>
            <p:nvPr/>
          </p:nvSpPr>
          <p:spPr>
            <a:xfrm>
              <a:off x="4841280" y="1602720"/>
              <a:ext cx="3671280" cy="45468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404040"/>
                  </a:solidFill>
                  <a:latin typeface="Arial"/>
                  <a:ea typeface="Arial Unicode MS"/>
                </a:rPr>
                <a:t>Merupakan individu yang dipilih untuk bertanggung jawab atas proyek yang di kembangkan</a:t>
              </a:r>
              <a:endParaRPr b="0" lang="en-US" sz="1200" spc="-1" strike="noStrike">
                <a:latin typeface="Arial"/>
              </a:endParaRPr>
            </a:p>
          </p:txBody>
        </p:sp>
        <p:sp>
          <p:nvSpPr>
            <p:cNvPr id="484" name="CustomShape 30"/>
            <p:cNvSpPr/>
            <p:nvPr/>
          </p:nvSpPr>
          <p:spPr>
            <a:xfrm>
              <a:off x="4841280" y="1319400"/>
              <a:ext cx="3671280" cy="302760"/>
            </a:xfrm>
            <a:prstGeom prst="rect">
              <a:avLst/>
            </a:prstGeom>
            <a:noFill/>
            <a:ln>
              <a:noFill/>
            </a:ln>
          </p:spPr>
          <p:style>
            <a:lnRef idx="0"/>
            <a:fillRef idx="0"/>
            <a:effectRef idx="0"/>
            <a:fontRef idx="minor"/>
          </p:style>
          <p:txBody>
            <a:bodyPr lIns="90000" rIns="90000" tIns="45000" bIns="45000"/>
            <a:p>
              <a:pPr>
                <a:lnSpc>
                  <a:spcPct val="100000"/>
                </a:lnSpc>
              </a:pPr>
              <a:r>
                <a:rPr b="1" lang="en-US" sz="1400" spc="-1" strike="noStrike">
                  <a:solidFill>
                    <a:srgbClr val="404040"/>
                  </a:solidFill>
                  <a:latin typeface="Arial"/>
                  <a:ea typeface="Arial Unicode MS"/>
                </a:rPr>
                <a:t>Product Owner</a:t>
              </a:r>
              <a:endParaRPr b="0" lang="en-US" sz="1400" spc="-1" strike="noStrike">
                <a:latin typeface="Arial"/>
              </a:endParaRPr>
            </a:p>
          </p:txBody>
        </p:sp>
      </p:grpSp>
      <p:grpSp>
        <p:nvGrpSpPr>
          <p:cNvPr id="485" name="Group 31"/>
          <p:cNvGrpSpPr/>
          <p:nvPr/>
        </p:nvGrpSpPr>
        <p:grpSpPr>
          <a:xfrm>
            <a:off x="4841280" y="2178360"/>
            <a:ext cx="3671280" cy="738000"/>
            <a:chOff x="4841280" y="2178360"/>
            <a:chExt cx="3671280" cy="738000"/>
          </a:xfrm>
        </p:grpSpPr>
        <p:sp>
          <p:nvSpPr>
            <p:cNvPr id="486" name="CustomShape 32"/>
            <p:cNvSpPr/>
            <p:nvPr/>
          </p:nvSpPr>
          <p:spPr>
            <a:xfrm>
              <a:off x="4841280" y="2461680"/>
              <a:ext cx="3671280" cy="45468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404040"/>
                  </a:solidFill>
                  <a:latin typeface="Arial"/>
                  <a:ea typeface="Arial Unicode MS"/>
                </a:rPr>
                <a:t>berperan untuk memantau jalannya pengembangan Scrum Team untuk memberikan arahan.</a:t>
              </a:r>
              <a:endParaRPr b="0" lang="en-US" sz="1200" spc="-1" strike="noStrike">
                <a:latin typeface="Arial"/>
              </a:endParaRPr>
            </a:p>
          </p:txBody>
        </p:sp>
        <p:sp>
          <p:nvSpPr>
            <p:cNvPr id="487" name="CustomShape 33"/>
            <p:cNvSpPr/>
            <p:nvPr/>
          </p:nvSpPr>
          <p:spPr>
            <a:xfrm>
              <a:off x="4841280" y="2178360"/>
              <a:ext cx="3671280" cy="302760"/>
            </a:xfrm>
            <a:prstGeom prst="rect">
              <a:avLst/>
            </a:prstGeom>
            <a:noFill/>
            <a:ln>
              <a:noFill/>
            </a:ln>
          </p:spPr>
          <p:style>
            <a:lnRef idx="0"/>
            <a:fillRef idx="0"/>
            <a:effectRef idx="0"/>
            <a:fontRef idx="minor"/>
          </p:style>
          <p:txBody>
            <a:bodyPr lIns="90000" rIns="90000" tIns="45000" bIns="45000"/>
            <a:p>
              <a:pPr>
                <a:lnSpc>
                  <a:spcPct val="100000"/>
                </a:lnSpc>
              </a:pPr>
              <a:r>
                <a:rPr b="1" lang="en-US" sz="1400" spc="-1" strike="noStrike">
                  <a:solidFill>
                    <a:srgbClr val="404040"/>
                  </a:solidFill>
                  <a:latin typeface="Arial"/>
                  <a:ea typeface="Arial Unicode MS"/>
                </a:rPr>
                <a:t>Scrum Master</a:t>
              </a:r>
              <a:endParaRPr b="0" lang="en-US" sz="1400" spc="-1" strike="noStrike">
                <a:latin typeface="Arial"/>
              </a:endParaRPr>
            </a:p>
          </p:txBody>
        </p:sp>
      </p:grpSp>
      <p:grpSp>
        <p:nvGrpSpPr>
          <p:cNvPr id="488" name="Group 34"/>
          <p:cNvGrpSpPr/>
          <p:nvPr/>
        </p:nvGrpSpPr>
        <p:grpSpPr>
          <a:xfrm>
            <a:off x="4841280" y="3200040"/>
            <a:ext cx="3671280" cy="737640"/>
            <a:chOff x="4841280" y="3200040"/>
            <a:chExt cx="3671280" cy="737640"/>
          </a:xfrm>
        </p:grpSpPr>
        <p:sp>
          <p:nvSpPr>
            <p:cNvPr id="489" name="CustomShape 35"/>
            <p:cNvSpPr/>
            <p:nvPr/>
          </p:nvSpPr>
          <p:spPr>
            <a:xfrm>
              <a:off x="4841280" y="3483000"/>
              <a:ext cx="3671280" cy="45468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404040"/>
                  </a:solidFill>
                  <a:latin typeface="Arial"/>
                  <a:ea typeface="Arial Unicode MS"/>
                </a:rPr>
                <a:t>Development team dapat beranggotakan designer, programmer, dan lain-lain. memiliki to-do list masing-masing untuk mengerjakan Product backlog</a:t>
              </a:r>
              <a:endParaRPr b="0" lang="en-US" sz="1200" spc="-1" strike="noStrike">
                <a:latin typeface="Arial"/>
              </a:endParaRPr>
            </a:p>
          </p:txBody>
        </p:sp>
        <p:sp>
          <p:nvSpPr>
            <p:cNvPr id="490" name="CustomShape 36"/>
            <p:cNvSpPr/>
            <p:nvPr/>
          </p:nvSpPr>
          <p:spPr>
            <a:xfrm>
              <a:off x="4841280" y="3200040"/>
              <a:ext cx="3671280" cy="302760"/>
            </a:xfrm>
            <a:prstGeom prst="rect">
              <a:avLst/>
            </a:prstGeom>
            <a:noFill/>
            <a:ln>
              <a:noFill/>
            </a:ln>
          </p:spPr>
          <p:style>
            <a:lnRef idx="0"/>
            <a:fillRef idx="0"/>
            <a:effectRef idx="0"/>
            <a:fontRef idx="minor"/>
          </p:style>
          <p:txBody>
            <a:bodyPr lIns="90000" rIns="90000" tIns="45000" bIns="45000"/>
            <a:p>
              <a:pPr>
                <a:lnSpc>
                  <a:spcPct val="100000"/>
                </a:lnSpc>
              </a:pPr>
              <a:r>
                <a:rPr b="1" lang="en-US" sz="1400" spc="-1" strike="noStrike">
                  <a:solidFill>
                    <a:srgbClr val="404040"/>
                  </a:solidFill>
                  <a:latin typeface="Arial"/>
                  <a:ea typeface="Arial Unicode MS"/>
                </a:rPr>
                <a:t>Development Scrum</a:t>
              </a:r>
              <a:endParaRPr b="0" lang="en-US" sz="1400" spc="-1" strike="noStrike">
                <a:latin typeface="Arial"/>
              </a:endParaRPr>
            </a:p>
          </p:txBody>
        </p:sp>
      </p:grpSp>
      <p:sp>
        <p:nvSpPr>
          <p:cNvPr id="491" name="CustomShape 37"/>
          <p:cNvSpPr/>
          <p:nvPr/>
        </p:nvSpPr>
        <p:spPr>
          <a:xfrm>
            <a:off x="4131000" y="1461240"/>
            <a:ext cx="641880" cy="455400"/>
          </a:xfrm>
          <a:prstGeom prst="rect">
            <a:avLst/>
          </a:prstGeom>
          <a:noFill/>
          <a:ln>
            <a:noFill/>
          </a:ln>
        </p:spPr>
        <p:style>
          <a:lnRef idx="0"/>
          <a:fillRef idx="0"/>
          <a:effectRef idx="0"/>
          <a:fontRef idx="minor"/>
        </p:style>
        <p:txBody>
          <a:bodyPr lIns="90000" rIns="90000" tIns="45000" bIns="45000"/>
          <a:p>
            <a:pPr algn="ctr">
              <a:lnSpc>
                <a:spcPct val="100000"/>
              </a:lnSpc>
            </a:pPr>
            <a:r>
              <a:rPr b="1" lang="en-US" sz="2400" spc="-1" strike="noStrike">
                <a:solidFill>
                  <a:srgbClr val="ffffff"/>
                </a:solidFill>
                <a:latin typeface="Arial"/>
                <a:ea typeface="Arial Unicode MS"/>
              </a:rPr>
              <a:t>01</a:t>
            </a:r>
            <a:endParaRPr b="0" lang="en-US" sz="2400" spc="-1" strike="noStrike">
              <a:latin typeface="Arial"/>
            </a:endParaRPr>
          </a:p>
        </p:txBody>
      </p:sp>
      <p:sp>
        <p:nvSpPr>
          <p:cNvPr id="492" name="CustomShape 38"/>
          <p:cNvSpPr/>
          <p:nvPr/>
        </p:nvSpPr>
        <p:spPr>
          <a:xfrm>
            <a:off x="4131000" y="2319840"/>
            <a:ext cx="641880" cy="455400"/>
          </a:xfrm>
          <a:prstGeom prst="rect">
            <a:avLst/>
          </a:prstGeom>
          <a:noFill/>
          <a:ln>
            <a:noFill/>
          </a:ln>
        </p:spPr>
        <p:style>
          <a:lnRef idx="0"/>
          <a:fillRef idx="0"/>
          <a:effectRef idx="0"/>
          <a:fontRef idx="minor"/>
        </p:style>
        <p:txBody>
          <a:bodyPr lIns="90000" rIns="90000" tIns="45000" bIns="45000"/>
          <a:p>
            <a:pPr algn="ctr">
              <a:lnSpc>
                <a:spcPct val="100000"/>
              </a:lnSpc>
            </a:pPr>
            <a:r>
              <a:rPr b="1" lang="en-US" sz="2400" spc="-1" strike="noStrike">
                <a:solidFill>
                  <a:srgbClr val="ffffff"/>
                </a:solidFill>
                <a:latin typeface="Arial"/>
                <a:ea typeface="Arial Unicode MS"/>
              </a:rPr>
              <a:t>02</a:t>
            </a:r>
            <a:endParaRPr b="0" lang="en-US" sz="2400" spc="-1" strike="noStrike">
              <a:latin typeface="Arial"/>
            </a:endParaRPr>
          </a:p>
        </p:txBody>
      </p:sp>
      <p:sp>
        <p:nvSpPr>
          <p:cNvPr id="493" name="CustomShape 39"/>
          <p:cNvSpPr/>
          <p:nvPr/>
        </p:nvSpPr>
        <p:spPr>
          <a:xfrm>
            <a:off x="4131000" y="3305520"/>
            <a:ext cx="641880" cy="455400"/>
          </a:xfrm>
          <a:prstGeom prst="rect">
            <a:avLst/>
          </a:prstGeom>
          <a:noFill/>
          <a:ln>
            <a:noFill/>
          </a:ln>
        </p:spPr>
        <p:style>
          <a:lnRef idx="0"/>
          <a:fillRef idx="0"/>
          <a:effectRef idx="0"/>
          <a:fontRef idx="minor"/>
        </p:style>
        <p:txBody>
          <a:bodyPr lIns="90000" rIns="90000" tIns="45000" bIns="45000"/>
          <a:p>
            <a:pPr algn="ctr">
              <a:lnSpc>
                <a:spcPct val="100000"/>
              </a:lnSpc>
            </a:pPr>
            <a:r>
              <a:rPr b="1" lang="en-US" sz="2400" spc="-1" strike="noStrike">
                <a:solidFill>
                  <a:srgbClr val="ffffff"/>
                </a:solidFill>
                <a:latin typeface="Arial"/>
                <a:ea typeface="Arial Unicode MS"/>
              </a:rPr>
              <a:t>03</a:t>
            </a:r>
            <a:endParaRPr b="0" lang="en-US" sz="2400" spc="-1" strike="noStrike">
              <a:latin typeface="Arial"/>
            </a:endParaRPr>
          </a:p>
        </p:txBody>
      </p:sp>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4" name="CustomShape 1"/>
          <p:cNvSpPr/>
          <p:nvPr/>
        </p:nvSpPr>
        <p:spPr>
          <a:xfrm>
            <a:off x="215640" y="177480"/>
            <a:ext cx="8712000" cy="4787640"/>
          </a:xfrm>
          <a:prstGeom prst="frame">
            <a:avLst>
              <a:gd name="adj1" fmla="val 890"/>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495" name="CustomShape 2"/>
          <p:cNvSpPr/>
          <p:nvPr/>
        </p:nvSpPr>
        <p:spPr>
          <a:xfrm>
            <a:off x="6651720" y="0"/>
            <a:ext cx="2015280" cy="5142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496" name="CustomShape 3"/>
          <p:cNvSpPr/>
          <p:nvPr/>
        </p:nvSpPr>
        <p:spPr>
          <a:xfrm>
            <a:off x="6651720" y="771480"/>
            <a:ext cx="2015280" cy="1439280"/>
          </a:xfrm>
          <a:prstGeom prst="rect">
            <a:avLst/>
          </a:prstGeom>
          <a:noFill/>
          <a:ln>
            <a:noFill/>
          </a:ln>
        </p:spPr>
        <p:style>
          <a:lnRef idx="0"/>
          <a:fillRef idx="0"/>
          <a:effectRef idx="0"/>
          <a:fontRef idx="minor"/>
        </p:style>
        <p:txBody>
          <a:bodyPr lIns="90000" rIns="90000" tIns="45000" bIns="45000"/>
          <a:p>
            <a:pPr algn="r">
              <a:lnSpc>
                <a:spcPct val="100000"/>
              </a:lnSpc>
              <a:spcBef>
                <a:spcPts val="561"/>
              </a:spcBef>
            </a:pPr>
            <a:r>
              <a:rPr b="1" lang="en-US" sz="2500" spc="-1" strike="noStrike">
                <a:solidFill>
                  <a:srgbClr val="ffffff"/>
                </a:solidFill>
                <a:latin typeface="Arial"/>
                <a:ea typeface="Arial Unicode MS"/>
              </a:rPr>
              <a:t>Penerapan</a:t>
            </a:r>
            <a:endParaRPr b="0" lang="en-US" sz="2500" spc="-1" strike="noStrike">
              <a:latin typeface="Arial"/>
            </a:endParaRPr>
          </a:p>
          <a:p>
            <a:pPr algn="r">
              <a:lnSpc>
                <a:spcPct val="100000"/>
              </a:lnSpc>
              <a:spcBef>
                <a:spcPts val="561"/>
              </a:spcBef>
            </a:pPr>
            <a:r>
              <a:rPr b="1" lang="en-US" sz="2500" spc="-1" strike="noStrike">
                <a:solidFill>
                  <a:srgbClr val="ffffff"/>
                </a:solidFill>
                <a:latin typeface="Arial"/>
                <a:ea typeface="Arial Unicode MS"/>
              </a:rPr>
              <a:t>Scrum</a:t>
            </a:r>
            <a:endParaRPr b="0" lang="en-US" sz="2500" spc="-1" strike="noStrike">
              <a:latin typeface="Arial"/>
            </a:endParaRPr>
          </a:p>
        </p:txBody>
      </p:sp>
      <p:grpSp>
        <p:nvGrpSpPr>
          <p:cNvPr id="497" name="Group 4"/>
          <p:cNvGrpSpPr/>
          <p:nvPr/>
        </p:nvGrpSpPr>
        <p:grpSpPr>
          <a:xfrm>
            <a:off x="611640" y="691560"/>
            <a:ext cx="5687640" cy="3557880"/>
            <a:chOff x="611640" y="691560"/>
            <a:chExt cx="5687640" cy="3557880"/>
          </a:xfrm>
        </p:grpSpPr>
        <p:sp>
          <p:nvSpPr>
            <p:cNvPr id="498" name="CustomShape 5"/>
            <p:cNvSpPr/>
            <p:nvPr/>
          </p:nvSpPr>
          <p:spPr>
            <a:xfrm>
              <a:off x="611640" y="1056960"/>
              <a:ext cx="5687640" cy="3192480"/>
            </a:xfrm>
            <a:prstGeom prst="rect">
              <a:avLst/>
            </a:prstGeom>
            <a:noFill/>
            <a:ln>
              <a:noFill/>
            </a:ln>
          </p:spPr>
          <p:style>
            <a:lnRef idx="0"/>
            <a:fillRef idx="0"/>
            <a:effectRef idx="0"/>
            <a:fontRef idx="minor"/>
          </p:style>
          <p:txBody>
            <a:bodyPr lIns="90000" rIns="90000" tIns="45000" bIns="45000"/>
            <a:p>
              <a:pPr>
                <a:lnSpc>
                  <a:spcPct val="100000"/>
                </a:lnSpc>
              </a:pPr>
              <a:r>
                <a:rPr b="0" lang="en-US" sz="1500" spc="-1" strike="noStrike">
                  <a:solidFill>
                    <a:srgbClr val="404040"/>
                  </a:solidFill>
                  <a:latin typeface="Arial"/>
                  <a:ea typeface="Arial Unicode MS"/>
                </a:rPr>
                <a:t>Setelah terbentuknya team dan sudah mempunyai project yang akan dikerjakan akan dilakukan kegiatan yang bernama Sprint (maksimal 30 hari), yang terdiri dari </a:t>
              </a:r>
              <a:r>
                <a:rPr b="1" lang="en-US" sz="1500" spc="-1" strike="noStrike">
                  <a:solidFill>
                    <a:srgbClr val="404040"/>
                  </a:solidFill>
                  <a:latin typeface="Arial"/>
                  <a:ea typeface="Arial Unicode MS"/>
                </a:rPr>
                <a:t>Product Backlog, Sprint Planning, Sprint Task, Daily Scrum Meeting, Sprint Review, dan Sprint Retrospective.</a:t>
              </a:r>
              <a:endParaRPr b="0" lang="en-US" sz="1500" spc="-1" strike="noStrike">
                <a:latin typeface="Arial"/>
              </a:endParaRPr>
            </a:p>
            <a:p>
              <a:pPr>
                <a:lnSpc>
                  <a:spcPct val="100000"/>
                </a:lnSpc>
              </a:pPr>
              <a:endParaRPr b="0" lang="en-US" sz="1500" spc="-1" strike="noStrike">
                <a:latin typeface="Arial"/>
              </a:endParaRPr>
            </a:p>
            <a:p>
              <a:pPr>
                <a:lnSpc>
                  <a:spcPct val="100000"/>
                </a:lnSpc>
              </a:pPr>
              <a:r>
                <a:rPr b="0" lang="en-US" sz="1500" spc="-1" strike="noStrike">
                  <a:solidFill>
                    <a:srgbClr val="404040"/>
                  </a:solidFill>
                  <a:latin typeface="Arial"/>
                  <a:ea typeface="Arial Unicode MS"/>
                </a:rPr>
                <a:t>1. Product Backlog</a:t>
              </a:r>
              <a:endParaRPr b="0" lang="en-US" sz="1500" spc="-1" strike="noStrike">
                <a:latin typeface="Arial"/>
              </a:endParaRPr>
            </a:p>
            <a:p>
              <a:pPr>
                <a:lnSpc>
                  <a:spcPct val="100000"/>
                </a:lnSpc>
              </a:pPr>
              <a:r>
                <a:rPr b="0" lang="en-US" sz="1500" spc="-1" strike="noStrike">
                  <a:solidFill>
                    <a:srgbClr val="404040"/>
                  </a:solidFill>
                  <a:latin typeface="Arial"/>
                  <a:ea typeface="Arial Unicode MS"/>
                </a:rPr>
                <a:t>diawali dengan pertemuan antara product owner dan development team.</a:t>
              </a:r>
              <a:endParaRPr b="0" lang="en-US" sz="1500" spc="-1" strike="noStrike">
                <a:latin typeface="Arial"/>
              </a:endParaRPr>
            </a:p>
            <a:p>
              <a:pPr>
                <a:lnSpc>
                  <a:spcPct val="100000"/>
                </a:lnSpc>
              </a:pPr>
              <a:r>
                <a:rPr b="0" lang="en-US" sz="1500" spc="-1" strike="noStrike">
                  <a:solidFill>
                    <a:srgbClr val="404040"/>
                  </a:solidFill>
                  <a:latin typeface="Arial"/>
                  <a:ea typeface="Arial Unicode MS"/>
                </a:rPr>
                <a:t>2. Sprint Planning</a:t>
              </a:r>
              <a:endParaRPr b="0" lang="en-US" sz="1500" spc="-1" strike="noStrike">
                <a:latin typeface="Arial"/>
              </a:endParaRPr>
            </a:p>
            <a:p>
              <a:pPr>
                <a:lnSpc>
                  <a:spcPct val="100000"/>
                </a:lnSpc>
              </a:pPr>
              <a:r>
                <a:rPr b="0" lang="en-US" sz="1500" spc="-1" strike="noStrike">
                  <a:solidFill>
                    <a:srgbClr val="404040"/>
                  </a:solidFill>
                  <a:latin typeface="Arial"/>
                  <a:ea typeface="Arial Unicode MS"/>
                </a:rPr>
                <a:t>Memecahkan masalah yang sudah didapatkan dari product backlog mencapai sprint goal.</a:t>
              </a:r>
              <a:endParaRPr b="0" lang="en-US" sz="1500" spc="-1" strike="noStrike">
                <a:latin typeface="Arial"/>
              </a:endParaRPr>
            </a:p>
            <a:p>
              <a:pPr>
                <a:lnSpc>
                  <a:spcPct val="100000"/>
                </a:lnSpc>
              </a:pPr>
              <a:r>
                <a:rPr b="0" lang="en-US" sz="1500" spc="-1" strike="noStrike">
                  <a:solidFill>
                    <a:srgbClr val="404040"/>
                  </a:solidFill>
                  <a:latin typeface="Arial"/>
                  <a:ea typeface="Arial Unicode MS"/>
                </a:rPr>
                <a:t>3. Sprint Task</a:t>
              </a:r>
              <a:endParaRPr b="0" lang="en-US" sz="1500" spc="-1" strike="noStrike">
                <a:latin typeface="Arial"/>
              </a:endParaRPr>
            </a:p>
            <a:p>
              <a:pPr>
                <a:lnSpc>
                  <a:spcPct val="100000"/>
                </a:lnSpc>
              </a:pPr>
              <a:r>
                <a:rPr b="0" lang="en-US" sz="1500" spc="-1" strike="noStrike">
                  <a:solidFill>
                    <a:srgbClr val="404040"/>
                  </a:solidFill>
                  <a:latin typeface="Arial"/>
                  <a:ea typeface="Arial Unicode MS"/>
                </a:rPr>
                <a:t>Setiap sprint memiliki durasi pengerjaan yang tetap.</a:t>
              </a:r>
              <a:endParaRPr b="0" lang="en-US" sz="1500" spc="-1" strike="noStrike">
                <a:latin typeface="Arial"/>
              </a:endParaRPr>
            </a:p>
            <a:p>
              <a:pPr>
                <a:lnSpc>
                  <a:spcPct val="100000"/>
                </a:lnSpc>
              </a:pPr>
              <a:r>
                <a:rPr b="0" lang="en-US" sz="1500" spc="-1" strike="noStrike">
                  <a:solidFill>
                    <a:srgbClr val="404040"/>
                  </a:solidFill>
                  <a:latin typeface="Arial"/>
                  <a:ea typeface="Arial Unicode MS"/>
                </a:rPr>
                <a:t>4. Daily Scrum Meeting</a:t>
              </a:r>
              <a:endParaRPr b="0" lang="en-US" sz="1500" spc="-1" strike="noStrike">
                <a:latin typeface="Arial"/>
              </a:endParaRPr>
            </a:p>
            <a:p>
              <a:pPr>
                <a:lnSpc>
                  <a:spcPct val="100000"/>
                </a:lnSpc>
              </a:pPr>
              <a:r>
                <a:rPr b="0" lang="en-US" sz="1500" spc="-1" strike="noStrike">
                  <a:solidFill>
                    <a:srgbClr val="404040"/>
                  </a:solidFill>
                  <a:latin typeface="Arial"/>
                  <a:ea typeface="Arial Unicode MS"/>
                </a:rPr>
                <a:t>Pertemuan development team dan scrum master.</a:t>
              </a:r>
              <a:endParaRPr b="0" lang="en-US" sz="1500" spc="-1" strike="noStrike">
                <a:latin typeface="Arial"/>
              </a:endParaRPr>
            </a:p>
          </p:txBody>
        </p:sp>
        <p:sp>
          <p:nvSpPr>
            <p:cNvPr id="499" name="CustomShape 6"/>
            <p:cNvSpPr/>
            <p:nvPr/>
          </p:nvSpPr>
          <p:spPr>
            <a:xfrm>
              <a:off x="611640" y="691560"/>
              <a:ext cx="5687640" cy="30276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400" spc="-1" strike="noStrike">
                  <a:solidFill>
                    <a:srgbClr val="404040"/>
                  </a:solidFill>
                  <a:latin typeface="Arial"/>
                  <a:ea typeface="Arial Unicode MS"/>
                </a:rPr>
                <a:t>Bagaimana Menerapkan Scrum ?</a:t>
              </a:r>
              <a:endParaRPr b="0" lang="en-US" sz="1400" spc="-1" strike="noStrike">
                <a:latin typeface="Arial"/>
              </a:endParaRPr>
            </a:p>
          </p:txBody>
        </p:sp>
      </p:grpSp>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0" name="CustomShape 1"/>
          <p:cNvSpPr/>
          <p:nvPr/>
        </p:nvSpPr>
        <p:spPr>
          <a:xfrm>
            <a:off x="215640" y="177480"/>
            <a:ext cx="8712000" cy="4787640"/>
          </a:xfrm>
          <a:prstGeom prst="frame">
            <a:avLst>
              <a:gd name="adj1" fmla="val 890"/>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501" name="CustomShape 2"/>
          <p:cNvSpPr/>
          <p:nvPr/>
        </p:nvSpPr>
        <p:spPr>
          <a:xfrm>
            <a:off x="6651720" y="0"/>
            <a:ext cx="2015280" cy="5142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502" name="CustomShape 3"/>
          <p:cNvSpPr/>
          <p:nvPr/>
        </p:nvSpPr>
        <p:spPr>
          <a:xfrm>
            <a:off x="6651720" y="771480"/>
            <a:ext cx="2015280" cy="1439280"/>
          </a:xfrm>
          <a:prstGeom prst="rect">
            <a:avLst/>
          </a:prstGeom>
          <a:noFill/>
          <a:ln>
            <a:noFill/>
          </a:ln>
        </p:spPr>
        <p:style>
          <a:lnRef idx="0"/>
          <a:fillRef idx="0"/>
          <a:effectRef idx="0"/>
          <a:fontRef idx="minor"/>
        </p:style>
        <p:txBody>
          <a:bodyPr lIns="90000" rIns="90000" tIns="45000" bIns="45000"/>
          <a:p>
            <a:pPr algn="r">
              <a:lnSpc>
                <a:spcPct val="100000"/>
              </a:lnSpc>
              <a:spcBef>
                <a:spcPts val="561"/>
              </a:spcBef>
            </a:pPr>
            <a:r>
              <a:rPr b="1" lang="en-US" sz="2500" spc="-1" strike="noStrike">
                <a:solidFill>
                  <a:srgbClr val="ffffff"/>
                </a:solidFill>
                <a:latin typeface="Arial"/>
                <a:ea typeface="Arial Unicode MS"/>
              </a:rPr>
              <a:t>Penerapan</a:t>
            </a:r>
            <a:endParaRPr b="0" lang="en-US" sz="2500" spc="-1" strike="noStrike">
              <a:latin typeface="Arial"/>
            </a:endParaRPr>
          </a:p>
          <a:p>
            <a:pPr algn="r">
              <a:lnSpc>
                <a:spcPct val="100000"/>
              </a:lnSpc>
              <a:spcBef>
                <a:spcPts val="561"/>
              </a:spcBef>
            </a:pPr>
            <a:r>
              <a:rPr b="1" lang="en-US" sz="2500" spc="-1" strike="noStrike">
                <a:solidFill>
                  <a:srgbClr val="ffffff"/>
                </a:solidFill>
                <a:latin typeface="Arial"/>
                <a:ea typeface="Arial Unicode MS"/>
              </a:rPr>
              <a:t>Scrum</a:t>
            </a:r>
            <a:endParaRPr b="0" lang="en-US" sz="2500" spc="-1" strike="noStrike">
              <a:latin typeface="Arial"/>
            </a:endParaRPr>
          </a:p>
        </p:txBody>
      </p:sp>
      <p:grpSp>
        <p:nvGrpSpPr>
          <p:cNvPr id="503" name="Group 4"/>
          <p:cNvGrpSpPr/>
          <p:nvPr/>
        </p:nvGrpSpPr>
        <p:grpSpPr>
          <a:xfrm>
            <a:off x="611640" y="691560"/>
            <a:ext cx="5687640" cy="3557880"/>
            <a:chOff x="611640" y="691560"/>
            <a:chExt cx="5687640" cy="3557880"/>
          </a:xfrm>
        </p:grpSpPr>
        <p:sp>
          <p:nvSpPr>
            <p:cNvPr id="504" name="CustomShape 5"/>
            <p:cNvSpPr/>
            <p:nvPr/>
          </p:nvSpPr>
          <p:spPr>
            <a:xfrm>
              <a:off x="611640" y="1056960"/>
              <a:ext cx="5687640" cy="3192480"/>
            </a:xfrm>
            <a:prstGeom prst="rect">
              <a:avLst/>
            </a:prstGeom>
            <a:noFill/>
            <a:ln>
              <a:noFill/>
            </a:ln>
          </p:spPr>
          <p:style>
            <a:lnRef idx="0"/>
            <a:fillRef idx="0"/>
            <a:effectRef idx="0"/>
            <a:fontRef idx="minor"/>
          </p:style>
          <p:txBody>
            <a:bodyPr lIns="90000" rIns="90000" tIns="45000" bIns="45000"/>
            <a:p>
              <a:pPr>
                <a:lnSpc>
                  <a:spcPct val="100000"/>
                </a:lnSpc>
              </a:pPr>
              <a:r>
                <a:rPr b="0" lang="en-US" sz="1500" spc="-1" strike="noStrike">
                  <a:solidFill>
                    <a:srgbClr val="404040"/>
                  </a:solidFill>
                  <a:latin typeface="Arial"/>
                  <a:ea typeface="Arial Unicode MS"/>
                </a:rPr>
                <a:t>5.Sprint Review</a:t>
              </a:r>
              <a:endParaRPr b="0" lang="en-US" sz="1500" spc="-1" strike="noStrike">
                <a:latin typeface="Arial"/>
              </a:endParaRPr>
            </a:p>
            <a:p>
              <a:pPr>
                <a:lnSpc>
                  <a:spcPct val="100000"/>
                </a:lnSpc>
              </a:pPr>
              <a:r>
                <a:rPr b="0" lang="en-US" sz="1500" spc="-1" strike="noStrike">
                  <a:solidFill>
                    <a:srgbClr val="404040"/>
                  </a:solidFill>
                  <a:latin typeface="Arial"/>
                  <a:ea typeface="Arial Unicode MS"/>
                </a:rPr>
                <a:t>mendemonstrasikan dan mempresentasikan apa saja yang telah dilakukan oleh development team.</a:t>
              </a:r>
              <a:endParaRPr b="0" lang="en-US" sz="1500" spc="-1" strike="noStrike">
                <a:latin typeface="Arial"/>
              </a:endParaRPr>
            </a:p>
            <a:p>
              <a:pPr>
                <a:lnSpc>
                  <a:spcPct val="100000"/>
                </a:lnSpc>
              </a:pPr>
              <a:r>
                <a:rPr b="0" lang="en-US" sz="1500" spc="-1" strike="noStrike">
                  <a:solidFill>
                    <a:srgbClr val="404040"/>
                  </a:solidFill>
                  <a:latin typeface="Arial"/>
                  <a:ea typeface="Arial Unicode MS"/>
                </a:rPr>
                <a:t>6.Sprint Retrospective</a:t>
              </a:r>
              <a:endParaRPr b="0" lang="en-US" sz="1500" spc="-1" strike="noStrike">
                <a:latin typeface="Arial"/>
              </a:endParaRPr>
            </a:p>
            <a:p>
              <a:pPr>
                <a:lnSpc>
                  <a:spcPct val="100000"/>
                </a:lnSpc>
              </a:pPr>
              <a:r>
                <a:rPr b="0" lang="en-US" sz="1500" spc="-1" strike="noStrike">
                  <a:solidFill>
                    <a:srgbClr val="404040"/>
                  </a:solidFill>
                  <a:latin typeface="Arial"/>
                  <a:ea typeface="Arial Unicode MS"/>
                </a:rPr>
                <a:t>memperjelas apa saja unek-unek development team dalam pengerjaan sprint ini. </a:t>
              </a:r>
              <a:endParaRPr b="0" lang="en-US" sz="1500" spc="-1" strike="noStrike">
                <a:latin typeface="Arial"/>
              </a:endParaRPr>
            </a:p>
          </p:txBody>
        </p:sp>
        <p:sp>
          <p:nvSpPr>
            <p:cNvPr id="505" name="CustomShape 6"/>
            <p:cNvSpPr/>
            <p:nvPr/>
          </p:nvSpPr>
          <p:spPr>
            <a:xfrm>
              <a:off x="611640" y="691560"/>
              <a:ext cx="5687640" cy="30276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400" spc="-1" strike="noStrike">
                  <a:solidFill>
                    <a:srgbClr val="404040"/>
                  </a:solidFill>
                  <a:latin typeface="Arial"/>
                  <a:ea typeface="Arial Unicode MS"/>
                </a:rPr>
                <a:t>Bagaimana Menerapkan Scrum ?</a:t>
              </a:r>
              <a:endParaRPr b="0" lang="en-US" sz="1400" spc="-1" strike="noStrike">
                <a:latin typeface="Arial"/>
              </a:endParaRPr>
            </a:p>
          </p:txBody>
        </p:sp>
      </p:grpSp>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6" name="CustomShape 1"/>
          <p:cNvSpPr/>
          <p:nvPr/>
        </p:nvSpPr>
        <p:spPr>
          <a:xfrm>
            <a:off x="395640" y="1635480"/>
            <a:ext cx="2807280" cy="1582920"/>
          </a:xfrm>
          <a:prstGeom prst="rect">
            <a:avLst/>
          </a:prstGeom>
          <a:noFill/>
          <a:ln>
            <a:noFill/>
          </a:ln>
        </p:spPr>
        <p:style>
          <a:lnRef idx="0"/>
          <a:fillRef idx="0"/>
          <a:effectRef idx="0"/>
          <a:fontRef idx="minor"/>
        </p:style>
        <p:txBody>
          <a:bodyPr lIns="90000" rIns="90000" tIns="45000" bIns="45000"/>
          <a:p>
            <a:pPr>
              <a:lnSpc>
                <a:spcPct val="100000"/>
              </a:lnSpc>
              <a:spcBef>
                <a:spcPts val="561"/>
              </a:spcBef>
            </a:pPr>
            <a:r>
              <a:rPr b="1" lang="en-US" sz="2800" spc="-1" strike="noStrike">
                <a:solidFill>
                  <a:srgbClr val="ffffff"/>
                </a:solidFill>
                <a:latin typeface="Arial"/>
                <a:ea typeface="Arial Unicode MS"/>
              </a:rPr>
              <a:t>Kesimpulan</a:t>
            </a:r>
            <a:endParaRPr b="0" lang="en-US" sz="2800" spc="-1" strike="noStrike">
              <a:latin typeface="Arial"/>
            </a:endParaRPr>
          </a:p>
        </p:txBody>
      </p:sp>
      <p:sp>
        <p:nvSpPr>
          <p:cNvPr id="507" name="CustomShape 2"/>
          <p:cNvSpPr/>
          <p:nvPr/>
        </p:nvSpPr>
        <p:spPr>
          <a:xfrm>
            <a:off x="395640" y="2743200"/>
            <a:ext cx="7193520" cy="1184760"/>
          </a:xfrm>
          <a:prstGeom prst="rect">
            <a:avLst/>
          </a:prstGeom>
          <a:noFill/>
          <a:ln>
            <a:noFill/>
          </a:ln>
        </p:spPr>
        <p:style>
          <a:lnRef idx="0"/>
          <a:fillRef idx="0"/>
          <a:effectRef idx="0"/>
          <a:fontRef idx="minor"/>
        </p:style>
        <p:txBody>
          <a:bodyPr lIns="90000" rIns="90000" tIns="45000" bIns="45000"/>
          <a:p>
            <a:pPr>
              <a:lnSpc>
                <a:spcPct val="100000"/>
              </a:lnSpc>
            </a:pPr>
            <a:r>
              <a:rPr b="0" lang="en-US" sz="2000" spc="-1" strike="noStrike">
                <a:solidFill>
                  <a:srgbClr val="ffffff"/>
                </a:solidFill>
                <a:latin typeface="Arial"/>
                <a:ea typeface="Arial Unicode MS"/>
              </a:rPr>
              <a:t>hubungan antara Agile dan Scrum seperti sebuah sifat dan sebuah tindakan, dimana Agile merupakan aturan-aturan yang bertujuan untuk menyelesaikan suatu masalah secara adaptive dan di implementasikan pada Scrum yang berisi kegiatan-kegiatan yang menerapkan sifat Agile.</a:t>
            </a:r>
            <a:endParaRPr b="0" lang="en-US" sz="2000" spc="-1" strike="noStrike">
              <a:latin typeface="Arial"/>
            </a:endParaRPr>
          </a:p>
        </p:txBody>
      </p:sp>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8" name="CustomShape 1"/>
          <p:cNvSpPr/>
          <p:nvPr/>
        </p:nvSpPr>
        <p:spPr>
          <a:xfrm>
            <a:off x="0" y="3561120"/>
            <a:ext cx="9142920" cy="574920"/>
          </a:xfrm>
          <a:prstGeom prst="rect">
            <a:avLst/>
          </a:prstGeom>
          <a:noFill/>
          <a:ln>
            <a:noFill/>
          </a:ln>
        </p:spPr>
        <p:style>
          <a:lnRef idx="0"/>
          <a:fillRef idx="0"/>
          <a:effectRef idx="0"/>
          <a:fontRef idx="minor"/>
        </p:style>
        <p:txBody>
          <a:bodyPr lIns="90000" rIns="90000" tIns="45000" bIns="45000" anchor="ctr"/>
          <a:p>
            <a:pPr algn="ctr">
              <a:lnSpc>
                <a:spcPct val="100000"/>
              </a:lnSpc>
              <a:spcBef>
                <a:spcPts val="720"/>
              </a:spcBef>
            </a:pPr>
            <a:r>
              <a:rPr b="0" lang="en-US" sz="3600" spc="-1" strike="noStrike">
                <a:solidFill>
                  <a:srgbClr val="404040"/>
                </a:solidFill>
                <a:latin typeface="Arial"/>
                <a:ea typeface="Arial Unicode MS"/>
              </a:rPr>
              <a:t>Terima Kasih</a:t>
            </a:r>
            <a:endParaRPr b="0" lang="en-US" sz="3600" spc="-1" strike="noStrike">
              <a:latin typeface="Arial"/>
            </a:endParaRPr>
          </a:p>
        </p:txBody>
      </p:sp>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9" name="CustomShape 1"/>
          <p:cNvSpPr/>
          <p:nvPr/>
        </p:nvSpPr>
        <p:spPr>
          <a:xfrm>
            <a:off x="0" y="123480"/>
            <a:ext cx="9142920" cy="574920"/>
          </a:xfrm>
          <a:prstGeom prst="rect">
            <a:avLst/>
          </a:prstGeom>
          <a:noFill/>
          <a:ln>
            <a:noFill/>
          </a:ln>
        </p:spPr>
        <p:style>
          <a:lnRef idx="0"/>
          <a:fillRef idx="0"/>
          <a:effectRef idx="0"/>
          <a:fontRef idx="minor"/>
        </p:style>
        <p:txBody>
          <a:bodyPr lIns="90000" rIns="90000" tIns="45000" bIns="45000" anchor="ctr"/>
          <a:p>
            <a:pPr algn="ctr">
              <a:lnSpc>
                <a:spcPct val="100000"/>
              </a:lnSpc>
              <a:spcBef>
                <a:spcPts val="720"/>
              </a:spcBef>
            </a:pPr>
            <a:r>
              <a:rPr b="0" lang="en-US" sz="3600" spc="-1" strike="noStrike">
                <a:solidFill>
                  <a:srgbClr val="404040"/>
                </a:solidFill>
                <a:latin typeface="Arial"/>
                <a:ea typeface="Arial Unicode MS"/>
              </a:rPr>
              <a:t>Daftar Pustaka</a:t>
            </a:r>
            <a:endParaRPr b="0" lang="en-US" sz="3600" spc="-1" strike="noStrike">
              <a:latin typeface="Arial"/>
            </a:endParaRPr>
          </a:p>
        </p:txBody>
      </p:sp>
      <p:grpSp>
        <p:nvGrpSpPr>
          <p:cNvPr id="510" name="Group 2"/>
          <p:cNvGrpSpPr/>
          <p:nvPr/>
        </p:nvGrpSpPr>
        <p:grpSpPr>
          <a:xfrm>
            <a:off x="1737720" y="1574640"/>
            <a:ext cx="5642640" cy="2724120"/>
            <a:chOff x="1737720" y="1574640"/>
            <a:chExt cx="5642640" cy="2724120"/>
          </a:xfrm>
        </p:grpSpPr>
        <p:grpSp>
          <p:nvGrpSpPr>
            <p:cNvPr id="511" name="Group 3"/>
            <p:cNvGrpSpPr/>
            <p:nvPr/>
          </p:nvGrpSpPr>
          <p:grpSpPr>
            <a:xfrm>
              <a:off x="1737720" y="1893960"/>
              <a:ext cx="3167280" cy="2404800"/>
              <a:chOff x="1737720" y="1893960"/>
              <a:chExt cx="3167280" cy="2404800"/>
            </a:xfrm>
          </p:grpSpPr>
          <p:grpSp>
            <p:nvGrpSpPr>
              <p:cNvPr id="512" name="Group 4"/>
              <p:cNvGrpSpPr/>
              <p:nvPr/>
            </p:nvGrpSpPr>
            <p:grpSpPr>
              <a:xfrm>
                <a:off x="1737720" y="1893960"/>
                <a:ext cx="3167280" cy="2404800"/>
                <a:chOff x="1737720" y="1893960"/>
                <a:chExt cx="3167280" cy="2404800"/>
              </a:xfrm>
            </p:grpSpPr>
            <p:sp>
              <p:nvSpPr>
                <p:cNvPr id="513" name="CustomShape 5"/>
                <p:cNvSpPr/>
                <p:nvPr/>
              </p:nvSpPr>
              <p:spPr>
                <a:xfrm>
                  <a:off x="1737720" y="1893960"/>
                  <a:ext cx="2183400" cy="2183400"/>
                </a:xfrm>
                <a:prstGeom prst="donut">
                  <a:avLst>
                    <a:gd name="adj" fmla="val 17523"/>
                  </a:avLst>
                </a:prstGeom>
                <a:noFill/>
                <a:ln>
                  <a:noFill/>
                </a:ln>
              </p:spPr>
              <p:style>
                <a:lnRef idx="2">
                  <a:schemeClr val="accent1">
                    <a:shade val="50000"/>
                  </a:schemeClr>
                </a:lnRef>
                <a:fillRef idx="1">
                  <a:schemeClr val="accent1"/>
                </a:fillRef>
                <a:effectRef idx="0">
                  <a:schemeClr val="accent1"/>
                </a:effectRef>
                <a:fontRef idx="minor"/>
              </p:style>
            </p:sp>
            <p:sp>
              <p:nvSpPr>
                <p:cNvPr id="514" name="CustomShape 6"/>
                <p:cNvSpPr/>
                <p:nvPr/>
              </p:nvSpPr>
              <p:spPr>
                <a:xfrm>
                  <a:off x="2926440" y="3474000"/>
                  <a:ext cx="1978560" cy="824760"/>
                </a:xfrm>
                <a:prstGeom prst="rightArrow">
                  <a:avLst>
                    <a:gd name="adj1" fmla="val 45464"/>
                    <a:gd name="adj2" fmla="val 50000"/>
                  </a:avLst>
                </a:prstGeom>
                <a:noFill/>
                <a:ln>
                  <a:noFill/>
                </a:ln>
              </p:spPr>
              <p:style>
                <a:lnRef idx="2">
                  <a:schemeClr val="accent1">
                    <a:shade val="50000"/>
                  </a:schemeClr>
                </a:lnRef>
                <a:fillRef idx="1">
                  <a:schemeClr val="accent1"/>
                </a:fillRef>
                <a:effectRef idx="0">
                  <a:schemeClr val="accent1"/>
                </a:effectRef>
                <a:fontRef idx="minor"/>
              </p:style>
            </p:sp>
          </p:grpSp>
          <p:sp>
            <p:nvSpPr>
              <p:cNvPr id="515" name="CustomShape 7"/>
              <p:cNvSpPr/>
              <p:nvPr/>
            </p:nvSpPr>
            <p:spPr>
              <a:xfrm>
                <a:off x="2479320" y="2635200"/>
                <a:ext cx="700560" cy="700560"/>
              </a:xfrm>
              <a:prstGeom prst="ellipse">
                <a:avLst/>
              </a:prstGeom>
              <a:noFill/>
              <a:ln>
                <a:noFill/>
              </a:ln>
            </p:spPr>
            <p:style>
              <a:lnRef idx="2">
                <a:schemeClr val="accent1">
                  <a:shade val="50000"/>
                </a:schemeClr>
              </a:lnRef>
              <a:fillRef idx="1">
                <a:schemeClr val="accent1"/>
              </a:fillRef>
              <a:effectRef idx="0">
                <a:schemeClr val="accent1"/>
              </a:effectRef>
              <a:fontRef idx="minor"/>
            </p:style>
          </p:sp>
        </p:grpSp>
        <p:grpSp>
          <p:nvGrpSpPr>
            <p:cNvPr id="516" name="Group 8"/>
            <p:cNvGrpSpPr/>
            <p:nvPr/>
          </p:nvGrpSpPr>
          <p:grpSpPr>
            <a:xfrm>
              <a:off x="4213080" y="1574640"/>
              <a:ext cx="3167280" cy="2404800"/>
              <a:chOff x="4213080" y="1574640"/>
              <a:chExt cx="3167280" cy="2404800"/>
            </a:xfrm>
          </p:grpSpPr>
          <p:grpSp>
            <p:nvGrpSpPr>
              <p:cNvPr id="517" name="Group 9"/>
              <p:cNvGrpSpPr/>
              <p:nvPr/>
            </p:nvGrpSpPr>
            <p:grpSpPr>
              <a:xfrm>
                <a:off x="4213080" y="1574640"/>
                <a:ext cx="3167280" cy="2404800"/>
                <a:chOff x="4213080" y="1574640"/>
                <a:chExt cx="3167280" cy="2404800"/>
              </a:xfrm>
            </p:grpSpPr>
            <p:sp>
              <p:nvSpPr>
                <p:cNvPr id="518" name="CustomShape 10"/>
                <p:cNvSpPr/>
                <p:nvPr/>
              </p:nvSpPr>
              <p:spPr>
                <a:xfrm rot="10800000">
                  <a:off x="5196960" y="1796040"/>
                  <a:ext cx="2183400" cy="2183400"/>
                </a:xfrm>
                <a:prstGeom prst="donut">
                  <a:avLst>
                    <a:gd name="adj" fmla="val 17523"/>
                  </a:avLst>
                </a:prstGeom>
                <a:noFill/>
                <a:ln>
                  <a:noFill/>
                </a:ln>
              </p:spPr>
              <p:style>
                <a:lnRef idx="2">
                  <a:schemeClr val="accent1">
                    <a:shade val="50000"/>
                  </a:schemeClr>
                </a:lnRef>
                <a:fillRef idx="1">
                  <a:schemeClr val="accent1"/>
                </a:fillRef>
                <a:effectRef idx="0">
                  <a:schemeClr val="accent1"/>
                </a:effectRef>
                <a:fontRef idx="minor"/>
              </p:style>
            </p:sp>
            <p:sp>
              <p:nvSpPr>
                <p:cNvPr id="519" name="CustomShape 11"/>
                <p:cNvSpPr/>
                <p:nvPr/>
              </p:nvSpPr>
              <p:spPr>
                <a:xfrm rot="10800000">
                  <a:off x="4213080" y="1574640"/>
                  <a:ext cx="1978560" cy="824760"/>
                </a:xfrm>
                <a:prstGeom prst="rightArrow">
                  <a:avLst>
                    <a:gd name="adj1" fmla="val 45464"/>
                    <a:gd name="adj2" fmla="val 50000"/>
                  </a:avLst>
                </a:prstGeom>
                <a:noFill/>
                <a:ln>
                  <a:noFill/>
                </a:ln>
              </p:spPr>
              <p:style>
                <a:lnRef idx="2">
                  <a:schemeClr val="accent1">
                    <a:shade val="50000"/>
                  </a:schemeClr>
                </a:lnRef>
                <a:fillRef idx="1">
                  <a:schemeClr val="accent1"/>
                </a:fillRef>
                <a:effectRef idx="0">
                  <a:schemeClr val="accent1"/>
                </a:effectRef>
                <a:fontRef idx="minor"/>
              </p:style>
            </p:sp>
          </p:grpSp>
          <p:sp>
            <p:nvSpPr>
              <p:cNvPr id="520" name="CustomShape 12"/>
              <p:cNvSpPr/>
              <p:nvPr/>
            </p:nvSpPr>
            <p:spPr>
              <a:xfrm>
                <a:off x="5937120" y="2536200"/>
                <a:ext cx="700560" cy="700560"/>
              </a:xfrm>
              <a:prstGeom prst="ellipse">
                <a:avLst/>
              </a:prstGeom>
              <a:noFill/>
              <a:ln>
                <a:noFill/>
              </a:ln>
            </p:spPr>
            <p:style>
              <a:lnRef idx="2">
                <a:schemeClr val="accent1">
                  <a:shade val="50000"/>
                </a:schemeClr>
              </a:lnRef>
              <a:fillRef idx="1">
                <a:schemeClr val="accent1"/>
              </a:fillRef>
              <a:effectRef idx="0">
                <a:schemeClr val="accent1"/>
              </a:effectRef>
              <a:fontRef idx="minor"/>
            </p:style>
          </p:sp>
        </p:grpSp>
      </p:grpSp>
      <p:sp>
        <p:nvSpPr>
          <p:cNvPr id="521" name="CustomShape 13"/>
          <p:cNvSpPr/>
          <p:nvPr/>
        </p:nvSpPr>
        <p:spPr>
          <a:xfrm>
            <a:off x="4393080" y="2894760"/>
            <a:ext cx="330840" cy="331200"/>
          </a:xfrm>
          <a:custGeom>
            <a:avLst/>
            <a:gdLst/>
            <a:ahLst/>
            <a:rect l="l" t="t" r="r" b="b"/>
            <a:pathLst>
              <a:path w="3197597" h="3202496">
                <a:moveTo>
                  <a:pt x="601421" y="1611393"/>
                </a:moveTo>
                <a:lnTo>
                  <a:pt x="2596176" y="1611393"/>
                </a:lnTo>
                <a:cubicBezTo>
                  <a:pt x="2928331" y="1611393"/>
                  <a:pt x="3197594" y="1880656"/>
                  <a:pt x="3197594" y="2212811"/>
                </a:cubicBezTo>
                <a:lnTo>
                  <a:pt x="3197594" y="2776360"/>
                </a:lnTo>
                <a:lnTo>
                  <a:pt x="3197597" y="2776360"/>
                </a:lnTo>
                <a:lnTo>
                  <a:pt x="3197597" y="2914824"/>
                </a:lnTo>
                <a:lnTo>
                  <a:pt x="3197198" y="2914824"/>
                </a:lnTo>
                <a:lnTo>
                  <a:pt x="3197198" y="3202496"/>
                </a:lnTo>
                <a:lnTo>
                  <a:pt x="398" y="3202496"/>
                </a:lnTo>
                <a:lnTo>
                  <a:pt x="398" y="2914824"/>
                </a:lnTo>
                <a:lnTo>
                  <a:pt x="0" y="2914824"/>
                </a:lnTo>
                <a:lnTo>
                  <a:pt x="0" y="2212811"/>
                </a:lnTo>
                <a:cubicBezTo>
                  <a:pt x="0" y="1880656"/>
                  <a:pt x="269266" y="1611393"/>
                  <a:pt x="601421" y="1611393"/>
                </a:cubicBezTo>
                <a:close/>
                <a:moveTo>
                  <a:pt x="1598801" y="0"/>
                </a:moveTo>
                <a:cubicBezTo>
                  <a:pt x="1998649" y="0"/>
                  <a:pt x="2322791" y="324142"/>
                  <a:pt x="2322791" y="723993"/>
                </a:cubicBezTo>
                <a:cubicBezTo>
                  <a:pt x="2322791" y="1123843"/>
                  <a:pt x="1998649" y="1447985"/>
                  <a:pt x="1598801" y="1447985"/>
                </a:cubicBezTo>
                <a:cubicBezTo>
                  <a:pt x="1198951" y="1447985"/>
                  <a:pt x="874809" y="1123843"/>
                  <a:pt x="874809" y="723993"/>
                </a:cubicBezTo>
                <a:cubicBezTo>
                  <a:pt x="874809" y="324142"/>
                  <a:pt x="1198951" y="0"/>
                  <a:pt x="159880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p:style>
      </p:sp>
      <p:grpSp>
        <p:nvGrpSpPr>
          <p:cNvPr id="522" name="Group 14"/>
          <p:cNvGrpSpPr/>
          <p:nvPr/>
        </p:nvGrpSpPr>
        <p:grpSpPr>
          <a:xfrm>
            <a:off x="6104880" y="2675520"/>
            <a:ext cx="394560" cy="402120"/>
            <a:chOff x="6104880" y="2675520"/>
            <a:chExt cx="394560" cy="402120"/>
          </a:xfrm>
        </p:grpSpPr>
        <p:sp>
          <p:nvSpPr>
            <p:cNvPr id="523" name="CustomShape 15"/>
            <p:cNvSpPr/>
            <p:nvPr/>
          </p:nvSpPr>
          <p:spPr>
            <a:xfrm>
              <a:off x="6210360" y="2675520"/>
              <a:ext cx="289080" cy="289080"/>
            </a:xfrm>
            <a:prstGeom prst="donut">
              <a:avLst>
                <a:gd name="adj" fmla="val 15758"/>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524" name="CustomShape 16"/>
            <p:cNvSpPr/>
            <p:nvPr/>
          </p:nvSpPr>
          <p:spPr>
            <a:xfrm rot="2700000">
              <a:off x="6175800" y="2867040"/>
              <a:ext cx="54720" cy="223920"/>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525" name="CustomShape 17"/>
            <p:cNvSpPr/>
            <p:nvPr/>
          </p:nvSpPr>
          <p:spPr>
            <a:xfrm rot="8100000">
              <a:off x="6185880" y="2865240"/>
              <a:ext cx="54720" cy="204120"/>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p:style>
        </p:sp>
      </p:grpSp>
      <p:sp>
        <p:nvSpPr>
          <p:cNvPr id="526" name="CustomShape 18"/>
          <p:cNvSpPr/>
          <p:nvPr/>
        </p:nvSpPr>
        <p:spPr>
          <a:xfrm>
            <a:off x="548640" y="1275480"/>
            <a:ext cx="7954560" cy="911880"/>
          </a:xfrm>
          <a:prstGeom prst="rect">
            <a:avLst/>
          </a:prstGeom>
          <a:noFill/>
          <a:ln>
            <a:noFill/>
          </a:ln>
        </p:spPr>
        <p:style>
          <a:lnRef idx="0"/>
          <a:fillRef idx="0"/>
          <a:effectRef idx="0"/>
          <a:fontRef idx="minor"/>
        </p:style>
        <p:txBody>
          <a:bodyPr lIns="90000" rIns="90000" tIns="45000" bIns="45000"/>
          <a:p>
            <a:pPr algn="just">
              <a:lnSpc>
                <a:spcPct val="100000"/>
              </a:lnSpc>
            </a:pPr>
            <a:r>
              <a:rPr b="0" lang="en-US" sz="1800" spc="-1" strike="noStrike">
                <a:solidFill>
                  <a:srgbClr val="404040"/>
                </a:solidFill>
                <a:latin typeface="Arial"/>
                <a:ea typeface="Arial Unicode MS"/>
              </a:rPr>
              <a:t>1.</a:t>
            </a:r>
            <a:r>
              <a:rPr b="0" lang="en-US" sz="1800" spc="-1" strike="noStrike" u="sng">
                <a:solidFill>
                  <a:srgbClr val="3f3f3f"/>
                </a:solidFill>
                <a:uFillTx/>
                <a:latin typeface="Arial"/>
                <a:ea typeface="Arial Unicode MS"/>
                <a:hlinkClick r:id="rId1"/>
              </a:rPr>
              <a:t>https://medium.com/dot-intern/agile-dan-scrum-pengenalan-ed1bb461a5bc</a:t>
            </a:r>
            <a:endParaRPr b="0" lang="en-US" sz="1800" spc="-1" strike="noStrike">
              <a:latin typeface="Arial"/>
            </a:endParaRPr>
          </a:p>
          <a:p>
            <a:pPr algn="just">
              <a:lnSpc>
                <a:spcPct val="100000"/>
              </a:lnSpc>
            </a:pPr>
            <a:r>
              <a:rPr b="0" lang="en-US" sz="1800" spc="-1" strike="noStrike">
                <a:solidFill>
                  <a:srgbClr val="404040"/>
                </a:solidFill>
                <a:latin typeface="Arial"/>
                <a:ea typeface="Arial Unicode MS"/>
              </a:rPr>
              <a:t>2.</a:t>
            </a:r>
            <a:r>
              <a:rPr b="0" lang="en-US" sz="1800" spc="-1" strike="noStrike" u="sng">
                <a:solidFill>
                  <a:srgbClr val="3f3f3f"/>
                </a:solidFill>
                <a:uFillTx/>
                <a:latin typeface="Arial"/>
                <a:ea typeface="Arial Unicode MS"/>
                <a:hlinkClick r:id="rId2"/>
              </a:rPr>
              <a:t>https://medium.com/pplcewesemua2019/agile-yang-di-rpl-itu-5bb1fd601dc</a:t>
            </a:r>
            <a:endParaRPr b="0" lang="en-US" sz="1800" spc="-1" strike="noStrike">
              <a:latin typeface="Arial"/>
            </a:endParaRPr>
          </a:p>
          <a:p>
            <a:pPr algn="just">
              <a:lnSpc>
                <a:spcPct val="100000"/>
              </a:lnSpc>
            </a:pPr>
            <a:endParaRPr b="0" lang="en-US" sz="1800" spc="-1" strike="noStrike">
              <a:latin typeface="Arial"/>
            </a:endParaRPr>
          </a:p>
        </p:txBody>
      </p:sp>
      <p:sp>
        <p:nvSpPr>
          <p:cNvPr id="527" name="CustomShape 19"/>
          <p:cNvSpPr/>
          <p:nvPr/>
        </p:nvSpPr>
        <p:spPr>
          <a:xfrm>
            <a:off x="2123640" y="3748680"/>
            <a:ext cx="2336040" cy="272160"/>
          </a:xfrm>
          <a:prstGeom prst="rect">
            <a:avLst/>
          </a:prstGeom>
          <a:noFill/>
          <a:ln>
            <a:noFill/>
          </a:ln>
        </p:spPr>
        <p:style>
          <a:lnRef idx="0"/>
          <a:fillRef idx="0"/>
          <a:effectRef idx="0"/>
          <a:fontRef idx="minor"/>
        </p:style>
        <p:txBody>
          <a:bodyPr lIns="90000" rIns="90000" tIns="45000" bIns="45000"/>
          <a:p>
            <a:pPr algn="r">
              <a:lnSpc>
                <a:spcPct val="100000"/>
              </a:lnSpc>
            </a:pPr>
            <a:r>
              <a:rPr b="1" lang="en-US" sz="1200" spc="-1" strike="noStrike">
                <a:solidFill>
                  <a:srgbClr val="ffffff"/>
                </a:solidFill>
                <a:latin typeface="Arial"/>
                <a:ea typeface="Arial Unicode MS"/>
              </a:rPr>
              <a:t>Your Text Here</a:t>
            </a:r>
            <a:endParaRPr b="0" lang="en-US" sz="1200" spc="-1" strike="noStrike">
              <a:latin typeface="Arial"/>
            </a:endParaRPr>
          </a:p>
        </p:txBody>
      </p:sp>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3" name="CustomShape 1"/>
          <p:cNvSpPr/>
          <p:nvPr/>
        </p:nvSpPr>
        <p:spPr>
          <a:xfrm>
            <a:off x="2555640" y="339480"/>
            <a:ext cx="6587280" cy="57492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3600" spc="-1" strike="noStrike">
                <a:solidFill>
                  <a:srgbClr val="000000"/>
                </a:solidFill>
                <a:latin typeface="Arial"/>
                <a:ea typeface="Arial Unicode MS"/>
              </a:rPr>
              <a:t>Pembahasan</a:t>
            </a:r>
            <a:endParaRPr b="0" lang="en-US" sz="3600" spc="-1" strike="noStrike">
              <a:latin typeface="Arial"/>
            </a:endParaRPr>
          </a:p>
        </p:txBody>
      </p:sp>
      <p:grpSp>
        <p:nvGrpSpPr>
          <p:cNvPr id="324" name="Group 2"/>
          <p:cNvGrpSpPr/>
          <p:nvPr/>
        </p:nvGrpSpPr>
        <p:grpSpPr>
          <a:xfrm>
            <a:off x="3132000" y="1275480"/>
            <a:ext cx="5255640" cy="718920"/>
            <a:chOff x="3132000" y="1275480"/>
            <a:chExt cx="5255640" cy="718920"/>
          </a:xfrm>
        </p:grpSpPr>
        <p:sp>
          <p:nvSpPr>
            <p:cNvPr id="325" name="CustomShape 3"/>
            <p:cNvSpPr/>
            <p:nvPr/>
          </p:nvSpPr>
          <p:spPr>
            <a:xfrm>
              <a:off x="3132000" y="1275480"/>
              <a:ext cx="5255640" cy="718920"/>
            </a:xfrm>
            <a:prstGeom prst="rect">
              <a:avLst/>
            </a:prstGeom>
            <a:solidFill>
              <a:schemeClr val="bg1"/>
            </a:solidFill>
            <a:ln>
              <a:noFill/>
            </a:ln>
            <a:effectLst>
              <a:outerShdw algn="ctr" blurRad="63500" rotWithShape="0" sx="102000" sy="10200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26" name="CustomShape 4"/>
            <p:cNvSpPr/>
            <p:nvPr/>
          </p:nvSpPr>
          <p:spPr>
            <a:xfrm rot="5400000">
              <a:off x="3133080" y="1275480"/>
              <a:ext cx="718920" cy="718920"/>
            </a:xfrm>
            <a:prstGeom prst="rtTriangle">
              <a:avLst/>
            </a:prstGeom>
            <a:solidFill>
              <a:schemeClr val="accent1"/>
            </a:solidFill>
            <a:ln>
              <a:noFill/>
            </a:ln>
            <a:effectLst>
              <a:outerShdw algn="ctr" blurRad="63500" rotWithShape="0" sx="102000" sy="102000">
                <a:srgbClr val="000000">
                  <a:alpha val="40000"/>
                </a:srgbClr>
              </a:outerShdw>
            </a:effectLst>
          </p:spPr>
          <p:style>
            <a:lnRef idx="2">
              <a:schemeClr val="accent1">
                <a:shade val="50000"/>
              </a:schemeClr>
            </a:lnRef>
            <a:fillRef idx="1">
              <a:schemeClr val="accent1"/>
            </a:fillRef>
            <a:effectRef idx="0">
              <a:schemeClr val="accent1"/>
            </a:effectRef>
            <a:fontRef idx="minor"/>
          </p:style>
        </p:sp>
      </p:grpSp>
      <p:grpSp>
        <p:nvGrpSpPr>
          <p:cNvPr id="327" name="Group 5"/>
          <p:cNvGrpSpPr/>
          <p:nvPr/>
        </p:nvGrpSpPr>
        <p:grpSpPr>
          <a:xfrm>
            <a:off x="3126240" y="2163600"/>
            <a:ext cx="5255640" cy="718920"/>
            <a:chOff x="3126240" y="2163600"/>
            <a:chExt cx="5255640" cy="718920"/>
          </a:xfrm>
        </p:grpSpPr>
        <p:sp>
          <p:nvSpPr>
            <p:cNvPr id="328" name="CustomShape 6"/>
            <p:cNvSpPr/>
            <p:nvPr/>
          </p:nvSpPr>
          <p:spPr>
            <a:xfrm>
              <a:off x="3126240" y="2163600"/>
              <a:ext cx="5255640" cy="718920"/>
            </a:xfrm>
            <a:prstGeom prst="rect">
              <a:avLst/>
            </a:prstGeom>
            <a:solidFill>
              <a:schemeClr val="bg1"/>
            </a:solidFill>
            <a:ln>
              <a:noFill/>
            </a:ln>
            <a:effectLst>
              <a:outerShdw algn="ctr" blurRad="63500" rotWithShape="0" sx="102000" sy="10200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29" name="CustomShape 7"/>
            <p:cNvSpPr/>
            <p:nvPr/>
          </p:nvSpPr>
          <p:spPr>
            <a:xfrm rot="5400000">
              <a:off x="3127320" y="2163600"/>
              <a:ext cx="718920" cy="718920"/>
            </a:xfrm>
            <a:prstGeom prst="rtTriangle">
              <a:avLst/>
            </a:prstGeom>
            <a:solidFill>
              <a:schemeClr val="accent3"/>
            </a:solidFill>
            <a:ln>
              <a:noFill/>
            </a:ln>
            <a:effectLst>
              <a:outerShdw algn="ctr" blurRad="63500" rotWithShape="0" sx="102000" sy="102000">
                <a:srgbClr val="000000">
                  <a:alpha val="40000"/>
                </a:srgbClr>
              </a:outerShdw>
            </a:effectLst>
          </p:spPr>
          <p:style>
            <a:lnRef idx="2">
              <a:schemeClr val="accent1">
                <a:shade val="50000"/>
              </a:schemeClr>
            </a:lnRef>
            <a:fillRef idx="1">
              <a:schemeClr val="accent1"/>
            </a:fillRef>
            <a:effectRef idx="0">
              <a:schemeClr val="accent1"/>
            </a:effectRef>
            <a:fontRef idx="minor"/>
          </p:style>
        </p:sp>
      </p:grpSp>
      <p:grpSp>
        <p:nvGrpSpPr>
          <p:cNvPr id="330" name="Group 8"/>
          <p:cNvGrpSpPr/>
          <p:nvPr/>
        </p:nvGrpSpPr>
        <p:grpSpPr>
          <a:xfrm>
            <a:off x="3120480" y="3051720"/>
            <a:ext cx="5255640" cy="718920"/>
            <a:chOff x="3120480" y="3051720"/>
            <a:chExt cx="5255640" cy="718920"/>
          </a:xfrm>
        </p:grpSpPr>
        <p:sp>
          <p:nvSpPr>
            <p:cNvPr id="331" name="CustomShape 9"/>
            <p:cNvSpPr/>
            <p:nvPr/>
          </p:nvSpPr>
          <p:spPr>
            <a:xfrm>
              <a:off x="3120480" y="3051720"/>
              <a:ext cx="5255640" cy="718920"/>
            </a:xfrm>
            <a:prstGeom prst="rect">
              <a:avLst/>
            </a:prstGeom>
            <a:solidFill>
              <a:schemeClr val="bg1"/>
            </a:solidFill>
            <a:ln>
              <a:noFill/>
            </a:ln>
            <a:effectLst>
              <a:outerShdw algn="ctr" blurRad="63500" rotWithShape="0" sx="102000" sy="10200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32" name="CustomShape 10"/>
            <p:cNvSpPr/>
            <p:nvPr/>
          </p:nvSpPr>
          <p:spPr>
            <a:xfrm rot="5400000">
              <a:off x="3121560" y="3051720"/>
              <a:ext cx="718920" cy="718920"/>
            </a:xfrm>
            <a:prstGeom prst="rtTriangle">
              <a:avLst/>
            </a:prstGeom>
            <a:solidFill>
              <a:schemeClr val="accent1"/>
            </a:solidFill>
            <a:ln>
              <a:noFill/>
            </a:ln>
            <a:effectLst>
              <a:outerShdw algn="ctr" blurRad="63500" rotWithShape="0" sx="102000" sy="102000">
                <a:srgbClr val="000000">
                  <a:alpha val="40000"/>
                </a:srgbClr>
              </a:outerShdw>
            </a:effectLst>
          </p:spPr>
          <p:style>
            <a:lnRef idx="2">
              <a:schemeClr val="accent1">
                <a:shade val="50000"/>
              </a:schemeClr>
            </a:lnRef>
            <a:fillRef idx="1">
              <a:schemeClr val="accent1"/>
            </a:fillRef>
            <a:effectRef idx="0">
              <a:schemeClr val="accent1"/>
            </a:effectRef>
            <a:fontRef idx="minor"/>
          </p:style>
        </p:sp>
      </p:grpSp>
      <p:grpSp>
        <p:nvGrpSpPr>
          <p:cNvPr id="333" name="Group 11"/>
          <p:cNvGrpSpPr/>
          <p:nvPr/>
        </p:nvGrpSpPr>
        <p:grpSpPr>
          <a:xfrm>
            <a:off x="3114720" y="3939840"/>
            <a:ext cx="5255640" cy="718920"/>
            <a:chOff x="3114720" y="3939840"/>
            <a:chExt cx="5255640" cy="718920"/>
          </a:xfrm>
        </p:grpSpPr>
        <p:sp>
          <p:nvSpPr>
            <p:cNvPr id="334" name="CustomShape 12"/>
            <p:cNvSpPr/>
            <p:nvPr/>
          </p:nvSpPr>
          <p:spPr>
            <a:xfrm>
              <a:off x="3114720" y="3939840"/>
              <a:ext cx="5255640" cy="718920"/>
            </a:xfrm>
            <a:prstGeom prst="rect">
              <a:avLst/>
            </a:prstGeom>
            <a:solidFill>
              <a:schemeClr val="bg1"/>
            </a:solidFill>
            <a:ln>
              <a:noFill/>
            </a:ln>
            <a:effectLst>
              <a:outerShdw algn="ctr" blurRad="63500" rotWithShape="0" sx="102000" sy="10200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35" name="CustomShape 13"/>
            <p:cNvSpPr/>
            <p:nvPr/>
          </p:nvSpPr>
          <p:spPr>
            <a:xfrm rot="5400000">
              <a:off x="3115800" y="3939840"/>
              <a:ext cx="718920" cy="718920"/>
            </a:xfrm>
            <a:prstGeom prst="rtTriangle">
              <a:avLst/>
            </a:prstGeom>
            <a:solidFill>
              <a:schemeClr val="accent3"/>
            </a:solidFill>
            <a:ln>
              <a:noFill/>
            </a:ln>
            <a:effectLst>
              <a:outerShdw algn="ctr" blurRad="63500" rotWithShape="0" sx="102000" sy="102000">
                <a:srgbClr val="000000">
                  <a:alpha val="40000"/>
                </a:srgbClr>
              </a:outerShdw>
            </a:effectLst>
          </p:spPr>
          <p:style>
            <a:lnRef idx="2">
              <a:schemeClr val="accent1">
                <a:shade val="50000"/>
              </a:schemeClr>
            </a:lnRef>
            <a:fillRef idx="1">
              <a:schemeClr val="accent1"/>
            </a:fillRef>
            <a:effectRef idx="0">
              <a:schemeClr val="accent1"/>
            </a:effectRef>
            <a:fontRef idx="minor"/>
          </p:style>
        </p:sp>
      </p:grpSp>
      <p:sp>
        <p:nvSpPr>
          <p:cNvPr id="336" name="CustomShape 14"/>
          <p:cNvSpPr/>
          <p:nvPr/>
        </p:nvSpPr>
        <p:spPr>
          <a:xfrm>
            <a:off x="3132000" y="1275480"/>
            <a:ext cx="532080" cy="394560"/>
          </a:xfrm>
          <a:prstGeom prst="rect">
            <a:avLst/>
          </a:prstGeom>
          <a:noFill/>
          <a:ln>
            <a:noFill/>
          </a:ln>
        </p:spPr>
        <p:style>
          <a:lnRef idx="0"/>
          <a:fillRef idx="0"/>
          <a:effectRef idx="0"/>
          <a:fontRef idx="minor"/>
        </p:style>
        <p:txBody>
          <a:bodyPr lIns="90000" rIns="90000" tIns="45000" bIns="45000"/>
          <a:p>
            <a:pPr>
              <a:lnSpc>
                <a:spcPct val="100000"/>
              </a:lnSpc>
            </a:pPr>
            <a:r>
              <a:rPr b="1" lang="en-US" sz="2000" spc="-1" strike="noStrike">
                <a:solidFill>
                  <a:srgbClr val="ffffff"/>
                </a:solidFill>
                <a:latin typeface="Arial"/>
                <a:ea typeface="Arial Unicode MS"/>
              </a:rPr>
              <a:t>01</a:t>
            </a:r>
            <a:endParaRPr b="0" lang="en-US" sz="2000" spc="-1" strike="noStrike">
              <a:latin typeface="Arial"/>
            </a:endParaRPr>
          </a:p>
        </p:txBody>
      </p:sp>
      <p:sp>
        <p:nvSpPr>
          <p:cNvPr id="337" name="CustomShape 15"/>
          <p:cNvSpPr/>
          <p:nvPr/>
        </p:nvSpPr>
        <p:spPr>
          <a:xfrm>
            <a:off x="3120480" y="2163600"/>
            <a:ext cx="532080" cy="394560"/>
          </a:xfrm>
          <a:prstGeom prst="rect">
            <a:avLst/>
          </a:prstGeom>
          <a:noFill/>
          <a:ln>
            <a:noFill/>
          </a:ln>
        </p:spPr>
        <p:style>
          <a:lnRef idx="0"/>
          <a:fillRef idx="0"/>
          <a:effectRef idx="0"/>
          <a:fontRef idx="minor"/>
        </p:style>
        <p:txBody>
          <a:bodyPr lIns="90000" rIns="90000" tIns="45000" bIns="45000"/>
          <a:p>
            <a:pPr>
              <a:lnSpc>
                <a:spcPct val="100000"/>
              </a:lnSpc>
            </a:pPr>
            <a:r>
              <a:rPr b="1" lang="en-US" sz="2000" spc="-1" strike="noStrike">
                <a:solidFill>
                  <a:srgbClr val="ffffff"/>
                </a:solidFill>
                <a:latin typeface="Arial"/>
                <a:ea typeface="Arial Unicode MS"/>
              </a:rPr>
              <a:t>02</a:t>
            </a:r>
            <a:endParaRPr b="0" lang="en-US" sz="2000" spc="-1" strike="noStrike">
              <a:latin typeface="Arial"/>
            </a:endParaRPr>
          </a:p>
        </p:txBody>
      </p:sp>
      <p:sp>
        <p:nvSpPr>
          <p:cNvPr id="338" name="CustomShape 16"/>
          <p:cNvSpPr/>
          <p:nvPr/>
        </p:nvSpPr>
        <p:spPr>
          <a:xfrm>
            <a:off x="3108960" y="3051720"/>
            <a:ext cx="532080" cy="394560"/>
          </a:xfrm>
          <a:prstGeom prst="rect">
            <a:avLst/>
          </a:prstGeom>
          <a:noFill/>
          <a:ln>
            <a:noFill/>
          </a:ln>
        </p:spPr>
        <p:style>
          <a:lnRef idx="0"/>
          <a:fillRef idx="0"/>
          <a:effectRef idx="0"/>
          <a:fontRef idx="minor"/>
        </p:style>
        <p:txBody>
          <a:bodyPr lIns="90000" rIns="90000" tIns="45000" bIns="45000"/>
          <a:p>
            <a:pPr>
              <a:lnSpc>
                <a:spcPct val="100000"/>
              </a:lnSpc>
            </a:pPr>
            <a:r>
              <a:rPr b="1" lang="en-US" sz="2000" spc="-1" strike="noStrike">
                <a:solidFill>
                  <a:srgbClr val="ffffff"/>
                </a:solidFill>
                <a:latin typeface="Arial"/>
                <a:ea typeface="Arial Unicode MS"/>
              </a:rPr>
              <a:t>03</a:t>
            </a:r>
            <a:endParaRPr b="0" lang="en-US" sz="2000" spc="-1" strike="noStrike">
              <a:latin typeface="Arial"/>
            </a:endParaRPr>
          </a:p>
        </p:txBody>
      </p:sp>
      <p:sp>
        <p:nvSpPr>
          <p:cNvPr id="339" name="CustomShape 17"/>
          <p:cNvSpPr/>
          <p:nvPr/>
        </p:nvSpPr>
        <p:spPr>
          <a:xfrm>
            <a:off x="3097440" y="3939840"/>
            <a:ext cx="532080" cy="394560"/>
          </a:xfrm>
          <a:prstGeom prst="rect">
            <a:avLst/>
          </a:prstGeom>
          <a:noFill/>
          <a:ln>
            <a:noFill/>
          </a:ln>
        </p:spPr>
        <p:style>
          <a:lnRef idx="0"/>
          <a:fillRef idx="0"/>
          <a:effectRef idx="0"/>
          <a:fontRef idx="minor"/>
        </p:style>
        <p:txBody>
          <a:bodyPr lIns="90000" rIns="90000" tIns="45000" bIns="45000"/>
          <a:p>
            <a:pPr>
              <a:lnSpc>
                <a:spcPct val="100000"/>
              </a:lnSpc>
            </a:pPr>
            <a:r>
              <a:rPr b="1" lang="en-US" sz="2000" spc="-1" strike="noStrike">
                <a:solidFill>
                  <a:srgbClr val="ffffff"/>
                </a:solidFill>
                <a:latin typeface="Arial"/>
                <a:ea typeface="Arial Unicode MS"/>
              </a:rPr>
              <a:t>04</a:t>
            </a:r>
            <a:endParaRPr b="0" lang="en-US" sz="2000" spc="-1" strike="noStrike">
              <a:latin typeface="Arial"/>
            </a:endParaRPr>
          </a:p>
        </p:txBody>
      </p:sp>
      <p:grpSp>
        <p:nvGrpSpPr>
          <p:cNvPr id="340" name="Group 18"/>
          <p:cNvGrpSpPr/>
          <p:nvPr/>
        </p:nvGrpSpPr>
        <p:grpSpPr>
          <a:xfrm>
            <a:off x="3852000" y="1356120"/>
            <a:ext cx="4391640" cy="541440"/>
            <a:chOff x="3852000" y="1356120"/>
            <a:chExt cx="4391640" cy="541440"/>
          </a:xfrm>
        </p:grpSpPr>
        <p:sp>
          <p:nvSpPr>
            <p:cNvPr id="341" name="CustomShape 19"/>
            <p:cNvSpPr/>
            <p:nvPr/>
          </p:nvSpPr>
          <p:spPr>
            <a:xfrm>
              <a:off x="3852000" y="1356120"/>
              <a:ext cx="4391640" cy="302760"/>
            </a:xfrm>
            <a:prstGeom prst="rect">
              <a:avLst/>
            </a:prstGeom>
            <a:noFill/>
            <a:ln>
              <a:noFill/>
            </a:ln>
          </p:spPr>
          <p:style>
            <a:lnRef idx="0"/>
            <a:fillRef idx="0"/>
            <a:effectRef idx="0"/>
            <a:fontRef idx="minor"/>
          </p:style>
          <p:txBody>
            <a:bodyPr lIns="90000" rIns="90000" tIns="45000" bIns="45000"/>
            <a:p>
              <a:pPr>
                <a:lnSpc>
                  <a:spcPct val="100000"/>
                </a:lnSpc>
              </a:pPr>
              <a:r>
                <a:rPr b="1" lang="en-US" sz="1400" spc="-1" strike="noStrike">
                  <a:solidFill>
                    <a:srgbClr val="404040"/>
                  </a:solidFill>
                  <a:latin typeface="Arial"/>
                  <a:ea typeface="Arial Unicode MS"/>
                </a:rPr>
                <a:t>Apa Itu Agile &amp; Apa Itu Scrum</a:t>
              </a:r>
              <a:endParaRPr b="0" lang="en-US" sz="1400" spc="-1" strike="noStrike">
                <a:latin typeface="Arial"/>
              </a:endParaRPr>
            </a:p>
          </p:txBody>
        </p:sp>
        <p:sp>
          <p:nvSpPr>
            <p:cNvPr id="342" name="CustomShape 20"/>
            <p:cNvSpPr/>
            <p:nvPr/>
          </p:nvSpPr>
          <p:spPr>
            <a:xfrm>
              <a:off x="3852000" y="1625400"/>
              <a:ext cx="4391640" cy="272160"/>
            </a:xfrm>
            <a:prstGeom prst="rect">
              <a:avLst/>
            </a:prstGeom>
            <a:noFill/>
            <a:ln>
              <a:noFill/>
            </a:ln>
          </p:spPr>
          <p:style>
            <a:lnRef idx="0"/>
            <a:fillRef idx="0"/>
            <a:effectRef idx="0"/>
            <a:fontRef idx="minor"/>
          </p:style>
        </p:sp>
      </p:grpSp>
      <p:grpSp>
        <p:nvGrpSpPr>
          <p:cNvPr id="343" name="Group 21"/>
          <p:cNvGrpSpPr/>
          <p:nvPr/>
        </p:nvGrpSpPr>
        <p:grpSpPr>
          <a:xfrm>
            <a:off x="3852000" y="2250720"/>
            <a:ext cx="4391640" cy="541080"/>
            <a:chOff x="3852000" y="2250720"/>
            <a:chExt cx="4391640" cy="541080"/>
          </a:xfrm>
        </p:grpSpPr>
        <p:sp>
          <p:nvSpPr>
            <p:cNvPr id="344" name="CustomShape 22"/>
            <p:cNvSpPr/>
            <p:nvPr/>
          </p:nvSpPr>
          <p:spPr>
            <a:xfrm>
              <a:off x="3852000" y="2250720"/>
              <a:ext cx="4391640" cy="302760"/>
            </a:xfrm>
            <a:prstGeom prst="rect">
              <a:avLst/>
            </a:prstGeom>
            <a:noFill/>
            <a:ln>
              <a:noFill/>
            </a:ln>
          </p:spPr>
          <p:style>
            <a:lnRef idx="0"/>
            <a:fillRef idx="0"/>
            <a:effectRef idx="0"/>
            <a:fontRef idx="minor"/>
          </p:style>
          <p:txBody>
            <a:bodyPr lIns="90000" rIns="90000" tIns="45000" bIns="45000"/>
            <a:p>
              <a:pPr>
                <a:lnSpc>
                  <a:spcPct val="100000"/>
                </a:lnSpc>
              </a:pPr>
              <a:r>
                <a:rPr b="1" lang="en-US" sz="1400" spc="-1" strike="noStrike">
                  <a:solidFill>
                    <a:srgbClr val="404040"/>
                  </a:solidFill>
                  <a:latin typeface="Arial"/>
                  <a:ea typeface="Arial Unicode MS"/>
                </a:rPr>
                <a:t>Kenapa Menggunakan Scrum ?</a:t>
              </a:r>
              <a:endParaRPr b="0" lang="en-US" sz="1400" spc="-1" strike="noStrike">
                <a:latin typeface="Arial"/>
              </a:endParaRPr>
            </a:p>
          </p:txBody>
        </p:sp>
        <p:sp>
          <p:nvSpPr>
            <p:cNvPr id="345" name="CustomShape 23"/>
            <p:cNvSpPr/>
            <p:nvPr/>
          </p:nvSpPr>
          <p:spPr>
            <a:xfrm>
              <a:off x="3852000" y="2519640"/>
              <a:ext cx="4391640" cy="272160"/>
            </a:xfrm>
            <a:prstGeom prst="rect">
              <a:avLst/>
            </a:prstGeom>
            <a:noFill/>
            <a:ln>
              <a:noFill/>
            </a:ln>
          </p:spPr>
          <p:style>
            <a:lnRef idx="0"/>
            <a:fillRef idx="0"/>
            <a:effectRef idx="0"/>
            <a:fontRef idx="minor"/>
          </p:style>
        </p:sp>
      </p:grpSp>
      <p:grpSp>
        <p:nvGrpSpPr>
          <p:cNvPr id="346" name="Group 24"/>
          <p:cNvGrpSpPr/>
          <p:nvPr/>
        </p:nvGrpSpPr>
        <p:grpSpPr>
          <a:xfrm>
            <a:off x="3852000" y="3144960"/>
            <a:ext cx="4391640" cy="541440"/>
            <a:chOff x="3852000" y="3144960"/>
            <a:chExt cx="4391640" cy="541440"/>
          </a:xfrm>
        </p:grpSpPr>
        <p:sp>
          <p:nvSpPr>
            <p:cNvPr id="347" name="CustomShape 25"/>
            <p:cNvSpPr/>
            <p:nvPr/>
          </p:nvSpPr>
          <p:spPr>
            <a:xfrm>
              <a:off x="3852000" y="3144960"/>
              <a:ext cx="4391640" cy="302760"/>
            </a:xfrm>
            <a:prstGeom prst="rect">
              <a:avLst/>
            </a:prstGeom>
            <a:noFill/>
            <a:ln>
              <a:noFill/>
            </a:ln>
          </p:spPr>
          <p:style>
            <a:lnRef idx="0"/>
            <a:fillRef idx="0"/>
            <a:effectRef idx="0"/>
            <a:fontRef idx="minor"/>
          </p:style>
          <p:txBody>
            <a:bodyPr lIns="90000" rIns="90000" tIns="45000" bIns="45000"/>
            <a:p>
              <a:pPr>
                <a:lnSpc>
                  <a:spcPct val="100000"/>
                </a:lnSpc>
              </a:pPr>
              <a:r>
                <a:rPr b="1" lang="en-US" sz="1400" spc="-1" strike="noStrike">
                  <a:solidFill>
                    <a:srgbClr val="404040"/>
                  </a:solidFill>
                  <a:latin typeface="Arial"/>
                  <a:ea typeface="Arial Unicode MS"/>
                </a:rPr>
                <a:t>Bagaimana Menerapkan Scrum ?</a:t>
              </a:r>
              <a:endParaRPr b="0" lang="en-US" sz="1400" spc="-1" strike="noStrike">
                <a:latin typeface="Arial"/>
              </a:endParaRPr>
            </a:p>
          </p:txBody>
        </p:sp>
        <p:sp>
          <p:nvSpPr>
            <p:cNvPr id="348" name="CustomShape 26"/>
            <p:cNvSpPr/>
            <p:nvPr/>
          </p:nvSpPr>
          <p:spPr>
            <a:xfrm>
              <a:off x="3852000" y="3414240"/>
              <a:ext cx="4391640" cy="27216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404040"/>
                  </a:solidFill>
                  <a:latin typeface="Arial"/>
                  <a:ea typeface="Arial Unicode MS"/>
                </a:rPr>
                <a:t>You can simply impress your audience and add a unique zing. </a:t>
              </a:r>
              <a:endParaRPr b="0" lang="en-US" sz="1200" spc="-1" strike="noStrike">
                <a:latin typeface="Arial"/>
              </a:endParaRPr>
            </a:p>
          </p:txBody>
        </p:sp>
      </p:grpSp>
      <p:grpSp>
        <p:nvGrpSpPr>
          <p:cNvPr id="349" name="Group 27"/>
          <p:cNvGrpSpPr/>
          <p:nvPr/>
        </p:nvGrpSpPr>
        <p:grpSpPr>
          <a:xfrm>
            <a:off x="3852000" y="4039200"/>
            <a:ext cx="4391640" cy="541440"/>
            <a:chOff x="3852000" y="4039200"/>
            <a:chExt cx="4391640" cy="541440"/>
          </a:xfrm>
        </p:grpSpPr>
        <p:sp>
          <p:nvSpPr>
            <p:cNvPr id="350" name="CustomShape 28"/>
            <p:cNvSpPr/>
            <p:nvPr/>
          </p:nvSpPr>
          <p:spPr>
            <a:xfrm>
              <a:off x="3852000" y="4039200"/>
              <a:ext cx="4391640" cy="302760"/>
            </a:xfrm>
            <a:prstGeom prst="rect">
              <a:avLst/>
            </a:prstGeom>
            <a:noFill/>
            <a:ln>
              <a:noFill/>
            </a:ln>
          </p:spPr>
          <p:style>
            <a:lnRef idx="0"/>
            <a:fillRef idx="0"/>
            <a:effectRef idx="0"/>
            <a:fontRef idx="minor"/>
          </p:style>
          <p:txBody>
            <a:bodyPr lIns="90000" rIns="90000" tIns="45000" bIns="45000"/>
            <a:p>
              <a:pPr>
                <a:lnSpc>
                  <a:spcPct val="100000"/>
                </a:lnSpc>
              </a:pPr>
              <a:r>
                <a:rPr b="1" lang="en-US" sz="1400" spc="-1" strike="noStrike">
                  <a:solidFill>
                    <a:srgbClr val="404040"/>
                  </a:solidFill>
                  <a:latin typeface="Arial"/>
                  <a:ea typeface="Arial Unicode MS"/>
                </a:rPr>
                <a:t>Kesimpulan Akhir</a:t>
              </a:r>
              <a:endParaRPr b="0" lang="en-US" sz="1400" spc="-1" strike="noStrike">
                <a:latin typeface="Arial"/>
              </a:endParaRPr>
            </a:p>
          </p:txBody>
        </p:sp>
        <p:sp>
          <p:nvSpPr>
            <p:cNvPr id="351" name="CustomShape 29"/>
            <p:cNvSpPr/>
            <p:nvPr/>
          </p:nvSpPr>
          <p:spPr>
            <a:xfrm>
              <a:off x="3852000" y="4308480"/>
              <a:ext cx="4391640" cy="272160"/>
            </a:xfrm>
            <a:prstGeom prst="rect">
              <a:avLst/>
            </a:prstGeom>
            <a:noFill/>
            <a:ln>
              <a:noFill/>
            </a:ln>
          </p:spPr>
          <p:style>
            <a:lnRef idx="0"/>
            <a:fillRef idx="0"/>
            <a:effectRef idx="0"/>
            <a:fontRef idx="minor"/>
          </p:style>
        </p:sp>
      </p:gr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2" name="CustomShape 1"/>
          <p:cNvSpPr/>
          <p:nvPr/>
        </p:nvSpPr>
        <p:spPr>
          <a:xfrm>
            <a:off x="2116080" y="3049560"/>
            <a:ext cx="4895640" cy="574920"/>
          </a:xfrm>
          <a:prstGeom prst="rect">
            <a:avLst/>
          </a:prstGeom>
          <a:noFill/>
          <a:ln>
            <a:noFill/>
          </a:ln>
        </p:spPr>
        <p:style>
          <a:lnRef idx="0"/>
          <a:fillRef idx="0"/>
          <a:effectRef idx="0"/>
          <a:fontRef idx="minor"/>
        </p:style>
        <p:txBody>
          <a:bodyPr lIns="90000" rIns="90000" tIns="45000" bIns="45000" anchor="ctr"/>
          <a:p>
            <a:pPr algn="ctr">
              <a:lnSpc>
                <a:spcPct val="100000"/>
              </a:lnSpc>
              <a:spcBef>
                <a:spcPts val="720"/>
              </a:spcBef>
            </a:pPr>
            <a:r>
              <a:rPr b="0" lang="en-US" sz="3600" spc="-1" strike="noStrike">
                <a:solidFill>
                  <a:srgbClr val="ffffff"/>
                </a:solidFill>
                <a:latin typeface="Arial"/>
                <a:ea typeface="Arial Unicode MS"/>
              </a:rPr>
              <a:t>Apa Itu Agile ?</a:t>
            </a:r>
            <a:endParaRPr b="0" lang="en-US" sz="360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3" name="CustomShape 1"/>
          <p:cNvSpPr/>
          <p:nvPr/>
        </p:nvSpPr>
        <p:spPr>
          <a:xfrm>
            <a:off x="0" y="123480"/>
            <a:ext cx="9142920" cy="574920"/>
          </a:xfrm>
          <a:prstGeom prst="rect">
            <a:avLst/>
          </a:prstGeom>
          <a:noFill/>
          <a:ln>
            <a:noFill/>
          </a:ln>
        </p:spPr>
        <p:style>
          <a:lnRef idx="0"/>
          <a:fillRef idx="0"/>
          <a:effectRef idx="0"/>
          <a:fontRef idx="minor"/>
        </p:style>
        <p:txBody>
          <a:bodyPr lIns="90000" rIns="90000" tIns="45000" bIns="45000" anchor="ctr"/>
          <a:p>
            <a:pPr algn="ctr">
              <a:lnSpc>
                <a:spcPct val="100000"/>
              </a:lnSpc>
              <a:spcBef>
                <a:spcPts val="720"/>
              </a:spcBef>
            </a:pPr>
            <a:r>
              <a:rPr b="0" lang="en-US" sz="3600" spc="-1" strike="noStrike">
                <a:solidFill>
                  <a:srgbClr val="404040"/>
                </a:solidFill>
                <a:latin typeface="Arial"/>
                <a:ea typeface="Arial Unicode MS"/>
              </a:rPr>
              <a:t>Metode Guide-Line</a:t>
            </a:r>
            <a:endParaRPr b="0" lang="en-US" sz="3600" spc="-1" strike="noStrike">
              <a:latin typeface="Arial"/>
            </a:endParaRPr>
          </a:p>
        </p:txBody>
      </p:sp>
      <p:sp>
        <p:nvSpPr>
          <p:cNvPr id="354" name="CustomShape 2"/>
          <p:cNvSpPr/>
          <p:nvPr/>
        </p:nvSpPr>
        <p:spPr>
          <a:xfrm>
            <a:off x="0" y="699480"/>
            <a:ext cx="9142920" cy="286920"/>
          </a:xfrm>
          <a:prstGeom prst="rect">
            <a:avLst/>
          </a:prstGeom>
          <a:noFill/>
          <a:ln>
            <a:noFill/>
          </a:ln>
        </p:spPr>
        <p:style>
          <a:lnRef idx="0"/>
          <a:fillRef idx="0"/>
          <a:effectRef idx="0"/>
          <a:fontRef idx="minor"/>
        </p:style>
        <p:txBody>
          <a:bodyPr lIns="90000" rIns="90000" tIns="45000" bIns="45000" anchor="ctr"/>
          <a:p>
            <a:pPr algn="ctr">
              <a:lnSpc>
                <a:spcPct val="100000"/>
              </a:lnSpc>
              <a:spcBef>
                <a:spcPts val="281"/>
              </a:spcBef>
            </a:pPr>
            <a:r>
              <a:rPr b="0" lang="en-US" sz="1400" spc="-1" strike="noStrike">
                <a:solidFill>
                  <a:srgbClr val="404040"/>
                </a:solidFill>
                <a:latin typeface="Arial"/>
                <a:ea typeface="Arial Unicode MS"/>
              </a:rPr>
              <a:t>Garis Panduan</a:t>
            </a:r>
            <a:endParaRPr b="0" lang="en-US" sz="1400" spc="-1" strike="noStrike">
              <a:latin typeface="Arial"/>
            </a:endParaRPr>
          </a:p>
        </p:txBody>
      </p:sp>
      <p:sp>
        <p:nvSpPr>
          <p:cNvPr id="355" name="CustomShape 3"/>
          <p:cNvSpPr/>
          <p:nvPr/>
        </p:nvSpPr>
        <p:spPr>
          <a:xfrm>
            <a:off x="1475640" y="1555920"/>
            <a:ext cx="6191640" cy="1003680"/>
          </a:xfrm>
          <a:prstGeom prst="rect">
            <a:avLst/>
          </a:prstGeom>
          <a:noFill/>
          <a:ln>
            <a:noFill/>
          </a:ln>
        </p:spPr>
        <p:style>
          <a:lnRef idx="0"/>
          <a:fillRef idx="0"/>
          <a:effectRef idx="0"/>
          <a:fontRef idx="minor"/>
        </p:style>
        <p:txBody>
          <a:bodyPr lIns="90000" rIns="90000" tIns="45000" bIns="45000"/>
          <a:p>
            <a:pPr algn="ctr">
              <a:lnSpc>
                <a:spcPct val="100000"/>
              </a:lnSpc>
            </a:pPr>
            <a:r>
              <a:rPr b="0" lang="en-US" sz="2000" spc="-1" strike="noStrike">
                <a:solidFill>
                  <a:srgbClr val="404040"/>
                </a:solidFill>
                <a:latin typeface="Arial"/>
                <a:ea typeface="Arial Unicode MS"/>
              </a:rPr>
              <a:t>Dalam kehidupan sehari mengenai agile dan scrum ini saling berkaitan satu dengan yang lain (bisa dibilang mirip metodenya).</a:t>
            </a:r>
            <a:endParaRPr b="0" lang="en-US" sz="2000" spc="-1" strike="noStrike">
              <a:latin typeface="Arial"/>
            </a:endParaRPr>
          </a:p>
        </p:txBody>
      </p:sp>
      <p:sp>
        <p:nvSpPr>
          <p:cNvPr id="356" name="CustomShape 4"/>
          <p:cNvSpPr/>
          <p:nvPr/>
        </p:nvSpPr>
        <p:spPr>
          <a:xfrm>
            <a:off x="3753360" y="4141080"/>
            <a:ext cx="1655280" cy="30276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400" spc="-1" strike="noStrike">
                <a:solidFill>
                  <a:srgbClr val="f2a40d"/>
                </a:solidFill>
                <a:latin typeface="Arial"/>
                <a:ea typeface="Arial Unicode MS"/>
              </a:rPr>
              <a:t>Your Text  Here</a:t>
            </a:r>
            <a:endParaRPr b="0" lang="en-US" sz="1400" spc="-1" strike="noStrike">
              <a:latin typeface="Arial"/>
            </a:endParaRPr>
          </a:p>
        </p:txBody>
      </p:sp>
      <p:sp>
        <p:nvSpPr>
          <p:cNvPr id="357" name="CustomShape 5"/>
          <p:cNvSpPr/>
          <p:nvPr/>
        </p:nvSpPr>
        <p:spPr>
          <a:xfrm>
            <a:off x="3753360" y="4447440"/>
            <a:ext cx="1655280" cy="30276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400" spc="-1" strike="noStrike">
                <a:solidFill>
                  <a:srgbClr val="ffffff"/>
                </a:solidFill>
                <a:latin typeface="Arial"/>
                <a:ea typeface="Arial Unicode MS"/>
              </a:rPr>
              <a:t>Contents</a:t>
            </a:r>
            <a:endParaRPr b="0" lang="en-US" sz="1400" spc="-1" strike="noStrike">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8" name="CustomShape 1"/>
          <p:cNvSpPr/>
          <p:nvPr/>
        </p:nvSpPr>
        <p:spPr>
          <a:xfrm>
            <a:off x="0" y="123480"/>
            <a:ext cx="9142920" cy="574920"/>
          </a:xfrm>
          <a:prstGeom prst="rect">
            <a:avLst/>
          </a:prstGeom>
          <a:noFill/>
          <a:ln>
            <a:noFill/>
          </a:ln>
        </p:spPr>
        <p:style>
          <a:lnRef idx="0"/>
          <a:fillRef idx="0"/>
          <a:effectRef idx="0"/>
          <a:fontRef idx="minor"/>
        </p:style>
        <p:txBody>
          <a:bodyPr lIns="90000" rIns="90000" tIns="45000" bIns="45000" anchor="ctr"/>
          <a:p>
            <a:pPr algn="ctr">
              <a:lnSpc>
                <a:spcPct val="100000"/>
              </a:lnSpc>
              <a:spcBef>
                <a:spcPts val="720"/>
              </a:spcBef>
            </a:pPr>
            <a:r>
              <a:rPr b="0" lang="en-US" sz="3600" spc="-1" strike="noStrike">
                <a:solidFill>
                  <a:srgbClr val="404040"/>
                </a:solidFill>
                <a:latin typeface="Arial"/>
                <a:ea typeface="Arial Unicode MS"/>
              </a:rPr>
              <a:t>Apa Itu Agile ?</a:t>
            </a:r>
            <a:endParaRPr b="0" lang="en-US" sz="3600" spc="-1" strike="noStrike">
              <a:latin typeface="Arial"/>
            </a:endParaRPr>
          </a:p>
        </p:txBody>
      </p:sp>
      <p:grpSp>
        <p:nvGrpSpPr>
          <p:cNvPr id="359" name="Group 2"/>
          <p:cNvGrpSpPr/>
          <p:nvPr/>
        </p:nvGrpSpPr>
        <p:grpSpPr>
          <a:xfrm>
            <a:off x="1737720" y="1574640"/>
            <a:ext cx="5642640" cy="2724120"/>
            <a:chOff x="1737720" y="1574640"/>
            <a:chExt cx="5642640" cy="2724120"/>
          </a:xfrm>
        </p:grpSpPr>
        <p:grpSp>
          <p:nvGrpSpPr>
            <p:cNvPr id="360" name="Group 3"/>
            <p:cNvGrpSpPr/>
            <p:nvPr/>
          </p:nvGrpSpPr>
          <p:grpSpPr>
            <a:xfrm>
              <a:off x="1737720" y="1893960"/>
              <a:ext cx="3167280" cy="2404800"/>
              <a:chOff x="1737720" y="1893960"/>
              <a:chExt cx="3167280" cy="2404800"/>
            </a:xfrm>
          </p:grpSpPr>
          <p:grpSp>
            <p:nvGrpSpPr>
              <p:cNvPr id="361" name="Group 4"/>
              <p:cNvGrpSpPr/>
              <p:nvPr/>
            </p:nvGrpSpPr>
            <p:grpSpPr>
              <a:xfrm>
                <a:off x="1737720" y="1893960"/>
                <a:ext cx="3167280" cy="2404800"/>
                <a:chOff x="1737720" y="1893960"/>
                <a:chExt cx="3167280" cy="2404800"/>
              </a:xfrm>
            </p:grpSpPr>
            <p:sp>
              <p:nvSpPr>
                <p:cNvPr id="362" name="CustomShape 5"/>
                <p:cNvSpPr/>
                <p:nvPr/>
              </p:nvSpPr>
              <p:spPr>
                <a:xfrm>
                  <a:off x="1737720" y="1893960"/>
                  <a:ext cx="2183400" cy="2183400"/>
                </a:xfrm>
                <a:prstGeom prst="donut">
                  <a:avLst>
                    <a:gd name="adj" fmla="val 17523"/>
                  </a:avLst>
                </a:prstGeom>
                <a:noFill/>
                <a:ln>
                  <a:noFill/>
                </a:ln>
              </p:spPr>
              <p:style>
                <a:lnRef idx="2">
                  <a:schemeClr val="accent1">
                    <a:shade val="50000"/>
                  </a:schemeClr>
                </a:lnRef>
                <a:fillRef idx="1">
                  <a:schemeClr val="accent1"/>
                </a:fillRef>
                <a:effectRef idx="0">
                  <a:schemeClr val="accent1"/>
                </a:effectRef>
                <a:fontRef idx="minor"/>
              </p:style>
            </p:sp>
            <p:sp>
              <p:nvSpPr>
                <p:cNvPr id="363" name="CustomShape 6"/>
                <p:cNvSpPr/>
                <p:nvPr/>
              </p:nvSpPr>
              <p:spPr>
                <a:xfrm>
                  <a:off x="2926440" y="3474000"/>
                  <a:ext cx="1978560" cy="824760"/>
                </a:xfrm>
                <a:prstGeom prst="rightArrow">
                  <a:avLst>
                    <a:gd name="adj1" fmla="val 45464"/>
                    <a:gd name="adj2" fmla="val 50000"/>
                  </a:avLst>
                </a:prstGeom>
                <a:noFill/>
                <a:ln>
                  <a:noFill/>
                </a:ln>
              </p:spPr>
              <p:style>
                <a:lnRef idx="2">
                  <a:schemeClr val="accent1">
                    <a:shade val="50000"/>
                  </a:schemeClr>
                </a:lnRef>
                <a:fillRef idx="1">
                  <a:schemeClr val="accent1"/>
                </a:fillRef>
                <a:effectRef idx="0">
                  <a:schemeClr val="accent1"/>
                </a:effectRef>
                <a:fontRef idx="minor"/>
              </p:style>
            </p:sp>
          </p:grpSp>
          <p:sp>
            <p:nvSpPr>
              <p:cNvPr id="364" name="CustomShape 7"/>
              <p:cNvSpPr/>
              <p:nvPr/>
            </p:nvSpPr>
            <p:spPr>
              <a:xfrm>
                <a:off x="2479320" y="2635200"/>
                <a:ext cx="700560" cy="700560"/>
              </a:xfrm>
              <a:prstGeom prst="ellipse">
                <a:avLst/>
              </a:prstGeom>
              <a:noFill/>
              <a:ln>
                <a:noFill/>
              </a:ln>
            </p:spPr>
            <p:style>
              <a:lnRef idx="2">
                <a:schemeClr val="accent1">
                  <a:shade val="50000"/>
                </a:schemeClr>
              </a:lnRef>
              <a:fillRef idx="1">
                <a:schemeClr val="accent1"/>
              </a:fillRef>
              <a:effectRef idx="0">
                <a:schemeClr val="accent1"/>
              </a:effectRef>
              <a:fontRef idx="minor"/>
            </p:style>
          </p:sp>
        </p:grpSp>
        <p:grpSp>
          <p:nvGrpSpPr>
            <p:cNvPr id="365" name="Group 8"/>
            <p:cNvGrpSpPr/>
            <p:nvPr/>
          </p:nvGrpSpPr>
          <p:grpSpPr>
            <a:xfrm>
              <a:off x="4213080" y="1574640"/>
              <a:ext cx="3167280" cy="2404800"/>
              <a:chOff x="4213080" y="1574640"/>
              <a:chExt cx="3167280" cy="2404800"/>
            </a:xfrm>
          </p:grpSpPr>
          <p:grpSp>
            <p:nvGrpSpPr>
              <p:cNvPr id="366" name="Group 9"/>
              <p:cNvGrpSpPr/>
              <p:nvPr/>
            </p:nvGrpSpPr>
            <p:grpSpPr>
              <a:xfrm>
                <a:off x="4213080" y="1574640"/>
                <a:ext cx="3167280" cy="2404800"/>
                <a:chOff x="4213080" y="1574640"/>
                <a:chExt cx="3167280" cy="2404800"/>
              </a:xfrm>
            </p:grpSpPr>
            <p:sp>
              <p:nvSpPr>
                <p:cNvPr id="367" name="CustomShape 10"/>
                <p:cNvSpPr/>
                <p:nvPr/>
              </p:nvSpPr>
              <p:spPr>
                <a:xfrm rot="10800000">
                  <a:off x="5196960" y="1796040"/>
                  <a:ext cx="2183400" cy="2183400"/>
                </a:xfrm>
                <a:prstGeom prst="donut">
                  <a:avLst>
                    <a:gd name="adj" fmla="val 17523"/>
                  </a:avLst>
                </a:prstGeom>
                <a:noFill/>
                <a:ln>
                  <a:noFill/>
                </a:ln>
              </p:spPr>
              <p:style>
                <a:lnRef idx="2">
                  <a:schemeClr val="accent1">
                    <a:shade val="50000"/>
                  </a:schemeClr>
                </a:lnRef>
                <a:fillRef idx="1">
                  <a:schemeClr val="accent1"/>
                </a:fillRef>
                <a:effectRef idx="0">
                  <a:schemeClr val="accent1"/>
                </a:effectRef>
                <a:fontRef idx="minor"/>
              </p:style>
            </p:sp>
            <p:sp>
              <p:nvSpPr>
                <p:cNvPr id="368" name="CustomShape 11"/>
                <p:cNvSpPr/>
                <p:nvPr/>
              </p:nvSpPr>
              <p:spPr>
                <a:xfrm rot="10800000">
                  <a:off x="4213080" y="1574640"/>
                  <a:ext cx="1978560" cy="824760"/>
                </a:xfrm>
                <a:prstGeom prst="rightArrow">
                  <a:avLst>
                    <a:gd name="adj1" fmla="val 45464"/>
                    <a:gd name="adj2" fmla="val 50000"/>
                  </a:avLst>
                </a:prstGeom>
                <a:noFill/>
                <a:ln>
                  <a:noFill/>
                </a:ln>
              </p:spPr>
              <p:style>
                <a:lnRef idx="2">
                  <a:schemeClr val="accent1">
                    <a:shade val="50000"/>
                  </a:schemeClr>
                </a:lnRef>
                <a:fillRef idx="1">
                  <a:schemeClr val="accent1"/>
                </a:fillRef>
                <a:effectRef idx="0">
                  <a:schemeClr val="accent1"/>
                </a:effectRef>
                <a:fontRef idx="minor"/>
              </p:style>
            </p:sp>
          </p:grpSp>
          <p:sp>
            <p:nvSpPr>
              <p:cNvPr id="369" name="CustomShape 12"/>
              <p:cNvSpPr/>
              <p:nvPr/>
            </p:nvSpPr>
            <p:spPr>
              <a:xfrm>
                <a:off x="5937120" y="2536200"/>
                <a:ext cx="700560" cy="700560"/>
              </a:xfrm>
              <a:prstGeom prst="ellipse">
                <a:avLst/>
              </a:prstGeom>
              <a:noFill/>
              <a:ln>
                <a:noFill/>
              </a:ln>
            </p:spPr>
            <p:style>
              <a:lnRef idx="2">
                <a:schemeClr val="accent1">
                  <a:shade val="50000"/>
                </a:schemeClr>
              </a:lnRef>
              <a:fillRef idx="1">
                <a:schemeClr val="accent1"/>
              </a:fillRef>
              <a:effectRef idx="0">
                <a:schemeClr val="accent1"/>
              </a:effectRef>
              <a:fontRef idx="minor"/>
            </p:style>
          </p:sp>
        </p:grpSp>
      </p:grpSp>
      <p:sp>
        <p:nvSpPr>
          <p:cNvPr id="370" name="CustomShape 13"/>
          <p:cNvSpPr/>
          <p:nvPr/>
        </p:nvSpPr>
        <p:spPr>
          <a:xfrm>
            <a:off x="4393080" y="2894760"/>
            <a:ext cx="330840" cy="331200"/>
          </a:xfrm>
          <a:custGeom>
            <a:avLst/>
            <a:gdLst/>
            <a:ahLst/>
            <a:rect l="l" t="t" r="r" b="b"/>
            <a:pathLst>
              <a:path w="3197597" h="3202496">
                <a:moveTo>
                  <a:pt x="601421" y="1611393"/>
                </a:moveTo>
                <a:lnTo>
                  <a:pt x="2596176" y="1611393"/>
                </a:lnTo>
                <a:cubicBezTo>
                  <a:pt x="2928331" y="1611393"/>
                  <a:pt x="3197594" y="1880656"/>
                  <a:pt x="3197594" y="2212811"/>
                </a:cubicBezTo>
                <a:lnTo>
                  <a:pt x="3197594" y="2776360"/>
                </a:lnTo>
                <a:lnTo>
                  <a:pt x="3197597" y="2776360"/>
                </a:lnTo>
                <a:lnTo>
                  <a:pt x="3197597" y="2914824"/>
                </a:lnTo>
                <a:lnTo>
                  <a:pt x="3197198" y="2914824"/>
                </a:lnTo>
                <a:lnTo>
                  <a:pt x="3197198" y="3202496"/>
                </a:lnTo>
                <a:lnTo>
                  <a:pt x="398" y="3202496"/>
                </a:lnTo>
                <a:lnTo>
                  <a:pt x="398" y="2914824"/>
                </a:lnTo>
                <a:lnTo>
                  <a:pt x="0" y="2914824"/>
                </a:lnTo>
                <a:lnTo>
                  <a:pt x="0" y="2212811"/>
                </a:lnTo>
                <a:cubicBezTo>
                  <a:pt x="0" y="1880656"/>
                  <a:pt x="269266" y="1611393"/>
                  <a:pt x="601421" y="1611393"/>
                </a:cubicBezTo>
                <a:close/>
                <a:moveTo>
                  <a:pt x="1598801" y="0"/>
                </a:moveTo>
                <a:cubicBezTo>
                  <a:pt x="1998649" y="0"/>
                  <a:pt x="2322791" y="324142"/>
                  <a:pt x="2322791" y="723993"/>
                </a:cubicBezTo>
                <a:cubicBezTo>
                  <a:pt x="2322791" y="1123843"/>
                  <a:pt x="1998649" y="1447985"/>
                  <a:pt x="1598801" y="1447985"/>
                </a:cubicBezTo>
                <a:cubicBezTo>
                  <a:pt x="1198951" y="1447985"/>
                  <a:pt x="874809" y="1123843"/>
                  <a:pt x="874809" y="723993"/>
                </a:cubicBezTo>
                <a:cubicBezTo>
                  <a:pt x="874809" y="324142"/>
                  <a:pt x="1198951" y="0"/>
                  <a:pt x="159880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p:style>
      </p:sp>
      <p:grpSp>
        <p:nvGrpSpPr>
          <p:cNvPr id="371" name="Group 14"/>
          <p:cNvGrpSpPr/>
          <p:nvPr/>
        </p:nvGrpSpPr>
        <p:grpSpPr>
          <a:xfrm>
            <a:off x="2655360" y="2773080"/>
            <a:ext cx="399960" cy="410400"/>
            <a:chOff x="2655360" y="2773080"/>
            <a:chExt cx="399960" cy="410400"/>
          </a:xfrm>
        </p:grpSpPr>
        <p:sp>
          <p:nvSpPr>
            <p:cNvPr id="372" name="CustomShape 15"/>
            <p:cNvSpPr/>
            <p:nvPr/>
          </p:nvSpPr>
          <p:spPr>
            <a:xfrm>
              <a:off x="2655360" y="2894400"/>
              <a:ext cx="289080" cy="289080"/>
            </a:xfrm>
            <a:prstGeom prst="donut">
              <a:avLst>
                <a:gd name="adj" fmla="val 15758"/>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373" name="CustomShape 16"/>
            <p:cNvSpPr/>
            <p:nvPr/>
          </p:nvSpPr>
          <p:spPr>
            <a:xfrm rot="2632800">
              <a:off x="2883240" y="2787120"/>
              <a:ext cx="120240" cy="197280"/>
            </a:xfrm>
            <a:prstGeom prst="upArrow">
              <a:avLst>
                <a:gd name="adj1" fmla="val 50000"/>
                <a:gd name="adj2"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p:style>
        </p:sp>
      </p:grpSp>
      <p:grpSp>
        <p:nvGrpSpPr>
          <p:cNvPr id="374" name="Group 17"/>
          <p:cNvGrpSpPr/>
          <p:nvPr/>
        </p:nvGrpSpPr>
        <p:grpSpPr>
          <a:xfrm>
            <a:off x="6104880" y="2675520"/>
            <a:ext cx="394560" cy="402120"/>
            <a:chOff x="6104880" y="2675520"/>
            <a:chExt cx="394560" cy="402120"/>
          </a:xfrm>
        </p:grpSpPr>
        <p:sp>
          <p:nvSpPr>
            <p:cNvPr id="375" name="CustomShape 18"/>
            <p:cNvSpPr/>
            <p:nvPr/>
          </p:nvSpPr>
          <p:spPr>
            <a:xfrm>
              <a:off x="6210360" y="2675520"/>
              <a:ext cx="289080" cy="289080"/>
            </a:xfrm>
            <a:prstGeom prst="donut">
              <a:avLst>
                <a:gd name="adj" fmla="val 15758"/>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376" name="CustomShape 19"/>
            <p:cNvSpPr/>
            <p:nvPr/>
          </p:nvSpPr>
          <p:spPr>
            <a:xfrm rot="2700000">
              <a:off x="6175800" y="2867040"/>
              <a:ext cx="54720" cy="223920"/>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377" name="CustomShape 20"/>
            <p:cNvSpPr/>
            <p:nvPr/>
          </p:nvSpPr>
          <p:spPr>
            <a:xfrm rot="8100000">
              <a:off x="6185880" y="2865240"/>
              <a:ext cx="54720" cy="204120"/>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p:style>
        </p:sp>
      </p:grpSp>
      <p:sp>
        <p:nvSpPr>
          <p:cNvPr id="378" name="CustomShape 21"/>
          <p:cNvSpPr/>
          <p:nvPr/>
        </p:nvSpPr>
        <p:spPr>
          <a:xfrm>
            <a:off x="548640" y="1275480"/>
            <a:ext cx="7954560" cy="2558520"/>
          </a:xfrm>
          <a:prstGeom prst="rect">
            <a:avLst/>
          </a:prstGeom>
          <a:noFill/>
          <a:ln>
            <a:noFill/>
          </a:ln>
        </p:spPr>
        <p:style>
          <a:lnRef idx="0"/>
          <a:fillRef idx="0"/>
          <a:effectRef idx="0"/>
          <a:fontRef idx="minor"/>
        </p:style>
        <p:txBody>
          <a:bodyPr lIns="90000" rIns="90000" tIns="45000" bIns="45000"/>
          <a:p>
            <a:pPr algn="just">
              <a:lnSpc>
                <a:spcPct val="100000"/>
              </a:lnSpc>
            </a:pPr>
            <a:r>
              <a:rPr b="0" lang="en-US" sz="1800" spc="-1" strike="noStrike">
                <a:solidFill>
                  <a:srgbClr val="404040"/>
                </a:solidFill>
                <a:latin typeface="Arial"/>
                <a:ea typeface="Arial Unicode MS"/>
              </a:rPr>
              <a:t>Menurut Google Dictionary memiliki makna ‘able to move quickly and easily’. Kata agile di sini ditujukan kepada sikap yang harus kita miliki dalam proses software development. Dalam software development, agile berarti kemampuan untuk beradaptasi dengan cepat terhadap perubahan dan masalah yang (mungkin) terjadi.</a:t>
            </a:r>
            <a:endParaRPr b="0" lang="en-US" sz="1800" spc="-1" strike="noStrike">
              <a:latin typeface="Arial"/>
            </a:endParaRPr>
          </a:p>
          <a:p>
            <a:pPr algn="just">
              <a:lnSpc>
                <a:spcPct val="100000"/>
              </a:lnSpc>
            </a:pPr>
            <a:endParaRPr b="0" lang="en-US" sz="1800" spc="-1" strike="noStrike">
              <a:latin typeface="Arial"/>
            </a:endParaRPr>
          </a:p>
          <a:p>
            <a:pPr algn="just">
              <a:lnSpc>
                <a:spcPct val="100000"/>
              </a:lnSpc>
            </a:pPr>
            <a:r>
              <a:rPr b="0" lang="en-US" sz="1800" spc="-1" strike="noStrike">
                <a:solidFill>
                  <a:srgbClr val="404040"/>
                </a:solidFill>
                <a:latin typeface="Arial"/>
                <a:ea typeface="Arial Unicode MS"/>
              </a:rPr>
              <a:t>metode pola pikir untuk menyelesaikan permasalahan yang bersifat flexible terhadap perubahan suatu masalah, sehingga pola penyelesaian masalah menggunakan metode agile menyesuaikan perubahan.</a:t>
            </a:r>
            <a:endParaRPr b="0" lang="en-US" sz="1800" spc="-1" strike="noStrike">
              <a:latin typeface="Arial"/>
            </a:endParaRPr>
          </a:p>
        </p:txBody>
      </p:sp>
      <p:sp>
        <p:nvSpPr>
          <p:cNvPr id="379" name="CustomShape 22"/>
          <p:cNvSpPr/>
          <p:nvPr/>
        </p:nvSpPr>
        <p:spPr>
          <a:xfrm>
            <a:off x="2123640" y="3748680"/>
            <a:ext cx="2336040" cy="272160"/>
          </a:xfrm>
          <a:prstGeom prst="rect">
            <a:avLst/>
          </a:prstGeom>
          <a:noFill/>
          <a:ln>
            <a:noFill/>
          </a:ln>
        </p:spPr>
        <p:style>
          <a:lnRef idx="0"/>
          <a:fillRef idx="0"/>
          <a:effectRef idx="0"/>
          <a:fontRef idx="minor"/>
        </p:style>
        <p:txBody>
          <a:bodyPr lIns="90000" rIns="90000" tIns="45000" bIns="45000"/>
          <a:p>
            <a:pPr algn="r">
              <a:lnSpc>
                <a:spcPct val="100000"/>
              </a:lnSpc>
            </a:pPr>
            <a:r>
              <a:rPr b="1" lang="en-US" sz="1200" spc="-1" strike="noStrike">
                <a:solidFill>
                  <a:srgbClr val="ffffff"/>
                </a:solidFill>
                <a:latin typeface="Arial"/>
                <a:ea typeface="Arial Unicode MS"/>
              </a:rPr>
              <a:t>Your Text Here</a:t>
            </a:r>
            <a:endParaRPr b="0" lang="en-US" sz="1200" spc="-1" strike="noStrike">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0" name="CustomShape 1"/>
          <p:cNvSpPr/>
          <p:nvPr/>
        </p:nvSpPr>
        <p:spPr>
          <a:xfrm>
            <a:off x="215640" y="177480"/>
            <a:ext cx="8712000" cy="4787640"/>
          </a:xfrm>
          <a:prstGeom prst="frame">
            <a:avLst>
              <a:gd name="adj1" fmla="val 890"/>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381" name="CustomShape 2"/>
          <p:cNvSpPr/>
          <p:nvPr/>
        </p:nvSpPr>
        <p:spPr>
          <a:xfrm>
            <a:off x="6651720" y="0"/>
            <a:ext cx="2015280" cy="5142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382" name="CustomShape 3"/>
          <p:cNvSpPr/>
          <p:nvPr/>
        </p:nvSpPr>
        <p:spPr>
          <a:xfrm>
            <a:off x="6126480" y="771480"/>
            <a:ext cx="2436840" cy="1439280"/>
          </a:xfrm>
          <a:prstGeom prst="rect">
            <a:avLst/>
          </a:prstGeom>
          <a:noFill/>
          <a:ln>
            <a:noFill/>
          </a:ln>
        </p:spPr>
        <p:style>
          <a:lnRef idx="0"/>
          <a:fillRef idx="0"/>
          <a:effectRef idx="0"/>
          <a:fontRef idx="minor"/>
        </p:style>
        <p:txBody>
          <a:bodyPr lIns="90000" rIns="90000" tIns="45000" bIns="45000"/>
          <a:p>
            <a:pPr algn="r">
              <a:lnSpc>
                <a:spcPct val="100000"/>
              </a:lnSpc>
              <a:spcBef>
                <a:spcPts val="561"/>
              </a:spcBef>
            </a:pPr>
            <a:r>
              <a:rPr b="1" lang="en-US" sz="3200" spc="-1" strike="noStrike">
                <a:solidFill>
                  <a:srgbClr val="ffffff"/>
                </a:solidFill>
                <a:latin typeface="Arial"/>
                <a:ea typeface="Arial Unicode MS"/>
              </a:rPr>
              <a:t>Agile </a:t>
            </a:r>
            <a:endParaRPr b="0" lang="en-US" sz="3200" spc="-1" strike="noStrike">
              <a:latin typeface="Arial"/>
            </a:endParaRPr>
          </a:p>
          <a:p>
            <a:pPr algn="r">
              <a:lnSpc>
                <a:spcPct val="100000"/>
              </a:lnSpc>
              <a:spcBef>
                <a:spcPts val="561"/>
              </a:spcBef>
            </a:pPr>
            <a:r>
              <a:rPr b="1" lang="en-US" sz="3200" spc="-1" strike="noStrike">
                <a:solidFill>
                  <a:srgbClr val="ffffff"/>
                </a:solidFill>
                <a:latin typeface="Arial"/>
                <a:ea typeface="Arial Unicode MS"/>
              </a:rPr>
              <a:t>Software </a:t>
            </a:r>
            <a:r>
              <a:rPr b="1" lang="en-US" sz="1900" spc="-1" strike="noStrike">
                <a:solidFill>
                  <a:srgbClr val="ffffff"/>
                </a:solidFill>
                <a:latin typeface="Arial"/>
                <a:ea typeface="Arial Unicode MS"/>
              </a:rPr>
              <a:t>Development</a:t>
            </a:r>
            <a:endParaRPr b="0" lang="en-US" sz="1900" spc="-1" strike="noStrike">
              <a:latin typeface="Arial"/>
            </a:endParaRPr>
          </a:p>
        </p:txBody>
      </p:sp>
      <p:grpSp>
        <p:nvGrpSpPr>
          <p:cNvPr id="383" name="Group 4"/>
          <p:cNvGrpSpPr/>
          <p:nvPr/>
        </p:nvGrpSpPr>
        <p:grpSpPr>
          <a:xfrm>
            <a:off x="611640" y="691560"/>
            <a:ext cx="5687640" cy="3193200"/>
            <a:chOff x="611640" y="691560"/>
            <a:chExt cx="5687640" cy="3193200"/>
          </a:xfrm>
        </p:grpSpPr>
        <p:sp>
          <p:nvSpPr>
            <p:cNvPr id="384" name="CustomShape 5"/>
            <p:cNvSpPr/>
            <p:nvPr/>
          </p:nvSpPr>
          <p:spPr>
            <a:xfrm>
              <a:off x="611640" y="1056960"/>
              <a:ext cx="5687640" cy="2827800"/>
            </a:xfrm>
            <a:prstGeom prst="rect">
              <a:avLst/>
            </a:prstGeom>
            <a:noFill/>
            <a:ln>
              <a:noFill/>
            </a:ln>
          </p:spPr>
          <p:style>
            <a:lnRef idx="0"/>
            <a:fillRef idx="0"/>
            <a:effectRef idx="0"/>
            <a:fontRef idx="minor"/>
          </p:style>
          <p:txBody>
            <a:bodyPr lIns="90000" rIns="90000" tIns="45000" bIns="45000"/>
            <a:p>
              <a:pPr>
                <a:lnSpc>
                  <a:spcPct val="100000"/>
                </a:lnSpc>
              </a:pPr>
              <a:r>
                <a:rPr b="0" lang="en-US" sz="1500" spc="-1" strike="noStrike">
                  <a:solidFill>
                    <a:srgbClr val="404040"/>
                  </a:solidFill>
                  <a:latin typeface="Arial"/>
                  <a:ea typeface="Arial Unicode MS"/>
                </a:rPr>
                <a:t>Agile Software Development adalah kumpulan framework dan praktik yang didasarkan pada nilai dan prinsip pada Agile Manifesto dan 12 Prinsip Agile Development. Agile Software Development dilakukan secara kolaboratif oleh self-organizing dan cross-functional team serta end-user dari software tersebut.</a:t>
              </a:r>
              <a:endParaRPr b="0" lang="en-US" sz="1500" spc="-1" strike="noStrike">
                <a:latin typeface="Arial"/>
              </a:endParaRPr>
            </a:p>
            <a:p>
              <a:pPr>
                <a:lnSpc>
                  <a:spcPct val="100000"/>
                </a:lnSpc>
              </a:pPr>
              <a:endParaRPr b="0" lang="en-US" sz="1500" spc="-1" strike="noStrike">
                <a:latin typeface="Arial"/>
              </a:endParaRPr>
            </a:p>
            <a:p>
              <a:pPr>
                <a:lnSpc>
                  <a:spcPct val="100000"/>
                </a:lnSpc>
              </a:pPr>
              <a:r>
                <a:rPr b="1" lang="en-US" sz="1500" spc="-1" strike="noStrike">
                  <a:solidFill>
                    <a:srgbClr val="404040"/>
                  </a:solidFill>
                  <a:latin typeface="Arial"/>
                  <a:ea typeface="Arial Unicode MS"/>
                </a:rPr>
                <a:t>Agile Manifesto</a:t>
              </a:r>
              <a:endParaRPr b="0" lang="en-US" sz="1500" spc="-1" strike="noStrike">
                <a:latin typeface="Arial"/>
              </a:endParaRPr>
            </a:p>
            <a:p>
              <a:pPr marL="216000" indent="-215280">
                <a:lnSpc>
                  <a:spcPct val="100000"/>
                </a:lnSpc>
                <a:buClr>
                  <a:srgbClr val="404040"/>
                </a:buClr>
                <a:buFont typeface="Wingdings" charset="2"/>
                <a:buChar char=""/>
              </a:pPr>
              <a:r>
                <a:rPr b="0" lang="en-US" sz="1500" spc="-1" strike="noStrike">
                  <a:solidFill>
                    <a:srgbClr val="404040"/>
                  </a:solidFill>
                  <a:latin typeface="Arial"/>
                  <a:ea typeface="Arial Unicode MS"/>
                </a:rPr>
                <a:t>Individu dan interaksi lebih dari proses dan tools</a:t>
              </a:r>
              <a:endParaRPr b="0" lang="en-US" sz="1500" spc="-1" strike="noStrike">
                <a:latin typeface="Arial"/>
              </a:endParaRPr>
            </a:p>
            <a:p>
              <a:pPr marL="216000" indent="-215280">
                <a:lnSpc>
                  <a:spcPct val="100000"/>
                </a:lnSpc>
                <a:buClr>
                  <a:srgbClr val="404040"/>
                </a:buClr>
                <a:buFont typeface="Wingdings" charset="2"/>
                <a:buChar char=""/>
              </a:pPr>
              <a:r>
                <a:rPr b="0" lang="en-US" sz="1500" spc="-1" strike="noStrike">
                  <a:solidFill>
                    <a:srgbClr val="404040"/>
                  </a:solidFill>
                  <a:latin typeface="Arial"/>
                  <a:ea typeface="Arial Unicode MS"/>
                </a:rPr>
                <a:t>Software yang bekerja lebih dari dokumentasi yang lengkap</a:t>
              </a:r>
              <a:endParaRPr b="0" lang="en-US" sz="1500" spc="-1" strike="noStrike">
                <a:latin typeface="Arial"/>
              </a:endParaRPr>
            </a:p>
            <a:p>
              <a:pPr marL="216000" indent="-215280">
                <a:lnSpc>
                  <a:spcPct val="100000"/>
                </a:lnSpc>
                <a:buClr>
                  <a:srgbClr val="404040"/>
                </a:buClr>
                <a:buFont typeface="Wingdings" charset="2"/>
                <a:buChar char=""/>
              </a:pPr>
              <a:r>
                <a:rPr b="0" lang="en-US" sz="1500" spc="-1" strike="noStrike">
                  <a:solidFill>
                    <a:srgbClr val="404040"/>
                  </a:solidFill>
                  <a:latin typeface="Arial"/>
                  <a:ea typeface="Arial Unicode MS"/>
                </a:rPr>
                <a:t>Kolaborasi bersama klien lebih dari negosiasi kontrak</a:t>
              </a:r>
              <a:endParaRPr b="0" lang="en-US" sz="1500" spc="-1" strike="noStrike">
                <a:latin typeface="Arial"/>
              </a:endParaRPr>
            </a:p>
            <a:p>
              <a:pPr marL="216000" indent="-215280">
                <a:lnSpc>
                  <a:spcPct val="100000"/>
                </a:lnSpc>
                <a:buClr>
                  <a:srgbClr val="404040"/>
                </a:buClr>
                <a:buFont typeface="Wingdings" charset="2"/>
                <a:buChar char=""/>
              </a:pPr>
              <a:r>
                <a:rPr b="0" lang="en-US" sz="1500" spc="-1" strike="noStrike">
                  <a:solidFill>
                    <a:srgbClr val="404040"/>
                  </a:solidFill>
                  <a:latin typeface="Arial"/>
                  <a:ea typeface="Arial Unicode MS"/>
                </a:rPr>
                <a:t>Tanggap terhadap perubahan lebih dari sesuai dengan rencana.</a:t>
              </a:r>
              <a:endParaRPr b="0" lang="en-US" sz="1500" spc="-1" strike="noStrike">
                <a:latin typeface="Arial"/>
              </a:endParaRPr>
            </a:p>
          </p:txBody>
        </p:sp>
        <p:sp>
          <p:nvSpPr>
            <p:cNvPr id="385" name="CustomShape 6"/>
            <p:cNvSpPr/>
            <p:nvPr/>
          </p:nvSpPr>
          <p:spPr>
            <a:xfrm>
              <a:off x="611640" y="691560"/>
              <a:ext cx="5687640" cy="30276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400" spc="-1" strike="noStrike">
                  <a:solidFill>
                    <a:srgbClr val="404040"/>
                  </a:solidFill>
                  <a:latin typeface="Arial"/>
                  <a:ea typeface="Arial Unicode MS"/>
                </a:rPr>
                <a:t>Agile Software Development</a:t>
              </a:r>
              <a:endParaRPr b="0" lang="en-US" sz="1400" spc="-1" strike="noStrike">
                <a:latin typeface="Arial"/>
              </a:endParaRPr>
            </a:p>
          </p:txBody>
        </p:sp>
      </p:gr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6" name="CustomShape 1"/>
          <p:cNvSpPr/>
          <p:nvPr/>
        </p:nvSpPr>
        <p:spPr>
          <a:xfrm>
            <a:off x="0" y="123480"/>
            <a:ext cx="9142920" cy="574920"/>
          </a:xfrm>
          <a:prstGeom prst="rect">
            <a:avLst/>
          </a:prstGeom>
          <a:noFill/>
          <a:ln>
            <a:noFill/>
          </a:ln>
        </p:spPr>
        <p:style>
          <a:lnRef idx="0"/>
          <a:fillRef idx="0"/>
          <a:effectRef idx="0"/>
          <a:fontRef idx="minor"/>
        </p:style>
        <p:txBody>
          <a:bodyPr lIns="90000" rIns="90000" tIns="45000" bIns="45000" anchor="ctr"/>
          <a:p>
            <a:pPr algn="ctr">
              <a:lnSpc>
                <a:spcPct val="100000"/>
              </a:lnSpc>
              <a:spcBef>
                <a:spcPts val="720"/>
              </a:spcBef>
            </a:pPr>
            <a:r>
              <a:rPr b="0" lang="en-US" sz="3600" spc="-1" strike="noStrike">
                <a:solidFill>
                  <a:srgbClr val="404040"/>
                </a:solidFill>
                <a:latin typeface="Arial"/>
                <a:ea typeface="Arial Unicode MS"/>
              </a:rPr>
              <a:t>12 Prinsip Agile Development</a:t>
            </a:r>
            <a:endParaRPr b="0" lang="en-US" sz="3600" spc="-1" strike="noStrike">
              <a:latin typeface="Arial"/>
            </a:endParaRPr>
          </a:p>
        </p:txBody>
      </p:sp>
      <p:grpSp>
        <p:nvGrpSpPr>
          <p:cNvPr id="387" name="Group 2"/>
          <p:cNvGrpSpPr/>
          <p:nvPr/>
        </p:nvGrpSpPr>
        <p:grpSpPr>
          <a:xfrm>
            <a:off x="1737720" y="1574640"/>
            <a:ext cx="5642640" cy="2724120"/>
            <a:chOff x="1737720" y="1574640"/>
            <a:chExt cx="5642640" cy="2724120"/>
          </a:xfrm>
        </p:grpSpPr>
        <p:grpSp>
          <p:nvGrpSpPr>
            <p:cNvPr id="388" name="Group 3"/>
            <p:cNvGrpSpPr/>
            <p:nvPr/>
          </p:nvGrpSpPr>
          <p:grpSpPr>
            <a:xfrm>
              <a:off x="1737720" y="1893960"/>
              <a:ext cx="3167280" cy="2404800"/>
              <a:chOff x="1737720" y="1893960"/>
              <a:chExt cx="3167280" cy="2404800"/>
            </a:xfrm>
          </p:grpSpPr>
          <p:grpSp>
            <p:nvGrpSpPr>
              <p:cNvPr id="389" name="Group 4"/>
              <p:cNvGrpSpPr/>
              <p:nvPr/>
            </p:nvGrpSpPr>
            <p:grpSpPr>
              <a:xfrm>
                <a:off x="1737720" y="1893960"/>
                <a:ext cx="3167280" cy="2404800"/>
                <a:chOff x="1737720" y="1893960"/>
                <a:chExt cx="3167280" cy="2404800"/>
              </a:xfrm>
            </p:grpSpPr>
            <p:sp>
              <p:nvSpPr>
                <p:cNvPr id="390" name="CustomShape 5"/>
                <p:cNvSpPr/>
                <p:nvPr/>
              </p:nvSpPr>
              <p:spPr>
                <a:xfrm>
                  <a:off x="1737720" y="1893960"/>
                  <a:ext cx="2183400" cy="2183400"/>
                </a:xfrm>
                <a:prstGeom prst="donut">
                  <a:avLst>
                    <a:gd name="adj" fmla="val 17523"/>
                  </a:avLst>
                </a:prstGeom>
                <a:noFill/>
                <a:ln>
                  <a:noFill/>
                </a:ln>
              </p:spPr>
              <p:style>
                <a:lnRef idx="2">
                  <a:schemeClr val="accent1">
                    <a:shade val="50000"/>
                  </a:schemeClr>
                </a:lnRef>
                <a:fillRef idx="1">
                  <a:schemeClr val="accent1"/>
                </a:fillRef>
                <a:effectRef idx="0">
                  <a:schemeClr val="accent1"/>
                </a:effectRef>
                <a:fontRef idx="minor"/>
              </p:style>
            </p:sp>
            <p:sp>
              <p:nvSpPr>
                <p:cNvPr id="391" name="CustomShape 6"/>
                <p:cNvSpPr/>
                <p:nvPr/>
              </p:nvSpPr>
              <p:spPr>
                <a:xfrm>
                  <a:off x="2926440" y="3474000"/>
                  <a:ext cx="1978560" cy="824760"/>
                </a:xfrm>
                <a:prstGeom prst="rightArrow">
                  <a:avLst>
                    <a:gd name="adj1" fmla="val 45464"/>
                    <a:gd name="adj2" fmla="val 50000"/>
                  </a:avLst>
                </a:prstGeom>
                <a:noFill/>
                <a:ln>
                  <a:noFill/>
                </a:ln>
              </p:spPr>
              <p:style>
                <a:lnRef idx="2">
                  <a:schemeClr val="accent1">
                    <a:shade val="50000"/>
                  </a:schemeClr>
                </a:lnRef>
                <a:fillRef idx="1">
                  <a:schemeClr val="accent1"/>
                </a:fillRef>
                <a:effectRef idx="0">
                  <a:schemeClr val="accent1"/>
                </a:effectRef>
                <a:fontRef idx="minor"/>
              </p:style>
            </p:sp>
          </p:grpSp>
          <p:sp>
            <p:nvSpPr>
              <p:cNvPr id="392" name="CustomShape 7"/>
              <p:cNvSpPr/>
              <p:nvPr/>
            </p:nvSpPr>
            <p:spPr>
              <a:xfrm>
                <a:off x="2479320" y="2635200"/>
                <a:ext cx="700560" cy="700560"/>
              </a:xfrm>
              <a:prstGeom prst="ellipse">
                <a:avLst/>
              </a:prstGeom>
              <a:noFill/>
              <a:ln>
                <a:noFill/>
              </a:ln>
            </p:spPr>
            <p:style>
              <a:lnRef idx="2">
                <a:schemeClr val="accent1">
                  <a:shade val="50000"/>
                </a:schemeClr>
              </a:lnRef>
              <a:fillRef idx="1">
                <a:schemeClr val="accent1"/>
              </a:fillRef>
              <a:effectRef idx="0">
                <a:schemeClr val="accent1"/>
              </a:effectRef>
              <a:fontRef idx="minor"/>
            </p:style>
          </p:sp>
        </p:grpSp>
        <p:grpSp>
          <p:nvGrpSpPr>
            <p:cNvPr id="393" name="Group 8"/>
            <p:cNvGrpSpPr/>
            <p:nvPr/>
          </p:nvGrpSpPr>
          <p:grpSpPr>
            <a:xfrm>
              <a:off x="4213080" y="1574640"/>
              <a:ext cx="3167280" cy="2404800"/>
              <a:chOff x="4213080" y="1574640"/>
              <a:chExt cx="3167280" cy="2404800"/>
            </a:xfrm>
          </p:grpSpPr>
          <p:grpSp>
            <p:nvGrpSpPr>
              <p:cNvPr id="394" name="Group 9"/>
              <p:cNvGrpSpPr/>
              <p:nvPr/>
            </p:nvGrpSpPr>
            <p:grpSpPr>
              <a:xfrm>
                <a:off x="4213080" y="1574640"/>
                <a:ext cx="3167280" cy="2404800"/>
                <a:chOff x="4213080" y="1574640"/>
                <a:chExt cx="3167280" cy="2404800"/>
              </a:xfrm>
            </p:grpSpPr>
            <p:sp>
              <p:nvSpPr>
                <p:cNvPr id="395" name="CustomShape 10"/>
                <p:cNvSpPr/>
                <p:nvPr/>
              </p:nvSpPr>
              <p:spPr>
                <a:xfrm rot="10800000">
                  <a:off x="5196960" y="1796040"/>
                  <a:ext cx="2183400" cy="2183400"/>
                </a:xfrm>
                <a:prstGeom prst="donut">
                  <a:avLst>
                    <a:gd name="adj" fmla="val 17523"/>
                  </a:avLst>
                </a:prstGeom>
                <a:noFill/>
                <a:ln>
                  <a:noFill/>
                </a:ln>
              </p:spPr>
              <p:style>
                <a:lnRef idx="2">
                  <a:schemeClr val="accent1">
                    <a:shade val="50000"/>
                  </a:schemeClr>
                </a:lnRef>
                <a:fillRef idx="1">
                  <a:schemeClr val="accent1"/>
                </a:fillRef>
                <a:effectRef idx="0">
                  <a:schemeClr val="accent1"/>
                </a:effectRef>
                <a:fontRef idx="minor"/>
              </p:style>
            </p:sp>
            <p:sp>
              <p:nvSpPr>
                <p:cNvPr id="396" name="CustomShape 11"/>
                <p:cNvSpPr/>
                <p:nvPr/>
              </p:nvSpPr>
              <p:spPr>
                <a:xfrm rot="10800000">
                  <a:off x="4213080" y="1574640"/>
                  <a:ext cx="1978560" cy="824760"/>
                </a:xfrm>
                <a:prstGeom prst="rightArrow">
                  <a:avLst>
                    <a:gd name="adj1" fmla="val 45464"/>
                    <a:gd name="adj2" fmla="val 50000"/>
                  </a:avLst>
                </a:prstGeom>
                <a:noFill/>
                <a:ln>
                  <a:noFill/>
                </a:ln>
              </p:spPr>
              <p:style>
                <a:lnRef idx="2">
                  <a:schemeClr val="accent1">
                    <a:shade val="50000"/>
                  </a:schemeClr>
                </a:lnRef>
                <a:fillRef idx="1">
                  <a:schemeClr val="accent1"/>
                </a:fillRef>
                <a:effectRef idx="0">
                  <a:schemeClr val="accent1"/>
                </a:effectRef>
                <a:fontRef idx="minor"/>
              </p:style>
            </p:sp>
          </p:grpSp>
          <p:sp>
            <p:nvSpPr>
              <p:cNvPr id="397" name="CustomShape 12"/>
              <p:cNvSpPr/>
              <p:nvPr/>
            </p:nvSpPr>
            <p:spPr>
              <a:xfrm>
                <a:off x="5937120" y="2536200"/>
                <a:ext cx="700560" cy="700560"/>
              </a:xfrm>
              <a:prstGeom prst="ellipse">
                <a:avLst/>
              </a:prstGeom>
              <a:noFill/>
              <a:ln>
                <a:noFill/>
              </a:ln>
            </p:spPr>
            <p:style>
              <a:lnRef idx="2">
                <a:schemeClr val="accent1">
                  <a:shade val="50000"/>
                </a:schemeClr>
              </a:lnRef>
              <a:fillRef idx="1">
                <a:schemeClr val="accent1"/>
              </a:fillRef>
              <a:effectRef idx="0">
                <a:schemeClr val="accent1"/>
              </a:effectRef>
              <a:fontRef idx="minor"/>
            </p:style>
          </p:sp>
        </p:grpSp>
      </p:grpSp>
      <p:sp>
        <p:nvSpPr>
          <p:cNvPr id="398" name="CustomShape 13"/>
          <p:cNvSpPr/>
          <p:nvPr/>
        </p:nvSpPr>
        <p:spPr>
          <a:xfrm>
            <a:off x="4393080" y="2894760"/>
            <a:ext cx="330840" cy="331200"/>
          </a:xfrm>
          <a:custGeom>
            <a:avLst/>
            <a:gdLst/>
            <a:ahLst/>
            <a:rect l="l" t="t" r="r" b="b"/>
            <a:pathLst>
              <a:path w="3197597" h="3202496">
                <a:moveTo>
                  <a:pt x="601421" y="1611393"/>
                </a:moveTo>
                <a:lnTo>
                  <a:pt x="2596176" y="1611393"/>
                </a:lnTo>
                <a:cubicBezTo>
                  <a:pt x="2928331" y="1611393"/>
                  <a:pt x="3197594" y="1880656"/>
                  <a:pt x="3197594" y="2212811"/>
                </a:cubicBezTo>
                <a:lnTo>
                  <a:pt x="3197594" y="2776360"/>
                </a:lnTo>
                <a:lnTo>
                  <a:pt x="3197597" y="2776360"/>
                </a:lnTo>
                <a:lnTo>
                  <a:pt x="3197597" y="2914824"/>
                </a:lnTo>
                <a:lnTo>
                  <a:pt x="3197198" y="2914824"/>
                </a:lnTo>
                <a:lnTo>
                  <a:pt x="3197198" y="3202496"/>
                </a:lnTo>
                <a:lnTo>
                  <a:pt x="398" y="3202496"/>
                </a:lnTo>
                <a:lnTo>
                  <a:pt x="398" y="2914824"/>
                </a:lnTo>
                <a:lnTo>
                  <a:pt x="0" y="2914824"/>
                </a:lnTo>
                <a:lnTo>
                  <a:pt x="0" y="2212811"/>
                </a:lnTo>
                <a:cubicBezTo>
                  <a:pt x="0" y="1880656"/>
                  <a:pt x="269266" y="1611393"/>
                  <a:pt x="601421" y="1611393"/>
                </a:cubicBezTo>
                <a:close/>
                <a:moveTo>
                  <a:pt x="1598801" y="0"/>
                </a:moveTo>
                <a:cubicBezTo>
                  <a:pt x="1998649" y="0"/>
                  <a:pt x="2322791" y="324142"/>
                  <a:pt x="2322791" y="723993"/>
                </a:cubicBezTo>
                <a:cubicBezTo>
                  <a:pt x="2322791" y="1123843"/>
                  <a:pt x="1998649" y="1447985"/>
                  <a:pt x="1598801" y="1447985"/>
                </a:cubicBezTo>
                <a:cubicBezTo>
                  <a:pt x="1198951" y="1447985"/>
                  <a:pt x="874809" y="1123843"/>
                  <a:pt x="874809" y="723993"/>
                </a:cubicBezTo>
                <a:cubicBezTo>
                  <a:pt x="874809" y="324142"/>
                  <a:pt x="1198951" y="0"/>
                  <a:pt x="159880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p:style>
      </p:sp>
      <p:grpSp>
        <p:nvGrpSpPr>
          <p:cNvPr id="399" name="Group 14"/>
          <p:cNvGrpSpPr/>
          <p:nvPr/>
        </p:nvGrpSpPr>
        <p:grpSpPr>
          <a:xfrm>
            <a:off x="2655360" y="2773080"/>
            <a:ext cx="399960" cy="410400"/>
            <a:chOff x="2655360" y="2773080"/>
            <a:chExt cx="399960" cy="410400"/>
          </a:xfrm>
        </p:grpSpPr>
        <p:sp>
          <p:nvSpPr>
            <p:cNvPr id="400" name="CustomShape 15"/>
            <p:cNvSpPr/>
            <p:nvPr/>
          </p:nvSpPr>
          <p:spPr>
            <a:xfrm>
              <a:off x="2655360" y="2894400"/>
              <a:ext cx="289080" cy="289080"/>
            </a:xfrm>
            <a:prstGeom prst="donut">
              <a:avLst>
                <a:gd name="adj" fmla="val 15758"/>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401" name="CustomShape 16"/>
            <p:cNvSpPr/>
            <p:nvPr/>
          </p:nvSpPr>
          <p:spPr>
            <a:xfrm rot="2632800">
              <a:off x="2883240" y="2787120"/>
              <a:ext cx="120240" cy="197280"/>
            </a:xfrm>
            <a:prstGeom prst="upArrow">
              <a:avLst>
                <a:gd name="adj1" fmla="val 50000"/>
                <a:gd name="adj2"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p:style>
        </p:sp>
      </p:grpSp>
      <p:grpSp>
        <p:nvGrpSpPr>
          <p:cNvPr id="402" name="Group 17"/>
          <p:cNvGrpSpPr/>
          <p:nvPr/>
        </p:nvGrpSpPr>
        <p:grpSpPr>
          <a:xfrm>
            <a:off x="6104880" y="2675520"/>
            <a:ext cx="394560" cy="402120"/>
            <a:chOff x="6104880" y="2675520"/>
            <a:chExt cx="394560" cy="402120"/>
          </a:xfrm>
        </p:grpSpPr>
        <p:sp>
          <p:nvSpPr>
            <p:cNvPr id="403" name="CustomShape 18"/>
            <p:cNvSpPr/>
            <p:nvPr/>
          </p:nvSpPr>
          <p:spPr>
            <a:xfrm>
              <a:off x="6210360" y="2675520"/>
              <a:ext cx="289080" cy="289080"/>
            </a:xfrm>
            <a:prstGeom prst="donut">
              <a:avLst>
                <a:gd name="adj" fmla="val 15758"/>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404" name="CustomShape 19"/>
            <p:cNvSpPr/>
            <p:nvPr/>
          </p:nvSpPr>
          <p:spPr>
            <a:xfrm rot="2700000">
              <a:off x="6175800" y="2867040"/>
              <a:ext cx="54720" cy="223920"/>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405" name="CustomShape 20"/>
            <p:cNvSpPr/>
            <p:nvPr/>
          </p:nvSpPr>
          <p:spPr>
            <a:xfrm rot="8100000">
              <a:off x="6185880" y="2865240"/>
              <a:ext cx="54720" cy="204120"/>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p:style>
        </p:sp>
      </p:grpSp>
      <p:sp>
        <p:nvSpPr>
          <p:cNvPr id="406" name="CustomShape 21"/>
          <p:cNvSpPr/>
          <p:nvPr/>
        </p:nvSpPr>
        <p:spPr>
          <a:xfrm>
            <a:off x="548640" y="771480"/>
            <a:ext cx="3839760" cy="4226760"/>
          </a:xfrm>
          <a:prstGeom prst="rect">
            <a:avLst/>
          </a:prstGeom>
          <a:noFill/>
          <a:ln>
            <a:noFill/>
          </a:ln>
        </p:spPr>
        <p:style>
          <a:lnRef idx="0"/>
          <a:fillRef idx="0"/>
          <a:effectRef idx="0"/>
          <a:fontRef idx="minor"/>
        </p:style>
        <p:txBody>
          <a:bodyPr lIns="90000" rIns="90000" tIns="45000" bIns="45000"/>
          <a:p>
            <a:pPr>
              <a:lnSpc>
                <a:spcPct val="100000"/>
              </a:lnSpc>
            </a:pPr>
            <a:r>
              <a:rPr b="1" lang="en-US" sz="1600" spc="-1" strike="noStrike">
                <a:solidFill>
                  <a:srgbClr val="404040"/>
                </a:solidFill>
                <a:latin typeface="Arial"/>
                <a:ea typeface="Arial Unicode MS"/>
              </a:rPr>
              <a:t>1.</a:t>
            </a:r>
            <a:r>
              <a:rPr b="0" lang="en-US" sz="1600" spc="-1" strike="noStrike">
                <a:solidFill>
                  <a:srgbClr val="404040"/>
                </a:solidFill>
                <a:latin typeface="Arial"/>
                <a:ea typeface="Arial Unicode MS"/>
              </a:rPr>
              <a:t>Prioritas terbesar adalah kepuasan pengguna.</a:t>
            </a:r>
            <a:endParaRPr b="0" lang="en-US" sz="1600" spc="-1" strike="noStrike">
              <a:latin typeface="Arial"/>
            </a:endParaRPr>
          </a:p>
          <a:p>
            <a:pPr>
              <a:lnSpc>
                <a:spcPct val="100000"/>
              </a:lnSpc>
            </a:pPr>
            <a:r>
              <a:rPr b="1" lang="en-US" sz="1600" spc="-1" strike="noStrike">
                <a:solidFill>
                  <a:srgbClr val="404040"/>
                </a:solidFill>
                <a:latin typeface="Arial"/>
                <a:ea typeface="Arial Unicode MS"/>
              </a:rPr>
              <a:t>2.</a:t>
            </a:r>
            <a:r>
              <a:rPr b="0" lang="en-US" sz="1600" spc="-1" strike="noStrike">
                <a:solidFill>
                  <a:srgbClr val="404040"/>
                </a:solidFill>
                <a:latin typeface="Arial"/>
                <a:ea typeface="Arial Unicode MS"/>
              </a:rPr>
              <a:t>Memperbolehkan penggantian requirements, bahkan di akhir proses pengembangan.</a:t>
            </a:r>
            <a:endParaRPr b="0" lang="en-US" sz="1600" spc="-1" strike="noStrike">
              <a:latin typeface="Arial"/>
            </a:endParaRPr>
          </a:p>
          <a:p>
            <a:pPr>
              <a:lnSpc>
                <a:spcPct val="100000"/>
              </a:lnSpc>
            </a:pPr>
            <a:r>
              <a:rPr b="1" lang="en-US" sz="1600" spc="-1" strike="noStrike">
                <a:solidFill>
                  <a:srgbClr val="404040"/>
                </a:solidFill>
                <a:latin typeface="Arial"/>
                <a:ea typeface="Arial Unicode MS"/>
              </a:rPr>
              <a:t>3.</a:t>
            </a:r>
            <a:r>
              <a:rPr b="0" lang="en-US" sz="1600" spc="-1" strike="noStrike">
                <a:solidFill>
                  <a:srgbClr val="404040"/>
                </a:solidFill>
                <a:latin typeface="Arial"/>
                <a:ea typeface="Arial Unicode MS"/>
              </a:rPr>
              <a:t>Sering memberi partner deliverable software dalam jangka waktu yang singkat.</a:t>
            </a:r>
            <a:endParaRPr b="0" lang="en-US" sz="1600" spc="-1" strike="noStrike">
              <a:latin typeface="Arial"/>
            </a:endParaRPr>
          </a:p>
          <a:p>
            <a:pPr>
              <a:lnSpc>
                <a:spcPct val="100000"/>
              </a:lnSpc>
            </a:pPr>
            <a:r>
              <a:rPr b="1" lang="en-US" sz="1600" spc="-1" strike="noStrike">
                <a:solidFill>
                  <a:srgbClr val="404040"/>
                </a:solidFill>
                <a:latin typeface="Arial"/>
                <a:ea typeface="Arial Unicode MS"/>
              </a:rPr>
              <a:t>4.</a:t>
            </a:r>
            <a:r>
              <a:rPr b="0" lang="en-US" sz="1600" spc="-1" strike="noStrike">
                <a:solidFill>
                  <a:srgbClr val="404040"/>
                </a:solidFill>
                <a:latin typeface="Arial"/>
                <a:ea typeface="Arial Unicode MS"/>
              </a:rPr>
              <a:t>Developer team dan product owner bekerja bersama selama proses pengembangan.</a:t>
            </a:r>
            <a:endParaRPr b="0" lang="en-US" sz="1600" spc="-1" strike="noStrike">
              <a:latin typeface="Arial"/>
            </a:endParaRPr>
          </a:p>
          <a:p>
            <a:pPr>
              <a:lnSpc>
                <a:spcPct val="100000"/>
              </a:lnSpc>
            </a:pPr>
            <a:r>
              <a:rPr b="1" lang="en-US" sz="1600" spc="-1" strike="noStrike">
                <a:solidFill>
                  <a:srgbClr val="404040"/>
                </a:solidFill>
                <a:latin typeface="Arial"/>
                <a:ea typeface="Arial Unicode MS"/>
              </a:rPr>
              <a:t>5.</a:t>
            </a:r>
            <a:r>
              <a:rPr b="0" lang="en-US" sz="1600" spc="-1" strike="noStrike">
                <a:solidFill>
                  <a:srgbClr val="404040"/>
                </a:solidFill>
                <a:latin typeface="Arial"/>
                <a:ea typeface="Arial Unicode MS"/>
              </a:rPr>
              <a:t>Mengerjakan proyek bersama anggota memiliki motivasi tinggi.</a:t>
            </a:r>
            <a:endParaRPr b="0" lang="en-US" sz="1600" spc="-1" strike="noStrike">
              <a:latin typeface="Arial"/>
            </a:endParaRPr>
          </a:p>
          <a:p>
            <a:pPr>
              <a:lnSpc>
                <a:spcPct val="100000"/>
              </a:lnSpc>
            </a:pPr>
            <a:r>
              <a:rPr b="1" lang="en-US" sz="1600" spc="-1" strike="noStrike">
                <a:solidFill>
                  <a:srgbClr val="404040"/>
                </a:solidFill>
                <a:latin typeface="Arial"/>
                <a:ea typeface="Arial Unicode MS"/>
              </a:rPr>
              <a:t>6.</a:t>
            </a:r>
            <a:r>
              <a:rPr b="0" lang="en-US" sz="1600" spc="-1" strike="noStrike">
                <a:solidFill>
                  <a:srgbClr val="404040"/>
                </a:solidFill>
                <a:latin typeface="Arial"/>
                <a:ea typeface="Arial Unicode MS"/>
              </a:rPr>
              <a:t>Cara paling efisien dan efektif untuk saling sharing mengenai proyek dalam developer team adalah obrolan tatap muka.</a:t>
            </a:r>
            <a:endParaRPr b="0" lang="en-US" sz="1600" spc="-1" strike="noStrike">
              <a:latin typeface="Arial"/>
            </a:endParaRPr>
          </a:p>
        </p:txBody>
      </p:sp>
      <p:sp>
        <p:nvSpPr>
          <p:cNvPr id="407" name="CustomShape 22"/>
          <p:cNvSpPr/>
          <p:nvPr/>
        </p:nvSpPr>
        <p:spPr>
          <a:xfrm>
            <a:off x="2123640" y="3748680"/>
            <a:ext cx="2336040" cy="272160"/>
          </a:xfrm>
          <a:prstGeom prst="rect">
            <a:avLst/>
          </a:prstGeom>
          <a:noFill/>
          <a:ln>
            <a:noFill/>
          </a:ln>
        </p:spPr>
        <p:style>
          <a:lnRef idx="0"/>
          <a:fillRef idx="0"/>
          <a:effectRef idx="0"/>
          <a:fontRef idx="minor"/>
        </p:style>
        <p:txBody>
          <a:bodyPr lIns="90000" rIns="90000" tIns="45000" bIns="45000"/>
          <a:p>
            <a:pPr algn="r">
              <a:lnSpc>
                <a:spcPct val="100000"/>
              </a:lnSpc>
            </a:pPr>
            <a:r>
              <a:rPr b="1" lang="en-US" sz="1200" spc="-1" strike="noStrike">
                <a:solidFill>
                  <a:srgbClr val="ffffff"/>
                </a:solidFill>
                <a:latin typeface="Arial"/>
                <a:ea typeface="Arial Unicode MS"/>
              </a:rPr>
              <a:t>Your Text Here</a:t>
            </a:r>
            <a:endParaRPr b="0" lang="en-US" sz="1200" spc="-1" strike="noStrike">
              <a:latin typeface="Arial"/>
            </a:endParaRPr>
          </a:p>
        </p:txBody>
      </p:sp>
      <p:sp>
        <p:nvSpPr>
          <p:cNvPr id="408" name="CustomShape 23"/>
          <p:cNvSpPr/>
          <p:nvPr/>
        </p:nvSpPr>
        <p:spPr>
          <a:xfrm>
            <a:off x="4571280" y="822960"/>
            <a:ext cx="3839760" cy="3495960"/>
          </a:xfrm>
          <a:prstGeom prst="rect">
            <a:avLst/>
          </a:prstGeom>
          <a:noFill/>
          <a:ln>
            <a:noFill/>
          </a:ln>
        </p:spPr>
        <p:style>
          <a:lnRef idx="0"/>
          <a:fillRef idx="0"/>
          <a:effectRef idx="0"/>
          <a:fontRef idx="minor"/>
        </p:style>
        <p:txBody>
          <a:bodyPr lIns="90000" rIns="90000" tIns="45000" bIns="45000"/>
          <a:p>
            <a:pPr>
              <a:lnSpc>
                <a:spcPct val="100000"/>
              </a:lnSpc>
            </a:pPr>
            <a:r>
              <a:rPr b="1" lang="en-US" sz="1600" spc="-1" strike="noStrike">
                <a:solidFill>
                  <a:srgbClr val="404040"/>
                </a:solidFill>
                <a:latin typeface="Arial"/>
                <a:ea typeface="Arial Unicode MS"/>
              </a:rPr>
              <a:t>7.</a:t>
            </a:r>
            <a:r>
              <a:rPr b="0" lang="en-US" sz="1600" spc="-1" strike="noStrike">
                <a:solidFill>
                  <a:srgbClr val="404040"/>
                </a:solidFill>
                <a:latin typeface="Arial"/>
                <a:ea typeface="Arial Unicode MS"/>
              </a:rPr>
              <a:t>Produk yang berfungsi adalah titik ukur utama dalam sebuah proses.</a:t>
            </a:r>
            <a:endParaRPr b="0" lang="en-US" sz="1600" spc="-1" strike="noStrike">
              <a:latin typeface="Arial"/>
            </a:endParaRPr>
          </a:p>
          <a:p>
            <a:pPr>
              <a:lnSpc>
                <a:spcPct val="100000"/>
              </a:lnSpc>
            </a:pPr>
            <a:r>
              <a:rPr b="1" lang="en-US" sz="1600" spc="-1" strike="noStrike">
                <a:solidFill>
                  <a:srgbClr val="404040"/>
                </a:solidFill>
                <a:latin typeface="Arial"/>
                <a:ea typeface="Arial Unicode MS"/>
              </a:rPr>
              <a:t>8.</a:t>
            </a:r>
            <a:r>
              <a:rPr b="0" lang="en-US" sz="1600" spc="-1" strike="noStrike">
                <a:solidFill>
                  <a:srgbClr val="404040"/>
                </a:solidFill>
                <a:latin typeface="Arial"/>
                <a:ea typeface="Arial Unicode MS"/>
              </a:rPr>
              <a:t>Agile mendukung pengembangan yang berkelanjutan.</a:t>
            </a:r>
            <a:endParaRPr b="0" lang="en-US" sz="1600" spc="-1" strike="noStrike">
              <a:latin typeface="Arial"/>
            </a:endParaRPr>
          </a:p>
          <a:p>
            <a:pPr>
              <a:lnSpc>
                <a:spcPct val="100000"/>
              </a:lnSpc>
            </a:pPr>
            <a:r>
              <a:rPr b="1" lang="en-US" sz="1600" spc="-1" strike="noStrike">
                <a:solidFill>
                  <a:srgbClr val="404040"/>
                </a:solidFill>
                <a:latin typeface="Arial"/>
                <a:ea typeface="Arial Unicode MS"/>
              </a:rPr>
              <a:t>9.</a:t>
            </a:r>
            <a:r>
              <a:rPr b="0" lang="en-US" sz="1600" spc="-1" strike="noStrike">
                <a:solidFill>
                  <a:srgbClr val="404040"/>
                </a:solidFill>
                <a:latin typeface="Arial"/>
                <a:ea typeface="Arial Unicode MS"/>
              </a:rPr>
              <a:t>Semakin bagusnya technical excellence dan desain akan meningkatkan agility.</a:t>
            </a:r>
            <a:endParaRPr b="0" lang="en-US" sz="1600" spc="-1" strike="noStrike">
              <a:latin typeface="Arial"/>
            </a:endParaRPr>
          </a:p>
          <a:p>
            <a:pPr>
              <a:lnSpc>
                <a:spcPct val="100000"/>
              </a:lnSpc>
            </a:pPr>
            <a:r>
              <a:rPr b="1" lang="en-US" sz="1600" spc="-1" strike="noStrike">
                <a:solidFill>
                  <a:srgbClr val="404040"/>
                </a:solidFill>
                <a:latin typeface="Arial"/>
                <a:ea typeface="Arial Unicode MS"/>
              </a:rPr>
              <a:t>10.</a:t>
            </a:r>
            <a:r>
              <a:rPr b="0" lang="en-US" sz="1600" spc="-1" strike="noStrike">
                <a:solidFill>
                  <a:srgbClr val="404040"/>
                </a:solidFill>
                <a:latin typeface="Arial"/>
                <a:ea typeface="Arial Unicode MS"/>
              </a:rPr>
              <a:t>Kesederhanaan sangat penting.</a:t>
            </a:r>
            <a:endParaRPr b="0" lang="en-US" sz="1600" spc="-1" strike="noStrike">
              <a:latin typeface="Arial"/>
            </a:endParaRPr>
          </a:p>
          <a:p>
            <a:pPr>
              <a:lnSpc>
                <a:spcPct val="100000"/>
              </a:lnSpc>
            </a:pPr>
            <a:r>
              <a:rPr b="1" lang="en-US" sz="1600" spc="-1" strike="noStrike">
                <a:solidFill>
                  <a:srgbClr val="404040"/>
                </a:solidFill>
                <a:latin typeface="Arial"/>
                <a:ea typeface="Arial Unicode MS"/>
              </a:rPr>
              <a:t>11.</a:t>
            </a:r>
            <a:r>
              <a:rPr b="0" lang="en-US" sz="1600" spc="-1" strike="noStrike">
                <a:solidFill>
                  <a:srgbClr val="404040"/>
                </a:solidFill>
                <a:latin typeface="Arial"/>
                <a:ea typeface="Arial Unicode MS"/>
              </a:rPr>
              <a:t>Arsitektur, persyaratan, dan desain terbaik muncul dari tim yang dapat mengatur diri sendiri.</a:t>
            </a:r>
            <a:endParaRPr b="0" lang="en-US" sz="1600" spc="-1" strike="noStrike">
              <a:latin typeface="Arial"/>
            </a:endParaRPr>
          </a:p>
          <a:p>
            <a:pPr>
              <a:lnSpc>
                <a:spcPct val="100000"/>
              </a:lnSpc>
            </a:pPr>
            <a:r>
              <a:rPr b="1" lang="en-US" sz="1600" spc="-1" strike="noStrike">
                <a:solidFill>
                  <a:srgbClr val="404040"/>
                </a:solidFill>
                <a:latin typeface="Arial"/>
                <a:ea typeface="Arial Unicode MS"/>
              </a:rPr>
              <a:t>12.</a:t>
            </a:r>
            <a:r>
              <a:rPr b="0" lang="en-US" sz="1600" spc="-1" strike="noStrike">
                <a:solidFill>
                  <a:srgbClr val="404040"/>
                </a:solidFill>
                <a:latin typeface="Arial"/>
                <a:ea typeface="Arial Unicode MS"/>
              </a:rPr>
              <a:t>Secara rutin, developer team merefleksikan bagaimana cara menjadi lebih efektif.</a:t>
            </a:r>
            <a:endParaRPr b="0" lang="en-US" sz="1600" spc="-1" strike="noStrike">
              <a:latin typeface="Arial"/>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9" name="CustomShape 1"/>
          <p:cNvSpPr/>
          <p:nvPr/>
        </p:nvSpPr>
        <p:spPr>
          <a:xfrm>
            <a:off x="0" y="123480"/>
            <a:ext cx="9142920" cy="574920"/>
          </a:xfrm>
          <a:prstGeom prst="rect">
            <a:avLst/>
          </a:prstGeom>
          <a:noFill/>
          <a:ln>
            <a:noFill/>
          </a:ln>
        </p:spPr>
        <p:style>
          <a:lnRef idx="0"/>
          <a:fillRef idx="0"/>
          <a:effectRef idx="0"/>
          <a:fontRef idx="minor"/>
        </p:style>
        <p:txBody>
          <a:bodyPr lIns="90000" rIns="90000" tIns="45000" bIns="45000" anchor="ctr"/>
          <a:p>
            <a:pPr algn="ctr">
              <a:lnSpc>
                <a:spcPct val="100000"/>
              </a:lnSpc>
              <a:spcBef>
                <a:spcPts val="720"/>
              </a:spcBef>
            </a:pPr>
            <a:r>
              <a:rPr b="0" lang="en-US" sz="3600" spc="-1" strike="noStrike">
                <a:solidFill>
                  <a:srgbClr val="404040"/>
                </a:solidFill>
                <a:latin typeface="Arial"/>
                <a:ea typeface="Arial Unicode MS"/>
              </a:rPr>
              <a:t>Penerapan Agile Software Development</a:t>
            </a:r>
            <a:endParaRPr b="0" lang="en-US" sz="3600" spc="-1" strike="noStrike">
              <a:latin typeface="Arial"/>
            </a:endParaRPr>
          </a:p>
        </p:txBody>
      </p:sp>
      <p:grpSp>
        <p:nvGrpSpPr>
          <p:cNvPr id="410" name="Group 2"/>
          <p:cNvGrpSpPr/>
          <p:nvPr/>
        </p:nvGrpSpPr>
        <p:grpSpPr>
          <a:xfrm>
            <a:off x="1737720" y="1574640"/>
            <a:ext cx="5642640" cy="2724120"/>
            <a:chOff x="1737720" y="1574640"/>
            <a:chExt cx="5642640" cy="2724120"/>
          </a:xfrm>
        </p:grpSpPr>
        <p:grpSp>
          <p:nvGrpSpPr>
            <p:cNvPr id="411" name="Group 3"/>
            <p:cNvGrpSpPr/>
            <p:nvPr/>
          </p:nvGrpSpPr>
          <p:grpSpPr>
            <a:xfrm>
              <a:off x="1737720" y="1893960"/>
              <a:ext cx="3167280" cy="2404800"/>
              <a:chOff x="1737720" y="1893960"/>
              <a:chExt cx="3167280" cy="2404800"/>
            </a:xfrm>
          </p:grpSpPr>
          <p:grpSp>
            <p:nvGrpSpPr>
              <p:cNvPr id="412" name="Group 4"/>
              <p:cNvGrpSpPr/>
              <p:nvPr/>
            </p:nvGrpSpPr>
            <p:grpSpPr>
              <a:xfrm>
                <a:off x="1737720" y="1893960"/>
                <a:ext cx="3167280" cy="2404800"/>
                <a:chOff x="1737720" y="1893960"/>
                <a:chExt cx="3167280" cy="2404800"/>
              </a:xfrm>
            </p:grpSpPr>
            <p:sp>
              <p:nvSpPr>
                <p:cNvPr id="413" name="CustomShape 5"/>
                <p:cNvSpPr/>
                <p:nvPr/>
              </p:nvSpPr>
              <p:spPr>
                <a:xfrm>
                  <a:off x="1737720" y="1893960"/>
                  <a:ext cx="2183400" cy="2183400"/>
                </a:xfrm>
                <a:prstGeom prst="donut">
                  <a:avLst>
                    <a:gd name="adj" fmla="val 17523"/>
                  </a:avLst>
                </a:prstGeom>
                <a:noFill/>
                <a:ln>
                  <a:noFill/>
                </a:ln>
              </p:spPr>
              <p:style>
                <a:lnRef idx="2">
                  <a:schemeClr val="accent1">
                    <a:shade val="50000"/>
                  </a:schemeClr>
                </a:lnRef>
                <a:fillRef idx="1">
                  <a:schemeClr val="accent1"/>
                </a:fillRef>
                <a:effectRef idx="0">
                  <a:schemeClr val="accent1"/>
                </a:effectRef>
                <a:fontRef idx="minor"/>
              </p:style>
            </p:sp>
            <p:sp>
              <p:nvSpPr>
                <p:cNvPr id="414" name="CustomShape 6"/>
                <p:cNvSpPr/>
                <p:nvPr/>
              </p:nvSpPr>
              <p:spPr>
                <a:xfrm>
                  <a:off x="2926440" y="3474000"/>
                  <a:ext cx="1978560" cy="824760"/>
                </a:xfrm>
                <a:prstGeom prst="rightArrow">
                  <a:avLst>
                    <a:gd name="adj1" fmla="val 45464"/>
                    <a:gd name="adj2" fmla="val 50000"/>
                  </a:avLst>
                </a:prstGeom>
                <a:noFill/>
                <a:ln>
                  <a:noFill/>
                </a:ln>
              </p:spPr>
              <p:style>
                <a:lnRef idx="2">
                  <a:schemeClr val="accent1">
                    <a:shade val="50000"/>
                  </a:schemeClr>
                </a:lnRef>
                <a:fillRef idx="1">
                  <a:schemeClr val="accent1"/>
                </a:fillRef>
                <a:effectRef idx="0">
                  <a:schemeClr val="accent1"/>
                </a:effectRef>
                <a:fontRef idx="minor"/>
              </p:style>
            </p:sp>
          </p:grpSp>
          <p:sp>
            <p:nvSpPr>
              <p:cNvPr id="415" name="CustomShape 7"/>
              <p:cNvSpPr/>
              <p:nvPr/>
            </p:nvSpPr>
            <p:spPr>
              <a:xfrm>
                <a:off x="2479320" y="2635200"/>
                <a:ext cx="700560" cy="700560"/>
              </a:xfrm>
              <a:prstGeom prst="ellipse">
                <a:avLst/>
              </a:prstGeom>
              <a:noFill/>
              <a:ln>
                <a:noFill/>
              </a:ln>
            </p:spPr>
            <p:style>
              <a:lnRef idx="2">
                <a:schemeClr val="accent1">
                  <a:shade val="50000"/>
                </a:schemeClr>
              </a:lnRef>
              <a:fillRef idx="1">
                <a:schemeClr val="accent1"/>
              </a:fillRef>
              <a:effectRef idx="0">
                <a:schemeClr val="accent1"/>
              </a:effectRef>
              <a:fontRef idx="minor"/>
            </p:style>
          </p:sp>
        </p:grpSp>
        <p:grpSp>
          <p:nvGrpSpPr>
            <p:cNvPr id="416" name="Group 8"/>
            <p:cNvGrpSpPr/>
            <p:nvPr/>
          </p:nvGrpSpPr>
          <p:grpSpPr>
            <a:xfrm>
              <a:off x="4213080" y="1574640"/>
              <a:ext cx="3167280" cy="2404800"/>
              <a:chOff x="4213080" y="1574640"/>
              <a:chExt cx="3167280" cy="2404800"/>
            </a:xfrm>
          </p:grpSpPr>
          <p:grpSp>
            <p:nvGrpSpPr>
              <p:cNvPr id="417" name="Group 9"/>
              <p:cNvGrpSpPr/>
              <p:nvPr/>
            </p:nvGrpSpPr>
            <p:grpSpPr>
              <a:xfrm>
                <a:off x="4213080" y="1574640"/>
                <a:ext cx="3167280" cy="2404800"/>
                <a:chOff x="4213080" y="1574640"/>
                <a:chExt cx="3167280" cy="2404800"/>
              </a:xfrm>
            </p:grpSpPr>
            <p:sp>
              <p:nvSpPr>
                <p:cNvPr id="418" name="CustomShape 10"/>
                <p:cNvSpPr/>
                <p:nvPr/>
              </p:nvSpPr>
              <p:spPr>
                <a:xfrm rot="10800000">
                  <a:off x="5196960" y="1796040"/>
                  <a:ext cx="2183400" cy="2183400"/>
                </a:xfrm>
                <a:prstGeom prst="donut">
                  <a:avLst>
                    <a:gd name="adj" fmla="val 17523"/>
                  </a:avLst>
                </a:prstGeom>
                <a:noFill/>
                <a:ln>
                  <a:noFill/>
                </a:ln>
              </p:spPr>
              <p:style>
                <a:lnRef idx="2">
                  <a:schemeClr val="accent1">
                    <a:shade val="50000"/>
                  </a:schemeClr>
                </a:lnRef>
                <a:fillRef idx="1">
                  <a:schemeClr val="accent1"/>
                </a:fillRef>
                <a:effectRef idx="0">
                  <a:schemeClr val="accent1"/>
                </a:effectRef>
                <a:fontRef idx="minor"/>
              </p:style>
            </p:sp>
            <p:sp>
              <p:nvSpPr>
                <p:cNvPr id="419" name="CustomShape 11"/>
                <p:cNvSpPr/>
                <p:nvPr/>
              </p:nvSpPr>
              <p:spPr>
                <a:xfrm rot="10800000">
                  <a:off x="4213080" y="1574640"/>
                  <a:ext cx="1978560" cy="824760"/>
                </a:xfrm>
                <a:prstGeom prst="rightArrow">
                  <a:avLst>
                    <a:gd name="adj1" fmla="val 45464"/>
                    <a:gd name="adj2" fmla="val 50000"/>
                  </a:avLst>
                </a:prstGeom>
                <a:noFill/>
                <a:ln>
                  <a:noFill/>
                </a:ln>
              </p:spPr>
              <p:style>
                <a:lnRef idx="2">
                  <a:schemeClr val="accent1">
                    <a:shade val="50000"/>
                  </a:schemeClr>
                </a:lnRef>
                <a:fillRef idx="1">
                  <a:schemeClr val="accent1"/>
                </a:fillRef>
                <a:effectRef idx="0">
                  <a:schemeClr val="accent1"/>
                </a:effectRef>
                <a:fontRef idx="minor"/>
              </p:style>
            </p:sp>
          </p:grpSp>
          <p:sp>
            <p:nvSpPr>
              <p:cNvPr id="420" name="CustomShape 12"/>
              <p:cNvSpPr/>
              <p:nvPr/>
            </p:nvSpPr>
            <p:spPr>
              <a:xfrm>
                <a:off x="5937120" y="2536200"/>
                <a:ext cx="700560" cy="700560"/>
              </a:xfrm>
              <a:prstGeom prst="ellipse">
                <a:avLst/>
              </a:prstGeom>
              <a:noFill/>
              <a:ln>
                <a:noFill/>
              </a:ln>
            </p:spPr>
            <p:style>
              <a:lnRef idx="2">
                <a:schemeClr val="accent1">
                  <a:shade val="50000"/>
                </a:schemeClr>
              </a:lnRef>
              <a:fillRef idx="1">
                <a:schemeClr val="accent1"/>
              </a:fillRef>
              <a:effectRef idx="0">
                <a:schemeClr val="accent1"/>
              </a:effectRef>
              <a:fontRef idx="minor"/>
            </p:style>
          </p:sp>
        </p:grpSp>
      </p:grpSp>
      <p:sp>
        <p:nvSpPr>
          <p:cNvPr id="421" name="CustomShape 13"/>
          <p:cNvSpPr/>
          <p:nvPr/>
        </p:nvSpPr>
        <p:spPr>
          <a:xfrm>
            <a:off x="4393080" y="2894760"/>
            <a:ext cx="330840" cy="331200"/>
          </a:xfrm>
          <a:custGeom>
            <a:avLst/>
            <a:gdLst/>
            <a:ahLst/>
            <a:rect l="l" t="t" r="r" b="b"/>
            <a:pathLst>
              <a:path w="3197597" h="3202496">
                <a:moveTo>
                  <a:pt x="601421" y="1611393"/>
                </a:moveTo>
                <a:lnTo>
                  <a:pt x="2596176" y="1611393"/>
                </a:lnTo>
                <a:cubicBezTo>
                  <a:pt x="2928331" y="1611393"/>
                  <a:pt x="3197594" y="1880656"/>
                  <a:pt x="3197594" y="2212811"/>
                </a:cubicBezTo>
                <a:lnTo>
                  <a:pt x="3197594" y="2776360"/>
                </a:lnTo>
                <a:lnTo>
                  <a:pt x="3197597" y="2776360"/>
                </a:lnTo>
                <a:lnTo>
                  <a:pt x="3197597" y="2914824"/>
                </a:lnTo>
                <a:lnTo>
                  <a:pt x="3197198" y="2914824"/>
                </a:lnTo>
                <a:lnTo>
                  <a:pt x="3197198" y="3202496"/>
                </a:lnTo>
                <a:lnTo>
                  <a:pt x="398" y="3202496"/>
                </a:lnTo>
                <a:lnTo>
                  <a:pt x="398" y="2914824"/>
                </a:lnTo>
                <a:lnTo>
                  <a:pt x="0" y="2914824"/>
                </a:lnTo>
                <a:lnTo>
                  <a:pt x="0" y="2212811"/>
                </a:lnTo>
                <a:cubicBezTo>
                  <a:pt x="0" y="1880656"/>
                  <a:pt x="269266" y="1611393"/>
                  <a:pt x="601421" y="1611393"/>
                </a:cubicBezTo>
                <a:close/>
                <a:moveTo>
                  <a:pt x="1598801" y="0"/>
                </a:moveTo>
                <a:cubicBezTo>
                  <a:pt x="1998649" y="0"/>
                  <a:pt x="2322791" y="324142"/>
                  <a:pt x="2322791" y="723993"/>
                </a:cubicBezTo>
                <a:cubicBezTo>
                  <a:pt x="2322791" y="1123843"/>
                  <a:pt x="1998649" y="1447985"/>
                  <a:pt x="1598801" y="1447985"/>
                </a:cubicBezTo>
                <a:cubicBezTo>
                  <a:pt x="1198951" y="1447985"/>
                  <a:pt x="874809" y="1123843"/>
                  <a:pt x="874809" y="723993"/>
                </a:cubicBezTo>
                <a:cubicBezTo>
                  <a:pt x="874809" y="324142"/>
                  <a:pt x="1198951" y="0"/>
                  <a:pt x="159880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p:style>
      </p:sp>
      <p:grpSp>
        <p:nvGrpSpPr>
          <p:cNvPr id="422" name="Group 14"/>
          <p:cNvGrpSpPr/>
          <p:nvPr/>
        </p:nvGrpSpPr>
        <p:grpSpPr>
          <a:xfrm>
            <a:off x="2655360" y="2773080"/>
            <a:ext cx="399960" cy="410400"/>
            <a:chOff x="2655360" y="2773080"/>
            <a:chExt cx="399960" cy="410400"/>
          </a:xfrm>
        </p:grpSpPr>
        <p:sp>
          <p:nvSpPr>
            <p:cNvPr id="423" name="CustomShape 15"/>
            <p:cNvSpPr/>
            <p:nvPr/>
          </p:nvSpPr>
          <p:spPr>
            <a:xfrm>
              <a:off x="2655360" y="2894400"/>
              <a:ext cx="289080" cy="289080"/>
            </a:xfrm>
            <a:prstGeom prst="donut">
              <a:avLst>
                <a:gd name="adj" fmla="val 15758"/>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424" name="CustomShape 16"/>
            <p:cNvSpPr/>
            <p:nvPr/>
          </p:nvSpPr>
          <p:spPr>
            <a:xfrm rot="2632800">
              <a:off x="2883240" y="2787120"/>
              <a:ext cx="120240" cy="197280"/>
            </a:xfrm>
            <a:prstGeom prst="upArrow">
              <a:avLst>
                <a:gd name="adj1" fmla="val 50000"/>
                <a:gd name="adj2"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p:style>
        </p:sp>
      </p:grpSp>
      <p:grpSp>
        <p:nvGrpSpPr>
          <p:cNvPr id="425" name="Group 17"/>
          <p:cNvGrpSpPr/>
          <p:nvPr/>
        </p:nvGrpSpPr>
        <p:grpSpPr>
          <a:xfrm>
            <a:off x="6104880" y="2675520"/>
            <a:ext cx="394560" cy="402120"/>
            <a:chOff x="6104880" y="2675520"/>
            <a:chExt cx="394560" cy="402120"/>
          </a:xfrm>
        </p:grpSpPr>
        <p:sp>
          <p:nvSpPr>
            <p:cNvPr id="426" name="CustomShape 18"/>
            <p:cNvSpPr/>
            <p:nvPr/>
          </p:nvSpPr>
          <p:spPr>
            <a:xfrm>
              <a:off x="6210360" y="2675520"/>
              <a:ext cx="289080" cy="289080"/>
            </a:xfrm>
            <a:prstGeom prst="donut">
              <a:avLst>
                <a:gd name="adj" fmla="val 15758"/>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427" name="CustomShape 19"/>
            <p:cNvSpPr/>
            <p:nvPr/>
          </p:nvSpPr>
          <p:spPr>
            <a:xfrm rot="2700000">
              <a:off x="6175800" y="2867040"/>
              <a:ext cx="54720" cy="223920"/>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428" name="CustomShape 20"/>
            <p:cNvSpPr/>
            <p:nvPr/>
          </p:nvSpPr>
          <p:spPr>
            <a:xfrm rot="8100000">
              <a:off x="6185880" y="2865240"/>
              <a:ext cx="54720" cy="204120"/>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p:style>
        </p:sp>
      </p:grpSp>
      <p:sp>
        <p:nvSpPr>
          <p:cNvPr id="429" name="CustomShape 21"/>
          <p:cNvSpPr/>
          <p:nvPr/>
        </p:nvSpPr>
        <p:spPr>
          <a:xfrm>
            <a:off x="2123640" y="3748680"/>
            <a:ext cx="2336040" cy="272160"/>
          </a:xfrm>
          <a:prstGeom prst="rect">
            <a:avLst/>
          </a:prstGeom>
          <a:noFill/>
          <a:ln>
            <a:noFill/>
          </a:ln>
        </p:spPr>
        <p:style>
          <a:lnRef idx="0"/>
          <a:fillRef idx="0"/>
          <a:effectRef idx="0"/>
          <a:fontRef idx="minor"/>
        </p:style>
        <p:txBody>
          <a:bodyPr lIns="90000" rIns="90000" tIns="45000" bIns="45000"/>
          <a:p>
            <a:pPr algn="r">
              <a:lnSpc>
                <a:spcPct val="100000"/>
              </a:lnSpc>
            </a:pPr>
            <a:r>
              <a:rPr b="1" lang="en-US" sz="1200" spc="-1" strike="noStrike">
                <a:solidFill>
                  <a:srgbClr val="ffffff"/>
                </a:solidFill>
                <a:latin typeface="Arial"/>
                <a:ea typeface="Arial Unicode MS"/>
              </a:rPr>
              <a:t>Your Text Here</a:t>
            </a:r>
            <a:endParaRPr b="0" lang="en-US" sz="1200" spc="-1" strike="noStrike">
              <a:latin typeface="Arial"/>
            </a:endParaRPr>
          </a:p>
        </p:txBody>
      </p:sp>
      <p:sp>
        <p:nvSpPr>
          <p:cNvPr id="430" name="CustomShape 22"/>
          <p:cNvSpPr/>
          <p:nvPr/>
        </p:nvSpPr>
        <p:spPr>
          <a:xfrm>
            <a:off x="1005840" y="822960"/>
            <a:ext cx="7405200" cy="774360"/>
          </a:xfrm>
          <a:prstGeom prst="rect">
            <a:avLst/>
          </a:prstGeom>
          <a:noFill/>
          <a:ln>
            <a:noFill/>
          </a:ln>
        </p:spPr>
        <p:style>
          <a:lnRef idx="0"/>
          <a:fillRef idx="0"/>
          <a:effectRef idx="0"/>
          <a:fontRef idx="minor"/>
        </p:style>
        <p:txBody>
          <a:bodyPr lIns="90000" rIns="90000" tIns="45000" bIns="45000"/>
          <a:p>
            <a:pPr>
              <a:lnSpc>
                <a:spcPct val="100000"/>
              </a:lnSpc>
            </a:pPr>
            <a:r>
              <a:rPr b="0" lang="en-US" sz="1500" spc="-1" strike="noStrike">
                <a:solidFill>
                  <a:srgbClr val="404040"/>
                </a:solidFill>
                <a:latin typeface="Arial"/>
                <a:ea typeface="Arial Unicode MS"/>
              </a:rPr>
              <a:t>Agile dalam software development memiliki beberapa model yang terkenal, yaitu Extreme Programming dan Scrum. Dalam PPL 2019, kami menggunakan metode </a:t>
            </a:r>
            <a:r>
              <a:rPr b="1" lang="en-US" sz="1500" spc="-1" strike="noStrike">
                <a:solidFill>
                  <a:srgbClr val="404040"/>
                </a:solidFill>
                <a:latin typeface="Arial"/>
                <a:ea typeface="Arial Unicode MS"/>
              </a:rPr>
              <a:t>Scrum</a:t>
            </a:r>
            <a:r>
              <a:rPr b="0" lang="en-US" sz="1500" spc="-1" strike="noStrike">
                <a:solidFill>
                  <a:srgbClr val="404040"/>
                </a:solidFill>
                <a:latin typeface="Arial"/>
                <a:ea typeface="Arial Unicode MS"/>
              </a:rPr>
              <a:t>.</a:t>
            </a:r>
            <a:endParaRPr b="0" lang="en-US" sz="1500" spc="-1" strike="noStrike">
              <a:latin typeface="Arial"/>
            </a:endParaRPr>
          </a:p>
        </p:txBody>
      </p:sp>
      <p:pic>
        <p:nvPicPr>
          <p:cNvPr id="431" name="" descr=""/>
          <p:cNvPicPr/>
          <p:nvPr/>
        </p:nvPicPr>
        <p:blipFill>
          <a:blip r:embed="rId1"/>
          <a:stretch/>
        </p:blipFill>
        <p:spPr>
          <a:xfrm>
            <a:off x="1097280" y="1509840"/>
            <a:ext cx="6666480" cy="3474000"/>
          </a:xfrm>
          <a:prstGeom prst="rect">
            <a:avLst/>
          </a:prstGeom>
          <a:ln>
            <a:noFill/>
          </a:ln>
        </p:spPr>
      </p:pic>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2" name="CustomShape 1"/>
          <p:cNvSpPr/>
          <p:nvPr/>
        </p:nvSpPr>
        <p:spPr>
          <a:xfrm>
            <a:off x="2116080" y="3049560"/>
            <a:ext cx="4895640" cy="574920"/>
          </a:xfrm>
          <a:prstGeom prst="rect">
            <a:avLst/>
          </a:prstGeom>
          <a:noFill/>
          <a:ln>
            <a:noFill/>
          </a:ln>
        </p:spPr>
        <p:style>
          <a:lnRef idx="0"/>
          <a:fillRef idx="0"/>
          <a:effectRef idx="0"/>
          <a:fontRef idx="minor"/>
        </p:style>
        <p:txBody>
          <a:bodyPr lIns="90000" rIns="90000" tIns="45000" bIns="45000" anchor="ctr"/>
          <a:p>
            <a:pPr algn="ctr">
              <a:lnSpc>
                <a:spcPct val="100000"/>
              </a:lnSpc>
              <a:spcBef>
                <a:spcPts val="720"/>
              </a:spcBef>
            </a:pPr>
            <a:r>
              <a:rPr b="0" lang="en-US" sz="3600" spc="-1" strike="noStrike">
                <a:solidFill>
                  <a:srgbClr val="ffffff"/>
                </a:solidFill>
                <a:latin typeface="Arial"/>
                <a:ea typeface="Arial Unicode MS"/>
              </a:rPr>
              <a:t>Apa Itu Scrum ?</a:t>
            </a:r>
            <a:endParaRPr b="0" lang="en-US" sz="3600" spc="-1" strike="noStrike">
              <a:latin typeface="Arial"/>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1424</TotalTime>
  <Application>LibreOffice/6.0.7.3$Linux_X86_64 LibreOffice_project/00m0$Build-3</Application>
  <Words>2970</Words>
  <Paragraphs>374</Paragraphs>
  <Company>Microsoft</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2016-12-05T23:26:54Z</dcterms:created>
  <dc:creator>googleslidesppt.com;allppt.com</dc:creator>
  <dc:description/>
  <dc:language>en-US</dc:language>
  <cp:lastModifiedBy/>
  <dcterms:modified xsi:type="dcterms:W3CDTF">2021-03-30T19:07:49Z</dcterms:modified>
  <cp:revision>86</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Microsoft</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0</vt:i4>
  </property>
  <property fmtid="{D5CDD505-2E9C-101B-9397-08002B2CF9AE}" pid="9" name="PresentationFormat">
    <vt:lpwstr>화면 슬라이드 쇼(16:9)</vt:lpwstr>
  </property>
  <property fmtid="{D5CDD505-2E9C-101B-9397-08002B2CF9AE}" pid="10" name="ScaleCrop">
    <vt:bool>0</vt:bool>
  </property>
  <property fmtid="{D5CDD505-2E9C-101B-9397-08002B2CF9AE}" pid="11" name="ShareDoc">
    <vt:bool>0</vt:bool>
  </property>
  <property fmtid="{D5CDD505-2E9C-101B-9397-08002B2CF9AE}" pid="12" name="Slides">
    <vt:i4>37</vt:i4>
  </property>
</Properties>
</file>